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Lst>
  <p:sldSz cy="5143500" cx="9144000"/>
  <p:notesSz cx="6858000" cy="9144000"/>
  <p:embeddedFontLst>
    <p:embeddedFont>
      <p:font typeface="Poppins"/>
      <p:regular r:id="rId89"/>
      <p:bold r:id="rId90"/>
      <p:italic r:id="rId91"/>
      <p:boldItalic r:id="rId92"/>
    </p:embeddedFont>
    <p:embeddedFont>
      <p:font typeface="DM Sans ExtraBold"/>
      <p:bold r:id="rId93"/>
      <p:boldItalic r:id="rId94"/>
    </p:embeddedFont>
    <p:embeddedFont>
      <p:font typeface="DM Sans Light"/>
      <p:regular r:id="rId95"/>
      <p:bold r:id="rId96"/>
      <p:italic r:id="rId97"/>
      <p:boldItalic r:id="rId98"/>
    </p:embeddedFont>
    <p:embeddedFont>
      <p:font typeface="DM Sans"/>
      <p:regular r:id="rId99"/>
      <p:bold r:id="rId100"/>
      <p:italic r:id="rId101"/>
      <p:boldItalic r:id="rId10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FAE41F2-1DCC-49B2-B1C6-65B10B8CEDD2}">
  <a:tblStyle styleId="{9FAE41F2-1DCC-49B2-B1C6-65B10B8CEDD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2" Type="http://schemas.openxmlformats.org/officeDocument/2006/relationships/font" Target="fonts/DMSans-boldItalic.fntdata"/><Relationship Id="rId101" Type="http://schemas.openxmlformats.org/officeDocument/2006/relationships/font" Target="fonts/DMSans-italic.fntdata"/><Relationship Id="rId100" Type="http://schemas.openxmlformats.org/officeDocument/2006/relationships/font" Target="fonts/DMSans-bold.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font" Target="fonts/DMSansLight-regular.fntdata"/><Relationship Id="rId94" Type="http://schemas.openxmlformats.org/officeDocument/2006/relationships/font" Target="fonts/DMSansExtraBold-boldItalic.fntdata"/><Relationship Id="rId97" Type="http://schemas.openxmlformats.org/officeDocument/2006/relationships/font" Target="fonts/DMSansLight-italic.fntdata"/><Relationship Id="rId96" Type="http://schemas.openxmlformats.org/officeDocument/2006/relationships/font" Target="fonts/DMSansLight-bold.fntdata"/><Relationship Id="rId11" Type="http://schemas.openxmlformats.org/officeDocument/2006/relationships/slide" Target="slides/slide6.xml"/><Relationship Id="rId99" Type="http://schemas.openxmlformats.org/officeDocument/2006/relationships/font" Target="fonts/DMSans-regular.fntdata"/><Relationship Id="rId10" Type="http://schemas.openxmlformats.org/officeDocument/2006/relationships/slide" Target="slides/slide5.xml"/><Relationship Id="rId98" Type="http://schemas.openxmlformats.org/officeDocument/2006/relationships/font" Target="fonts/DMSansLight-boldItalic.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font" Target="fonts/Poppins-italic.fntdata"/><Relationship Id="rId90" Type="http://schemas.openxmlformats.org/officeDocument/2006/relationships/font" Target="fonts/Poppins-bold.fntdata"/><Relationship Id="rId93" Type="http://schemas.openxmlformats.org/officeDocument/2006/relationships/font" Target="fonts/DMSansExtraBold-bold.fntdata"/><Relationship Id="rId92" Type="http://schemas.openxmlformats.org/officeDocument/2006/relationships/font" Target="fonts/Poppins-bold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font" Target="fonts/Poppins-regular.fntdata"/><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2f2c8f5d204_159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2f2c8f5d204_159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0" name="Shape 1240"/>
        <p:cNvGrpSpPr/>
        <p:nvPr/>
      </p:nvGrpSpPr>
      <p:grpSpPr>
        <a:xfrm>
          <a:off x="0" y="0"/>
          <a:ext cx="0" cy="0"/>
          <a:chOff x="0" y="0"/>
          <a:chExt cx="0" cy="0"/>
        </a:xfrm>
      </p:grpSpPr>
      <p:sp>
        <p:nvSpPr>
          <p:cNvPr id="1241" name="Google Shape;1241;g2ee29bd8e6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2" name="Google Shape;1242;g2ee29bd8e6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1" name="Shape 1251"/>
        <p:cNvGrpSpPr/>
        <p:nvPr/>
      </p:nvGrpSpPr>
      <p:grpSpPr>
        <a:xfrm>
          <a:off x="0" y="0"/>
          <a:ext cx="0" cy="0"/>
          <a:chOff x="0" y="0"/>
          <a:chExt cx="0" cy="0"/>
        </a:xfrm>
      </p:grpSpPr>
      <p:sp>
        <p:nvSpPr>
          <p:cNvPr id="1252" name="Google Shape;1252;g2e8a55c0e73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3" name="Google Shape;1253;g2e8a55c0e73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3" name="Shape 1263"/>
        <p:cNvGrpSpPr/>
        <p:nvPr/>
      </p:nvGrpSpPr>
      <p:grpSpPr>
        <a:xfrm>
          <a:off x="0" y="0"/>
          <a:ext cx="0" cy="0"/>
          <a:chOff x="0" y="0"/>
          <a:chExt cx="0" cy="0"/>
        </a:xfrm>
      </p:grpSpPr>
      <p:sp>
        <p:nvSpPr>
          <p:cNvPr id="1264" name="Google Shape;1264;g2ee29bd8e63_0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5" name="Google Shape;1265;g2ee29bd8e63_0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5" name="Shape 1275"/>
        <p:cNvGrpSpPr/>
        <p:nvPr/>
      </p:nvGrpSpPr>
      <p:grpSpPr>
        <a:xfrm>
          <a:off x="0" y="0"/>
          <a:ext cx="0" cy="0"/>
          <a:chOff x="0" y="0"/>
          <a:chExt cx="0" cy="0"/>
        </a:xfrm>
      </p:grpSpPr>
      <p:sp>
        <p:nvSpPr>
          <p:cNvPr id="1276" name="Google Shape;1276;g2e8a55c0e73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7" name="Google Shape;1277;g2e8a55c0e73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3" name="Shape 1283"/>
        <p:cNvGrpSpPr/>
        <p:nvPr/>
      </p:nvGrpSpPr>
      <p:grpSpPr>
        <a:xfrm>
          <a:off x="0" y="0"/>
          <a:ext cx="0" cy="0"/>
          <a:chOff x="0" y="0"/>
          <a:chExt cx="0" cy="0"/>
        </a:xfrm>
      </p:grpSpPr>
      <p:sp>
        <p:nvSpPr>
          <p:cNvPr id="1284" name="Google Shape;1284;g2ee29bd8e63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5" name="Google Shape;1285;g2ee29bd8e63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1" name="Shape 1291"/>
        <p:cNvGrpSpPr/>
        <p:nvPr/>
      </p:nvGrpSpPr>
      <p:grpSpPr>
        <a:xfrm>
          <a:off x="0" y="0"/>
          <a:ext cx="0" cy="0"/>
          <a:chOff x="0" y="0"/>
          <a:chExt cx="0" cy="0"/>
        </a:xfrm>
      </p:grpSpPr>
      <p:sp>
        <p:nvSpPr>
          <p:cNvPr id="1292" name="Google Shape;1292;g2e8a55c0e73_0_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3" name="Google Shape;1293;g2e8a55c0e73_0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8" name="Shape 1298"/>
        <p:cNvGrpSpPr/>
        <p:nvPr/>
      </p:nvGrpSpPr>
      <p:grpSpPr>
        <a:xfrm>
          <a:off x="0" y="0"/>
          <a:ext cx="0" cy="0"/>
          <a:chOff x="0" y="0"/>
          <a:chExt cx="0" cy="0"/>
        </a:xfrm>
      </p:grpSpPr>
      <p:sp>
        <p:nvSpPr>
          <p:cNvPr id="1299" name="Google Shape;1299;g2ee29bd8e63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0" name="Google Shape;1300;g2ee29bd8e63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5" name="Shape 1305"/>
        <p:cNvGrpSpPr/>
        <p:nvPr/>
      </p:nvGrpSpPr>
      <p:grpSpPr>
        <a:xfrm>
          <a:off x="0" y="0"/>
          <a:ext cx="0" cy="0"/>
          <a:chOff x="0" y="0"/>
          <a:chExt cx="0" cy="0"/>
        </a:xfrm>
      </p:grpSpPr>
      <p:sp>
        <p:nvSpPr>
          <p:cNvPr id="1306" name="Google Shape;1306;g2e8a55c0e73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7" name="Google Shape;1307;g2e8a55c0e73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8" name="Shape 1318"/>
        <p:cNvGrpSpPr/>
        <p:nvPr/>
      </p:nvGrpSpPr>
      <p:grpSpPr>
        <a:xfrm>
          <a:off x="0" y="0"/>
          <a:ext cx="0" cy="0"/>
          <a:chOff x="0" y="0"/>
          <a:chExt cx="0" cy="0"/>
        </a:xfrm>
      </p:grpSpPr>
      <p:sp>
        <p:nvSpPr>
          <p:cNvPr id="1319" name="Google Shape;1319;g215239fd779_0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0" name="Google Shape;1320;g215239fd779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1" name="Shape 1331"/>
        <p:cNvGrpSpPr/>
        <p:nvPr/>
      </p:nvGrpSpPr>
      <p:grpSpPr>
        <a:xfrm>
          <a:off x="0" y="0"/>
          <a:ext cx="0" cy="0"/>
          <a:chOff x="0" y="0"/>
          <a:chExt cx="0" cy="0"/>
        </a:xfrm>
      </p:grpSpPr>
      <p:sp>
        <p:nvSpPr>
          <p:cNvPr id="1332" name="Google Shape;1332;g2e9e82125e1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3" name="Google Shape;1333;g2e9e82125e1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2ea3590522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2ea3590522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2" name="Shape 1352"/>
        <p:cNvGrpSpPr/>
        <p:nvPr/>
      </p:nvGrpSpPr>
      <p:grpSpPr>
        <a:xfrm>
          <a:off x="0" y="0"/>
          <a:ext cx="0" cy="0"/>
          <a:chOff x="0" y="0"/>
          <a:chExt cx="0" cy="0"/>
        </a:xfrm>
      </p:grpSpPr>
      <p:sp>
        <p:nvSpPr>
          <p:cNvPr id="1353" name="Google Shape;1353;g215239fd779_0_3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4" name="Google Shape;1354;g215239fd779_0_3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8" name="Shape 1358"/>
        <p:cNvGrpSpPr/>
        <p:nvPr/>
      </p:nvGrpSpPr>
      <p:grpSpPr>
        <a:xfrm>
          <a:off x="0" y="0"/>
          <a:ext cx="0" cy="0"/>
          <a:chOff x="0" y="0"/>
          <a:chExt cx="0" cy="0"/>
        </a:xfrm>
      </p:grpSpPr>
      <p:sp>
        <p:nvSpPr>
          <p:cNvPr id="1359" name="Google Shape;1359;g2e9e82125e1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0" name="Google Shape;1360;g2e9e82125e1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6" name="Shape 1366"/>
        <p:cNvGrpSpPr/>
        <p:nvPr/>
      </p:nvGrpSpPr>
      <p:grpSpPr>
        <a:xfrm>
          <a:off x="0" y="0"/>
          <a:ext cx="0" cy="0"/>
          <a:chOff x="0" y="0"/>
          <a:chExt cx="0" cy="0"/>
        </a:xfrm>
      </p:grpSpPr>
      <p:sp>
        <p:nvSpPr>
          <p:cNvPr id="1367" name="Google Shape;1367;g215239fd779_0_4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8" name="Google Shape;1368;g215239fd779_0_4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3" name="Shape 1373"/>
        <p:cNvGrpSpPr/>
        <p:nvPr/>
      </p:nvGrpSpPr>
      <p:grpSpPr>
        <a:xfrm>
          <a:off x="0" y="0"/>
          <a:ext cx="0" cy="0"/>
          <a:chOff x="0" y="0"/>
          <a:chExt cx="0" cy="0"/>
        </a:xfrm>
      </p:grpSpPr>
      <p:sp>
        <p:nvSpPr>
          <p:cNvPr id="1374" name="Google Shape;1374;g215239fd779_0_3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5" name="Google Shape;1375;g215239fd779_0_3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0" name="Shape 1380"/>
        <p:cNvGrpSpPr/>
        <p:nvPr/>
      </p:nvGrpSpPr>
      <p:grpSpPr>
        <a:xfrm>
          <a:off x="0" y="0"/>
          <a:ext cx="0" cy="0"/>
          <a:chOff x="0" y="0"/>
          <a:chExt cx="0" cy="0"/>
        </a:xfrm>
      </p:grpSpPr>
      <p:sp>
        <p:nvSpPr>
          <p:cNvPr id="1381" name="Google Shape;1381;g215239fd779_0_4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2" name="Google Shape;1382;g215239fd779_0_4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8" name="Shape 1388"/>
        <p:cNvGrpSpPr/>
        <p:nvPr/>
      </p:nvGrpSpPr>
      <p:grpSpPr>
        <a:xfrm>
          <a:off x="0" y="0"/>
          <a:ext cx="0" cy="0"/>
          <a:chOff x="0" y="0"/>
          <a:chExt cx="0" cy="0"/>
        </a:xfrm>
      </p:grpSpPr>
      <p:sp>
        <p:nvSpPr>
          <p:cNvPr id="1389" name="Google Shape;1389;g2e8a55c0e73_0_2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0" name="Google Shape;1390;g2e8a55c0e73_0_2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4" name="Shape 1394"/>
        <p:cNvGrpSpPr/>
        <p:nvPr/>
      </p:nvGrpSpPr>
      <p:grpSpPr>
        <a:xfrm>
          <a:off x="0" y="0"/>
          <a:ext cx="0" cy="0"/>
          <a:chOff x="0" y="0"/>
          <a:chExt cx="0" cy="0"/>
        </a:xfrm>
      </p:grpSpPr>
      <p:sp>
        <p:nvSpPr>
          <p:cNvPr id="1395" name="Google Shape;1395;g2e8a55c0e73_0_8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6" name="Google Shape;1396;g2e8a55c0e73_0_8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1" name="Shape 1401"/>
        <p:cNvGrpSpPr/>
        <p:nvPr/>
      </p:nvGrpSpPr>
      <p:grpSpPr>
        <a:xfrm>
          <a:off x="0" y="0"/>
          <a:ext cx="0" cy="0"/>
          <a:chOff x="0" y="0"/>
          <a:chExt cx="0" cy="0"/>
        </a:xfrm>
      </p:grpSpPr>
      <p:sp>
        <p:nvSpPr>
          <p:cNvPr id="1402" name="Google Shape;1402;g2e8a55c0e73_0_8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3" name="Google Shape;1403;g2e8a55c0e73_0_8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9" name="Shape 1409"/>
        <p:cNvGrpSpPr/>
        <p:nvPr/>
      </p:nvGrpSpPr>
      <p:grpSpPr>
        <a:xfrm>
          <a:off x="0" y="0"/>
          <a:ext cx="0" cy="0"/>
          <a:chOff x="0" y="0"/>
          <a:chExt cx="0" cy="0"/>
        </a:xfrm>
      </p:grpSpPr>
      <p:sp>
        <p:nvSpPr>
          <p:cNvPr id="1410" name="Google Shape;1410;g2e8a55c0e73_0_2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1" name="Google Shape;1411;g2e8a55c0e73_0_2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5" name="Shape 1415"/>
        <p:cNvGrpSpPr/>
        <p:nvPr/>
      </p:nvGrpSpPr>
      <p:grpSpPr>
        <a:xfrm>
          <a:off x="0" y="0"/>
          <a:ext cx="0" cy="0"/>
          <a:chOff x="0" y="0"/>
          <a:chExt cx="0" cy="0"/>
        </a:xfrm>
      </p:grpSpPr>
      <p:sp>
        <p:nvSpPr>
          <p:cNvPr id="1416" name="Google Shape;1416;g2e8a55c0e73_0_9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7" name="Google Shape;1417;g2e8a55c0e73_0_9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2e9e82125e1_0_4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2e9e82125e1_0_4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2" name="Shape 1422"/>
        <p:cNvGrpSpPr/>
        <p:nvPr/>
      </p:nvGrpSpPr>
      <p:grpSpPr>
        <a:xfrm>
          <a:off x="0" y="0"/>
          <a:ext cx="0" cy="0"/>
          <a:chOff x="0" y="0"/>
          <a:chExt cx="0" cy="0"/>
        </a:xfrm>
      </p:grpSpPr>
      <p:sp>
        <p:nvSpPr>
          <p:cNvPr id="1423" name="Google Shape;1423;g2e8a55c0e73_0_4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4" name="Google Shape;1424;g2e8a55c0e73_0_4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9" name="Shape 1429"/>
        <p:cNvGrpSpPr/>
        <p:nvPr/>
      </p:nvGrpSpPr>
      <p:grpSpPr>
        <a:xfrm>
          <a:off x="0" y="0"/>
          <a:ext cx="0" cy="0"/>
          <a:chOff x="0" y="0"/>
          <a:chExt cx="0" cy="0"/>
        </a:xfrm>
      </p:grpSpPr>
      <p:sp>
        <p:nvSpPr>
          <p:cNvPr id="1430" name="Google Shape;1430;g2e8a55c0e73_0_4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1" name="Google Shape;1431;g2e8a55c0e73_0_4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7" name="Shape 1437"/>
        <p:cNvGrpSpPr/>
        <p:nvPr/>
      </p:nvGrpSpPr>
      <p:grpSpPr>
        <a:xfrm>
          <a:off x="0" y="0"/>
          <a:ext cx="0" cy="0"/>
          <a:chOff x="0" y="0"/>
          <a:chExt cx="0" cy="0"/>
        </a:xfrm>
      </p:grpSpPr>
      <p:sp>
        <p:nvSpPr>
          <p:cNvPr id="1438" name="Google Shape;1438;g2e8a55c0e73_0_4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9" name="Google Shape;1439;g2e8a55c0e73_0_4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7" name="Shape 1447"/>
        <p:cNvGrpSpPr/>
        <p:nvPr/>
      </p:nvGrpSpPr>
      <p:grpSpPr>
        <a:xfrm>
          <a:off x="0" y="0"/>
          <a:ext cx="0" cy="0"/>
          <a:chOff x="0" y="0"/>
          <a:chExt cx="0" cy="0"/>
        </a:xfrm>
      </p:grpSpPr>
      <p:sp>
        <p:nvSpPr>
          <p:cNvPr id="1448" name="Google Shape;1448;g2e8a55c0e73_0_4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9" name="Google Shape;1449;g2e8a55c0e73_0_4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4" name="Shape 1454"/>
        <p:cNvGrpSpPr/>
        <p:nvPr/>
      </p:nvGrpSpPr>
      <p:grpSpPr>
        <a:xfrm>
          <a:off x="0" y="0"/>
          <a:ext cx="0" cy="0"/>
          <a:chOff x="0" y="0"/>
          <a:chExt cx="0" cy="0"/>
        </a:xfrm>
      </p:grpSpPr>
      <p:sp>
        <p:nvSpPr>
          <p:cNvPr id="1455" name="Google Shape;1455;g215239fd779_0_3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6" name="Google Shape;1456;g215239fd779_0_3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6" name="Shape 1466"/>
        <p:cNvGrpSpPr/>
        <p:nvPr/>
      </p:nvGrpSpPr>
      <p:grpSpPr>
        <a:xfrm>
          <a:off x="0" y="0"/>
          <a:ext cx="0" cy="0"/>
          <a:chOff x="0" y="0"/>
          <a:chExt cx="0" cy="0"/>
        </a:xfrm>
      </p:grpSpPr>
      <p:sp>
        <p:nvSpPr>
          <p:cNvPr id="1467" name="Google Shape;1467;g2e8a55c0e73_0_5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8" name="Google Shape;1468;g2e8a55c0e73_0_5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3" name="Shape 1473"/>
        <p:cNvGrpSpPr/>
        <p:nvPr/>
      </p:nvGrpSpPr>
      <p:grpSpPr>
        <a:xfrm>
          <a:off x="0" y="0"/>
          <a:ext cx="0" cy="0"/>
          <a:chOff x="0" y="0"/>
          <a:chExt cx="0" cy="0"/>
        </a:xfrm>
      </p:grpSpPr>
      <p:sp>
        <p:nvSpPr>
          <p:cNvPr id="1474" name="Google Shape;1474;g21528caca75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5" name="Google Shape;1475;g21528caca75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1" name="Shape 1481"/>
        <p:cNvGrpSpPr/>
        <p:nvPr/>
      </p:nvGrpSpPr>
      <p:grpSpPr>
        <a:xfrm>
          <a:off x="0" y="0"/>
          <a:ext cx="0" cy="0"/>
          <a:chOff x="0" y="0"/>
          <a:chExt cx="0" cy="0"/>
        </a:xfrm>
      </p:grpSpPr>
      <p:sp>
        <p:nvSpPr>
          <p:cNvPr id="1482" name="Google Shape;1482;g2e8a55c0e73_0_5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3" name="Google Shape;1483;g2e8a55c0e73_0_5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3" name="Shape 1493"/>
        <p:cNvGrpSpPr/>
        <p:nvPr/>
      </p:nvGrpSpPr>
      <p:grpSpPr>
        <a:xfrm>
          <a:off x="0" y="0"/>
          <a:ext cx="0" cy="0"/>
          <a:chOff x="0" y="0"/>
          <a:chExt cx="0" cy="0"/>
        </a:xfrm>
      </p:grpSpPr>
      <p:sp>
        <p:nvSpPr>
          <p:cNvPr id="1494" name="Google Shape;1494;g2e8a55c0e73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5" name="Google Shape;1495;g2e8a55c0e73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0" name="Shape 1500"/>
        <p:cNvGrpSpPr/>
        <p:nvPr/>
      </p:nvGrpSpPr>
      <p:grpSpPr>
        <a:xfrm>
          <a:off x="0" y="0"/>
          <a:ext cx="0" cy="0"/>
          <a:chOff x="0" y="0"/>
          <a:chExt cx="0" cy="0"/>
        </a:xfrm>
      </p:grpSpPr>
      <p:sp>
        <p:nvSpPr>
          <p:cNvPr id="1501" name="Google Shape;1501;g2e9e82125e1_0_5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2" name="Google Shape;1502;g2e9e82125e1_0_5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1bad84066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1bad84066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8" name="Shape 1518"/>
        <p:cNvGrpSpPr/>
        <p:nvPr/>
      </p:nvGrpSpPr>
      <p:grpSpPr>
        <a:xfrm>
          <a:off x="0" y="0"/>
          <a:ext cx="0" cy="0"/>
          <a:chOff x="0" y="0"/>
          <a:chExt cx="0" cy="0"/>
        </a:xfrm>
      </p:grpSpPr>
      <p:sp>
        <p:nvSpPr>
          <p:cNvPr id="1519" name="Google Shape;1519;g2e8a55c0e73_0_5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0" name="Google Shape;1520;g2e8a55c0e73_0_5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5" name="Shape 1525"/>
        <p:cNvGrpSpPr/>
        <p:nvPr/>
      </p:nvGrpSpPr>
      <p:grpSpPr>
        <a:xfrm>
          <a:off x="0" y="0"/>
          <a:ext cx="0" cy="0"/>
          <a:chOff x="0" y="0"/>
          <a:chExt cx="0" cy="0"/>
        </a:xfrm>
      </p:grpSpPr>
      <p:sp>
        <p:nvSpPr>
          <p:cNvPr id="1526" name="Google Shape;1526;g2e9e82125e1_0_5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7" name="Google Shape;1527;g2e9e82125e1_0_5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4" name="Shape 1534"/>
        <p:cNvGrpSpPr/>
        <p:nvPr/>
      </p:nvGrpSpPr>
      <p:grpSpPr>
        <a:xfrm>
          <a:off x="0" y="0"/>
          <a:ext cx="0" cy="0"/>
          <a:chOff x="0" y="0"/>
          <a:chExt cx="0" cy="0"/>
        </a:xfrm>
      </p:grpSpPr>
      <p:sp>
        <p:nvSpPr>
          <p:cNvPr id="1535" name="Google Shape;1535;g215239fd779_0_4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6" name="Google Shape;1536;g215239fd779_0_4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6" name="Shape 1546"/>
        <p:cNvGrpSpPr/>
        <p:nvPr/>
      </p:nvGrpSpPr>
      <p:grpSpPr>
        <a:xfrm>
          <a:off x="0" y="0"/>
          <a:ext cx="0" cy="0"/>
          <a:chOff x="0" y="0"/>
          <a:chExt cx="0" cy="0"/>
        </a:xfrm>
      </p:grpSpPr>
      <p:sp>
        <p:nvSpPr>
          <p:cNvPr id="1547" name="Google Shape;1547;g2e9e82125e1_0_5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8" name="Google Shape;1548;g2e9e82125e1_0_5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8" name="Shape 1558"/>
        <p:cNvGrpSpPr/>
        <p:nvPr/>
      </p:nvGrpSpPr>
      <p:grpSpPr>
        <a:xfrm>
          <a:off x="0" y="0"/>
          <a:ext cx="0" cy="0"/>
          <a:chOff x="0" y="0"/>
          <a:chExt cx="0" cy="0"/>
        </a:xfrm>
      </p:grpSpPr>
      <p:sp>
        <p:nvSpPr>
          <p:cNvPr id="1559" name="Google Shape;1559;g2e8a55c0e73_0_5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0" name="Google Shape;1560;g2e8a55c0e73_0_5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5" name="Shape 1565"/>
        <p:cNvGrpSpPr/>
        <p:nvPr/>
      </p:nvGrpSpPr>
      <p:grpSpPr>
        <a:xfrm>
          <a:off x="0" y="0"/>
          <a:ext cx="0" cy="0"/>
          <a:chOff x="0" y="0"/>
          <a:chExt cx="0" cy="0"/>
        </a:xfrm>
      </p:grpSpPr>
      <p:sp>
        <p:nvSpPr>
          <p:cNvPr id="1566" name="Google Shape;1566;g2e9e82125e1_0_5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7" name="Google Shape;1567;g2e9e82125e1_0_5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5" name="Shape 1575"/>
        <p:cNvGrpSpPr/>
        <p:nvPr/>
      </p:nvGrpSpPr>
      <p:grpSpPr>
        <a:xfrm>
          <a:off x="0" y="0"/>
          <a:ext cx="0" cy="0"/>
          <a:chOff x="0" y="0"/>
          <a:chExt cx="0" cy="0"/>
        </a:xfrm>
      </p:grpSpPr>
      <p:sp>
        <p:nvSpPr>
          <p:cNvPr id="1576" name="Google Shape;1576;g215239fd779_0_3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7" name="Google Shape;1577;g215239fd779_0_3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2" name="Shape 1582"/>
        <p:cNvGrpSpPr/>
        <p:nvPr/>
      </p:nvGrpSpPr>
      <p:grpSpPr>
        <a:xfrm>
          <a:off x="0" y="0"/>
          <a:ext cx="0" cy="0"/>
          <a:chOff x="0" y="0"/>
          <a:chExt cx="0" cy="0"/>
        </a:xfrm>
      </p:grpSpPr>
      <p:sp>
        <p:nvSpPr>
          <p:cNvPr id="1583" name="Google Shape;1583;g2e8e4302e30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4" name="Google Shape;1584;g2e8e4302e30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1" name="Shape 1591"/>
        <p:cNvGrpSpPr/>
        <p:nvPr/>
      </p:nvGrpSpPr>
      <p:grpSpPr>
        <a:xfrm>
          <a:off x="0" y="0"/>
          <a:ext cx="0" cy="0"/>
          <a:chOff x="0" y="0"/>
          <a:chExt cx="0" cy="0"/>
        </a:xfrm>
      </p:grpSpPr>
      <p:sp>
        <p:nvSpPr>
          <p:cNvPr id="1592" name="Google Shape;1592;g2e8a55c0e73_0_5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3" name="Google Shape;1593;g2e8a55c0e73_0_5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9" name="Shape 1599"/>
        <p:cNvGrpSpPr/>
        <p:nvPr/>
      </p:nvGrpSpPr>
      <p:grpSpPr>
        <a:xfrm>
          <a:off x="0" y="0"/>
          <a:ext cx="0" cy="0"/>
          <a:chOff x="0" y="0"/>
          <a:chExt cx="0" cy="0"/>
        </a:xfrm>
      </p:grpSpPr>
      <p:sp>
        <p:nvSpPr>
          <p:cNvPr id="1600" name="Google Shape;1600;g215239fd779_0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1" name="Google Shape;1601;g215239fd779_0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21bad84066b_0_1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21bad84066b_0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2" name="Shape 1612"/>
        <p:cNvGrpSpPr/>
        <p:nvPr/>
      </p:nvGrpSpPr>
      <p:grpSpPr>
        <a:xfrm>
          <a:off x="0" y="0"/>
          <a:ext cx="0" cy="0"/>
          <a:chOff x="0" y="0"/>
          <a:chExt cx="0" cy="0"/>
        </a:xfrm>
      </p:grpSpPr>
      <p:sp>
        <p:nvSpPr>
          <p:cNvPr id="1613" name="Google Shape;1613;g215239fd779_0_4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4" name="Google Shape;1614;g215239fd779_0_4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1" name="Shape 1641"/>
        <p:cNvGrpSpPr/>
        <p:nvPr/>
      </p:nvGrpSpPr>
      <p:grpSpPr>
        <a:xfrm>
          <a:off x="0" y="0"/>
          <a:ext cx="0" cy="0"/>
          <a:chOff x="0" y="0"/>
          <a:chExt cx="0" cy="0"/>
        </a:xfrm>
      </p:grpSpPr>
      <p:sp>
        <p:nvSpPr>
          <p:cNvPr id="1642" name="Google Shape;1642;g215239fd779_0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3" name="Google Shape;1643;g215239fd779_0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0" name="Shape 1650"/>
        <p:cNvGrpSpPr/>
        <p:nvPr/>
      </p:nvGrpSpPr>
      <p:grpSpPr>
        <a:xfrm>
          <a:off x="0" y="0"/>
          <a:ext cx="0" cy="0"/>
          <a:chOff x="0" y="0"/>
          <a:chExt cx="0" cy="0"/>
        </a:xfrm>
      </p:grpSpPr>
      <p:sp>
        <p:nvSpPr>
          <p:cNvPr id="1651" name="Google Shape;1651;g215239fd779_0_4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2" name="Google Shape;1652;g215239fd779_0_4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2" name="Shape 1672"/>
        <p:cNvGrpSpPr/>
        <p:nvPr/>
      </p:nvGrpSpPr>
      <p:grpSpPr>
        <a:xfrm>
          <a:off x="0" y="0"/>
          <a:ext cx="0" cy="0"/>
          <a:chOff x="0" y="0"/>
          <a:chExt cx="0" cy="0"/>
        </a:xfrm>
      </p:grpSpPr>
      <p:sp>
        <p:nvSpPr>
          <p:cNvPr id="1673" name="Google Shape;1673;g215239fd779_0_3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4" name="Google Shape;1674;g215239fd779_0_3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3" name="Shape 1693"/>
        <p:cNvGrpSpPr/>
        <p:nvPr/>
      </p:nvGrpSpPr>
      <p:grpSpPr>
        <a:xfrm>
          <a:off x="0" y="0"/>
          <a:ext cx="0" cy="0"/>
          <a:chOff x="0" y="0"/>
          <a:chExt cx="0" cy="0"/>
        </a:xfrm>
      </p:grpSpPr>
      <p:sp>
        <p:nvSpPr>
          <p:cNvPr id="1694" name="Google Shape;1694;g21528caca75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5" name="Google Shape;1695;g21528caca75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2" name="Shape 1702"/>
        <p:cNvGrpSpPr/>
        <p:nvPr/>
      </p:nvGrpSpPr>
      <p:grpSpPr>
        <a:xfrm>
          <a:off x="0" y="0"/>
          <a:ext cx="0" cy="0"/>
          <a:chOff x="0" y="0"/>
          <a:chExt cx="0" cy="0"/>
        </a:xfrm>
      </p:grpSpPr>
      <p:sp>
        <p:nvSpPr>
          <p:cNvPr id="1703" name="Google Shape;1703;g2e8e4302e30_0_2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4" name="Google Shape;1704;g2e8e4302e30_0_2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2" name="Shape 1712"/>
        <p:cNvGrpSpPr/>
        <p:nvPr/>
      </p:nvGrpSpPr>
      <p:grpSpPr>
        <a:xfrm>
          <a:off x="0" y="0"/>
          <a:ext cx="0" cy="0"/>
          <a:chOff x="0" y="0"/>
          <a:chExt cx="0" cy="0"/>
        </a:xfrm>
      </p:grpSpPr>
      <p:sp>
        <p:nvSpPr>
          <p:cNvPr id="1713" name="Google Shape;1713;g2e9e82125e1_0_6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4" name="Google Shape;1714;g2e9e82125e1_0_6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0" name="Shape 1720"/>
        <p:cNvGrpSpPr/>
        <p:nvPr/>
      </p:nvGrpSpPr>
      <p:grpSpPr>
        <a:xfrm>
          <a:off x="0" y="0"/>
          <a:ext cx="0" cy="0"/>
          <a:chOff x="0" y="0"/>
          <a:chExt cx="0" cy="0"/>
        </a:xfrm>
      </p:grpSpPr>
      <p:sp>
        <p:nvSpPr>
          <p:cNvPr id="1721" name="Google Shape;1721;g2e9e82125e1_0_7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2" name="Google Shape;1722;g2e9e82125e1_0_7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6" name="Shape 1726"/>
        <p:cNvGrpSpPr/>
        <p:nvPr/>
      </p:nvGrpSpPr>
      <p:grpSpPr>
        <a:xfrm>
          <a:off x="0" y="0"/>
          <a:ext cx="0" cy="0"/>
          <a:chOff x="0" y="0"/>
          <a:chExt cx="0" cy="0"/>
        </a:xfrm>
      </p:grpSpPr>
      <p:sp>
        <p:nvSpPr>
          <p:cNvPr id="1727" name="Google Shape;1727;g215239fd779_0_3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8" name="Google Shape;1728;g215239fd779_0_3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3" name="Shape 1733"/>
        <p:cNvGrpSpPr/>
        <p:nvPr/>
      </p:nvGrpSpPr>
      <p:grpSpPr>
        <a:xfrm>
          <a:off x="0" y="0"/>
          <a:ext cx="0" cy="0"/>
          <a:chOff x="0" y="0"/>
          <a:chExt cx="0" cy="0"/>
        </a:xfrm>
      </p:grpSpPr>
      <p:sp>
        <p:nvSpPr>
          <p:cNvPr id="1734" name="Google Shape;1734;g2e8a55c0e73_0_5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5" name="Google Shape;1735;g2e8a55c0e73_0_5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2ee29bd8e63_0_26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2ee29bd8e63_0_26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0" name="Shape 1740"/>
        <p:cNvGrpSpPr/>
        <p:nvPr/>
      </p:nvGrpSpPr>
      <p:grpSpPr>
        <a:xfrm>
          <a:off x="0" y="0"/>
          <a:ext cx="0" cy="0"/>
          <a:chOff x="0" y="0"/>
          <a:chExt cx="0" cy="0"/>
        </a:xfrm>
      </p:grpSpPr>
      <p:sp>
        <p:nvSpPr>
          <p:cNvPr id="1741" name="Google Shape;1741;g2e8a55c0e73_0_5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2" name="Google Shape;1742;g2e8a55c0e73_0_5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7" name="Shape 1747"/>
        <p:cNvGrpSpPr/>
        <p:nvPr/>
      </p:nvGrpSpPr>
      <p:grpSpPr>
        <a:xfrm>
          <a:off x="0" y="0"/>
          <a:ext cx="0" cy="0"/>
          <a:chOff x="0" y="0"/>
          <a:chExt cx="0" cy="0"/>
        </a:xfrm>
      </p:grpSpPr>
      <p:sp>
        <p:nvSpPr>
          <p:cNvPr id="1748" name="Google Shape;1748;g215239fd779_0_3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9" name="Google Shape;1749;g215239fd779_0_3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3" name="Shape 1753"/>
        <p:cNvGrpSpPr/>
        <p:nvPr/>
      </p:nvGrpSpPr>
      <p:grpSpPr>
        <a:xfrm>
          <a:off x="0" y="0"/>
          <a:ext cx="0" cy="0"/>
          <a:chOff x="0" y="0"/>
          <a:chExt cx="0" cy="0"/>
        </a:xfrm>
      </p:grpSpPr>
      <p:sp>
        <p:nvSpPr>
          <p:cNvPr id="1754" name="Google Shape;1754;g2e8a55c0e73_0_5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5" name="Google Shape;1755;g2e8a55c0e73_0_5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9" name="Shape 1759"/>
        <p:cNvGrpSpPr/>
        <p:nvPr/>
      </p:nvGrpSpPr>
      <p:grpSpPr>
        <a:xfrm>
          <a:off x="0" y="0"/>
          <a:ext cx="0" cy="0"/>
          <a:chOff x="0" y="0"/>
          <a:chExt cx="0" cy="0"/>
        </a:xfrm>
      </p:grpSpPr>
      <p:sp>
        <p:nvSpPr>
          <p:cNvPr id="1760" name="Google Shape;1760;g215239fd779_0_3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1" name="Google Shape;1761;g215239fd779_0_3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6" name="Shape 1796"/>
        <p:cNvGrpSpPr/>
        <p:nvPr/>
      </p:nvGrpSpPr>
      <p:grpSpPr>
        <a:xfrm>
          <a:off x="0" y="0"/>
          <a:ext cx="0" cy="0"/>
          <a:chOff x="0" y="0"/>
          <a:chExt cx="0" cy="0"/>
        </a:xfrm>
      </p:grpSpPr>
      <p:sp>
        <p:nvSpPr>
          <p:cNvPr id="1797" name="Google Shape;1797;g215239fd779_0_4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8" name="Google Shape;1798;g215239fd779_0_4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5" name="Shape 1815"/>
        <p:cNvGrpSpPr/>
        <p:nvPr/>
      </p:nvGrpSpPr>
      <p:grpSpPr>
        <a:xfrm>
          <a:off x="0" y="0"/>
          <a:ext cx="0" cy="0"/>
          <a:chOff x="0" y="0"/>
          <a:chExt cx="0" cy="0"/>
        </a:xfrm>
      </p:grpSpPr>
      <p:sp>
        <p:nvSpPr>
          <p:cNvPr id="1816" name="Google Shape;1816;g215239fd779_0_4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7" name="Google Shape;1817;g215239fd779_0_4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0" name="Shape 1830"/>
        <p:cNvGrpSpPr/>
        <p:nvPr/>
      </p:nvGrpSpPr>
      <p:grpSpPr>
        <a:xfrm>
          <a:off x="0" y="0"/>
          <a:ext cx="0" cy="0"/>
          <a:chOff x="0" y="0"/>
          <a:chExt cx="0" cy="0"/>
        </a:xfrm>
      </p:grpSpPr>
      <p:sp>
        <p:nvSpPr>
          <p:cNvPr id="1831" name="Google Shape;1831;g215239fd779_0_3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2" name="Google Shape;1832;g215239fd779_0_3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2" name="Shape 1842"/>
        <p:cNvGrpSpPr/>
        <p:nvPr/>
      </p:nvGrpSpPr>
      <p:grpSpPr>
        <a:xfrm>
          <a:off x="0" y="0"/>
          <a:ext cx="0" cy="0"/>
          <a:chOff x="0" y="0"/>
          <a:chExt cx="0" cy="0"/>
        </a:xfrm>
      </p:grpSpPr>
      <p:sp>
        <p:nvSpPr>
          <p:cNvPr id="1843" name="Google Shape;1843;g215239fd779_0_3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4" name="Google Shape;1844;g215239fd779_0_3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9" name="Shape 1859"/>
        <p:cNvGrpSpPr/>
        <p:nvPr/>
      </p:nvGrpSpPr>
      <p:grpSpPr>
        <a:xfrm>
          <a:off x="0" y="0"/>
          <a:ext cx="0" cy="0"/>
          <a:chOff x="0" y="0"/>
          <a:chExt cx="0" cy="0"/>
        </a:xfrm>
      </p:grpSpPr>
      <p:sp>
        <p:nvSpPr>
          <p:cNvPr id="1860" name="Google Shape;1860;g215239fd779_0_3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1" name="Google Shape;1861;g215239fd779_0_3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3" name="Shape 1883"/>
        <p:cNvGrpSpPr/>
        <p:nvPr/>
      </p:nvGrpSpPr>
      <p:grpSpPr>
        <a:xfrm>
          <a:off x="0" y="0"/>
          <a:ext cx="0" cy="0"/>
          <a:chOff x="0" y="0"/>
          <a:chExt cx="0" cy="0"/>
        </a:xfrm>
      </p:grpSpPr>
      <p:sp>
        <p:nvSpPr>
          <p:cNvPr id="1884" name="Google Shape;1884;g2e8a55c0e73_0_5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5" name="Google Shape;1885;g2e8a55c0e73_0_5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g2ee29bd8e63_0_2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7" name="Google Shape;587;g2ee29bd8e63_0_2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5" name="Shape 1905"/>
        <p:cNvGrpSpPr/>
        <p:nvPr/>
      </p:nvGrpSpPr>
      <p:grpSpPr>
        <a:xfrm>
          <a:off x="0" y="0"/>
          <a:ext cx="0" cy="0"/>
          <a:chOff x="0" y="0"/>
          <a:chExt cx="0" cy="0"/>
        </a:xfrm>
      </p:grpSpPr>
      <p:sp>
        <p:nvSpPr>
          <p:cNvPr id="1906" name="Google Shape;1906;g2e8a55c0e73_0_6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7" name="Google Shape;1907;g2e8a55c0e73_0_6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8" name="Shape 1928"/>
        <p:cNvGrpSpPr/>
        <p:nvPr/>
      </p:nvGrpSpPr>
      <p:grpSpPr>
        <a:xfrm>
          <a:off x="0" y="0"/>
          <a:ext cx="0" cy="0"/>
          <a:chOff x="0" y="0"/>
          <a:chExt cx="0" cy="0"/>
        </a:xfrm>
      </p:grpSpPr>
      <p:sp>
        <p:nvSpPr>
          <p:cNvPr id="1929" name="Google Shape;1929;g21528caca75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0" name="Google Shape;1930;g21528caca75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3" name="Shape 1943"/>
        <p:cNvGrpSpPr/>
        <p:nvPr/>
      </p:nvGrpSpPr>
      <p:grpSpPr>
        <a:xfrm>
          <a:off x="0" y="0"/>
          <a:ext cx="0" cy="0"/>
          <a:chOff x="0" y="0"/>
          <a:chExt cx="0" cy="0"/>
        </a:xfrm>
      </p:grpSpPr>
      <p:sp>
        <p:nvSpPr>
          <p:cNvPr id="1944" name="Google Shape;1944;g2e8a55c0e73_0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5" name="Google Shape;1945;g2e8a55c0e73_0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8" name="Shape 1958"/>
        <p:cNvGrpSpPr/>
        <p:nvPr/>
      </p:nvGrpSpPr>
      <p:grpSpPr>
        <a:xfrm>
          <a:off x="0" y="0"/>
          <a:ext cx="0" cy="0"/>
          <a:chOff x="0" y="0"/>
          <a:chExt cx="0" cy="0"/>
        </a:xfrm>
      </p:grpSpPr>
      <p:sp>
        <p:nvSpPr>
          <p:cNvPr id="1959" name="Google Shape;1959;g21528caca75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0" name="Google Shape;1960;g21528caca75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7" name="Shape 1977"/>
        <p:cNvGrpSpPr/>
        <p:nvPr/>
      </p:nvGrpSpPr>
      <p:grpSpPr>
        <a:xfrm>
          <a:off x="0" y="0"/>
          <a:ext cx="0" cy="0"/>
          <a:chOff x="0" y="0"/>
          <a:chExt cx="0" cy="0"/>
        </a:xfrm>
      </p:grpSpPr>
      <p:sp>
        <p:nvSpPr>
          <p:cNvPr id="1978" name="Google Shape;1978;g215239fd779_0_3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9" name="Google Shape;1979;g215239fd779_0_3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5" name="Shape 1995"/>
        <p:cNvGrpSpPr/>
        <p:nvPr/>
      </p:nvGrpSpPr>
      <p:grpSpPr>
        <a:xfrm>
          <a:off x="0" y="0"/>
          <a:ext cx="0" cy="0"/>
          <a:chOff x="0" y="0"/>
          <a:chExt cx="0" cy="0"/>
        </a:xfrm>
      </p:grpSpPr>
      <p:sp>
        <p:nvSpPr>
          <p:cNvPr id="1996" name="Google Shape;1996;g215239fd779_0_4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7" name="Google Shape;1997;g215239fd779_0_4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2" name="Shape 2012"/>
        <p:cNvGrpSpPr/>
        <p:nvPr/>
      </p:nvGrpSpPr>
      <p:grpSpPr>
        <a:xfrm>
          <a:off x="0" y="0"/>
          <a:ext cx="0" cy="0"/>
          <a:chOff x="0" y="0"/>
          <a:chExt cx="0" cy="0"/>
        </a:xfrm>
      </p:grpSpPr>
      <p:sp>
        <p:nvSpPr>
          <p:cNvPr id="2013" name="Google Shape;2013;g2e8a55c0e73_0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4" name="Google Shape;2014;g2e8a55c0e73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1" name="Shape 2031"/>
        <p:cNvGrpSpPr/>
        <p:nvPr/>
      </p:nvGrpSpPr>
      <p:grpSpPr>
        <a:xfrm>
          <a:off x="0" y="0"/>
          <a:ext cx="0" cy="0"/>
          <a:chOff x="0" y="0"/>
          <a:chExt cx="0" cy="0"/>
        </a:xfrm>
      </p:grpSpPr>
      <p:sp>
        <p:nvSpPr>
          <p:cNvPr id="2032" name="Google Shape;2032;g2e8a55c0e73_0_6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3" name="Google Shape;2033;g2e8a55c0e73_0_6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5" name="Shape 2045"/>
        <p:cNvGrpSpPr/>
        <p:nvPr/>
      </p:nvGrpSpPr>
      <p:grpSpPr>
        <a:xfrm>
          <a:off x="0" y="0"/>
          <a:ext cx="0" cy="0"/>
          <a:chOff x="0" y="0"/>
          <a:chExt cx="0" cy="0"/>
        </a:xfrm>
      </p:grpSpPr>
      <p:sp>
        <p:nvSpPr>
          <p:cNvPr id="2046" name="Google Shape;2046;g2e8a55c0e73_0_6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7" name="Google Shape;2047;g2e8a55c0e73_0_6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5" name="Shape 2055"/>
        <p:cNvGrpSpPr/>
        <p:nvPr/>
      </p:nvGrpSpPr>
      <p:grpSpPr>
        <a:xfrm>
          <a:off x="0" y="0"/>
          <a:ext cx="0" cy="0"/>
          <a:chOff x="0" y="0"/>
          <a:chExt cx="0" cy="0"/>
        </a:xfrm>
      </p:grpSpPr>
      <p:sp>
        <p:nvSpPr>
          <p:cNvPr id="2056" name="Google Shape;2056;g2e8a55c0e73_0_6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7" name="Google Shape;2057;g2e8a55c0e73_0_6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8" name="Shape 948"/>
        <p:cNvGrpSpPr/>
        <p:nvPr/>
      </p:nvGrpSpPr>
      <p:grpSpPr>
        <a:xfrm>
          <a:off x="0" y="0"/>
          <a:ext cx="0" cy="0"/>
          <a:chOff x="0" y="0"/>
          <a:chExt cx="0" cy="0"/>
        </a:xfrm>
      </p:grpSpPr>
      <p:sp>
        <p:nvSpPr>
          <p:cNvPr id="949" name="Google Shape;949;g2ee29bd8e63_0_1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0" name="Google Shape;950;g2ee29bd8e63_0_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4" name="Shape 2064"/>
        <p:cNvGrpSpPr/>
        <p:nvPr/>
      </p:nvGrpSpPr>
      <p:grpSpPr>
        <a:xfrm>
          <a:off x="0" y="0"/>
          <a:ext cx="0" cy="0"/>
          <a:chOff x="0" y="0"/>
          <a:chExt cx="0" cy="0"/>
        </a:xfrm>
      </p:grpSpPr>
      <p:sp>
        <p:nvSpPr>
          <p:cNvPr id="2065" name="Google Shape;2065;g2e8a55c0e73_0_6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6" name="Google Shape;2066;g2e8a55c0e73_0_6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4" name="Shape 2074"/>
        <p:cNvGrpSpPr/>
        <p:nvPr/>
      </p:nvGrpSpPr>
      <p:grpSpPr>
        <a:xfrm>
          <a:off x="0" y="0"/>
          <a:ext cx="0" cy="0"/>
          <a:chOff x="0" y="0"/>
          <a:chExt cx="0" cy="0"/>
        </a:xfrm>
      </p:grpSpPr>
      <p:sp>
        <p:nvSpPr>
          <p:cNvPr id="2075" name="Google Shape;2075;g215239fd779_0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6" name="Google Shape;2076;g215239fd779_0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3" name="Shape 2083"/>
        <p:cNvGrpSpPr/>
        <p:nvPr/>
      </p:nvGrpSpPr>
      <p:grpSpPr>
        <a:xfrm>
          <a:off x="0" y="0"/>
          <a:ext cx="0" cy="0"/>
          <a:chOff x="0" y="0"/>
          <a:chExt cx="0" cy="0"/>
        </a:xfrm>
      </p:grpSpPr>
      <p:sp>
        <p:nvSpPr>
          <p:cNvPr id="2084" name="Google Shape;2084;g21528caca75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5" name="Google Shape;2085;g21528caca75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0" name="Shape 2090"/>
        <p:cNvGrpSpPr/>
        <p:nvPr/>
      </p:nvGrpSpPr>
      <p:grpSpPr>
        <a:xfrm>
          <a:off x="0" y="0"/>
          <a:ext cx="0" cy="0"/>
          <a:chOff x="0" y="0"/>
          <a:chExt cx="0" cy="0"/>
        </a:xfrm>
      </p:grpSpPr>
      <p:sp>
        <p:nvSpPr>
          <p:cNvPr id="2091" name="Google Shape;2091;g215634c0540_3_1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2" name="Google Shape;2092;g215634c0540_3_1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9" name="Shape 1229"/>
        <p:cNvGrpSpPr/>
        <p:nvPr/>
      </p:nvGrpSpPr>
      <p:grpSpPr>
        <a:xfrm>
          <a:off x="0" y="0"/>
          <a:ext cx="0" cy="0"/>
          <a:chOff x="0" y="0"/>
          <a:chExt cx="0" cy="0"/>
        </a:xfrm>
      </p:grpSpPr>
      <p:sp>
        <p:nvSpPr>
          <p:cNvPr id="1230" name="Google Shape;1230;g2f2c8f5d204_159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1" name="Google Shape;1231;g2f2c8f5d204_159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gif"/></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gi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gif"/></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gif"/></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gif"/></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gif"/></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gif"/></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gi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gi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gi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atin typeface="DM Sans"/>
                <a:ea typeface="DM Sans"/>
                <a:cs typeface="DM Sans"/>
                <a:sym typeface="DM Sans"/>
              </a:defRPr>
            </a:lvl1pPr>
            <a:lvl2pPr lvl="1">
              <a:buNone/>
              <a:defRPr>
                <a:latin typeface="DM Sans"/>
                <a:ea typeface="DM Sans"/>
                <a:cs typeface="DM Sans"/>
                <a:sym typeface="DM Sans"/>
              </a:defRPr>
            </a:lvl2pPr>
            <a:lvl3pPr lvl="2">
              <a:buNone/>
              <a:defRPr>
                <a:latin typeface="DM Sans"/>
                <a:ea typeface="DM Sans"/>
                <a:cs typeface="DM Sans"/>
                <a:sym typeface="DM Sans"/>
              </a:defRPr>
            </a:lvl3pPr>
            <a:lvl4pPr lvl="3">
              <a:buNone/>
              <a:defRPr>
                <a:latin typeface="DM Sans"/>
                <a:ea typeface="DM Sans"/>
                <a:cs typeface="DM Sans"/>
                <a:sym typeface="DM Sans"/>
              </a:defRPr>
            </a:lvl4pPr>
            <a:lvl5pPr lvl="4">
              <a:buNone/>
              <a:defRPr>
                <a:latin typeface="DM Sans"/>
                <a:ea typeface="DM Sans"/>
                <a:cs typeface="DM Sans"/>
                <a:sym typeface="DM Sans"/>
              </a:defRPr>
            </a:lvl5pPr>
            <a:lvl6pPr lvl="5">
              <a:buNone/>
              <a:defRPr>
                <a:latin typeface="DM Sans"/>
                <a:ea typeface="DM Sans"/>
                <a:cs typeface="DM Sans"/>
                <a:sym typeface="DM Sans"/>
              </a:defRPr>
            </a:lvl6pPr>
            <a:lvl7pPr lvl="6">
              <a:buNone/>
              <a:defRPr>
                <a:latin typeface="DM Sans"/>
                <a:ea typeface="DM Sans"/>
                <a:cs typeface="DM Sans"/>
                <a:sym typeface="DM Sans"/>
              </a:defRPr>
            </a:lvl7pPr>
            <a:lvl8pPr lvl="7">
              <a:buNone/>
              <a:defRPr>
                <a:latin typeface="DM Sans"/>
                <a:ea typeface="DM Sans"/>
                <a:cs typeface="DM Sans"/>
                <a:sym typeface="DM Sans"/>
              </a:defRPr>
            </a:lvl8pPr>
            <a:lvl9pPr lvl="8">
              <a:buNone/>
              <a:defRPr>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
        <p:nvSpPr>
          <p:cNvPr id="11" name="Google Shape;11;p2"/>
          <p:cNvSpPr txBox="1"/>
          <p:nvPr/>
        </p:nvSpPr>
        <p:spPr>
          <a:xfrm>
            <a:off x="457200" y="1463606"/>
            <a:ext cx="8229600" cy="1274400"/>
          </a:xfrm>
          <a:prstGeom prst="rect">
            <a:avLst/>
          </a:prstGeom>
          <a:noFill/>
          <a:ln>
            <a:noFill/>
          </a:ln>
        </p:spPr>
        <p:txBody>
          <a:bodyPr anchorCtr="0" anchor="t" bIns="45725" lIns="45725" spcFirstLastPara="1" rIns="45725" wrap="square" tIns="45725">
            <a:spAutoFit/>
          </a:bodyPr>
          <a:lstStyle/>
          <a:p>
            <a:pPr indent="0" lvl="0" marL="0" rtl="0" algn="ctr">
              <a:lnSpc>
                <a:spcPct val="80000"/>
              </a:lnSpc>
              <a:spcBef>
                <a:spcPts val="0"/>
              </a:spcBef>
              <a:spcAft>
                <a:spcPts val="0"/>
              </a:spcAft>
              <a:buNone/>
            </a:pPr>
            <a:r>
              <a:rPr lang="en" sz="4800">
                <a:latin typeface="DM Sans ExtraBold"/>
                <a:ea typeface="DM Sans ExtraBold"/>
                <a:cs typeface="DM Sans ExtraBold"/>
                <a:sym typeface="DM Sans ExtraBold"/>
              </a:rPr>
              <a:t>Insert your title here.</a:t>
            </a:r>
            <a:endParaRPr sz="4800">
              <a:latin typeface="DM Sans ExtraBold"/>
              <a:ea typeface="DM Sans ExtraBold"/>
              <a:cs typeface="DM Sans ExtraBold"/>
              <a:sym typeface="DM Sans ExtraBold"/>
            </a:endParaRPr>
          </a:p>
          <a:p>
            <a:pPr indent="0" lvl="0" marL="0" rtl="0" algn="ctr">
              <a:lnSpc>
                <a:spcPct val="80000"/>
              </a:lnSpc>
              <a:spcBef>
                <a:spcPts val="0"/>
              </a:spcBef>
              <a:spcAft>
                <a:spcPts val="0"/>
              </a:spcAft>
              <a:buNone/>
            </a:pPr>
            <a:r>
              <a:rPr lang="en" sz="4800">
                <a:latin typeface="DM Sans ExtraBold"/>
                <a:ea typeface="DM Sans ExtraBold"/>
                <a:cs typeface="DM Sans ExtraBold"/>
                <a:sym typeface="DM Sans ExtraBold"/>
              </a:rPr>
              <a:t>Use up to 2 lines.</a:t>
            </a:r>
            <a:endParaRPr sz="4800">
              <a:latin typeface="DM Sans ExtraBold"/>
              <a:ea typeface="DM Sans ExtraBold"/>
              <a:cs typeface="DM Sans ExtraBold"/>
              <a:sym typeface="DM Sans ExtraBold"/>
            </a:endParaRPr>
          </a:p>
        </p:txBody>
      </p:sp>
      <p:sp>
        <p:nvSpPr>
          <p:cNvPr id="12" name="Google Shape;12;p2"/>
          <p:cNvSpPr txBox="1"/>
          <p:nvPr/>
        </p:nvSpPr>
        <p:spPr>
          <a:xfrm>
            <a:off x="2571750" y="2991844"/>
            <a:ext cx="4000500" cy="6882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1800">
                <a:latin typeface="DM Sans"/>
                <a:ea typeface="DM Sans"/>
                <a:cs typeface="DM Sans"/>
                <a:sym typeface="DM Sans"/>
              </a:rPr>
              <a:t>If you have anything else to say, insert here, using up to 2 lines.</a:t>
            </a:r>
            <a:endParaRPr sz="1800">
              <a:latin typeface="DM Sans"/>
              <a:ea typeface="DM Sans"/>
              <a:cs typeface="DM Sans"/>
              <a:sym typeface="DM Sans"/>
            </a:endParaRPr>
          </a:p>
        </p:txBody>
      </p:sp>
    </p:spTree>
  </p:cSld>
  <p:clrMapOvr>
    <a:masterClrMapping/>
  </p:clrMapOvr>
  <p:extLst>
    <p:ext uri="{DCECCB84-F9BA-43D5-87BE-67443E8EF086}">
      <p15:sldGuideLst>
        <p15:guide id="1" pos="288">
          <p15:clr>
            <a:srgbClr val="E46962"/>
          </p15:clr>
        </p15:guide>
        <p15:guide id="2" pos="5472">
          <p15:clr>
            <a:srgbClr val="E46962"/>
          </p15:clr>
        </p15:guide>
        <p15:guide id="3" pos="2952">
          <p15:clr>
            <a:srgbClr val="E46962"/>
          </p15:clr>
        </p15:guide>
        <p15:guide id="4" pos="2808">
          <p15:clr>
            <a:srgbClr val="E46962"/>
          </p15:clr>
        </p15:guide>
        <p15:guide id="5" pos="1620">
          <p15:clr>
            <a:srgbClr val="E46962"/>
          </p15:clr>
        </p15:guide>
        <p15:guide id="6" pos="1476">
          <p15:clr>
            <a:srgbClr val="E46962"/>
          </p15:clr>
        </p15:guide>
        <p15:guide id="7" pos="4284">
          <p15:clr>
            <a:srgbClr val="E46962"/>
          </p15:clr>
        </p15:guide>
        <p15:guide id="8" pos="4140">
          <p15:clr>
            <a:srgbClr val="E46962"/>
          </p15:clr>
        </p15:guide>
        <p15:guide id="9" orient="horz" pos="288">
          <p15:clr>
            <a:srgbClr val="E46962"/>
          </p15:clr>
        </p15:guide>
        <p15:guide id="10" orient="horz" pos="2952">
          <p15:clr>
            <a:srgbClr val="E46962"/>
          </p15:clr>
        </p15:guide>
        <p15:guide id="11" orient="horz" pos="1548">
          <p15:clr>
            <a:srgbClr val="E46962"/>
          </p15:clr>
        </p15:guide>
        <p15:guide id="12" orient="horz" pos="1692">
          <p15:clr>
            <a:srgbClr val="E46962"/>
          </p15:clr>
        </p15:guide>
        <p15:guide id="13" orient="horz" pos="990">
          <p15:clr>
            <a:srgbClr val="E46962"/>
          </p15:clr>
        </p15:guide>
        <p15:guide id="14" orient="horz" pos="847">
          <p15:clr>
            <a:srgbClr val="E46962"/>
          </p15:clr>
        </p15:guide>
        <p15:guide id="15" orient="horz" pos="2250">
          <p15:clr>
            <a:srgbClr val="E46962"/>
          </p15:clr>
        </p15:guide>
        <p15:guide id="16" orient="horz" pos="2393">
          <p15:clr>
            <a:srgbClr val="E46962"/>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ARK BLUE COVER GIF">
  <p:cSld name="TITLE_1_1_1_1_1_2">
    <p:bg>
      <p:bgPr>
        <a:solidFill>
          <a:srgbClr val="000050"/>
        </a:solidFill>
      </p:bgPr>
    </p:bg>
    <p:spTree>
      <p:nvGrpSpPr>
        <p:cNvPr id="44" name="Shape 44"/>
        <p:cNvGrpSpPr/>
        <p:nvPr/>
      </p:nvGrpSpPr>
      <p:grpSpPr>
        <a:xfrm>
          <a:off x="0" y="0"/>
          <a:ext cx="0" cy="0"/>
          <a:chOff x="0" y="0"/>
          <a:chExt cx="0" cy="0"/>
        </a:xfrm>
      </p:grpSpPr>
      <p:pic>
        <p:nvPicPr>
          <p:cNvPr id="45" name="Google Shape;45;p11"/>
          <p:cNvPicPr preferRelativeResize="0"/>
          <p:nvPr/>
        </p:nvPicPr>
        <p:blipFill>
          <a:blip r:embed="rId2">
            <a:alphaModFix/>
          </a:blip>
          <a:stretch>
            <a:fillRect/>
          </a:stretch>
        </p:blipFill>
        <p:spPr>
          <a:xfrm>
            <a:off x="400288" y="363513"/>
            <a:ext cx="1080338" cy="496163"/>
          </a:xfrm>
          <a:prstGeom prst="rect">
            <a:avLst/>
          </a:prstGeom>
          <a:noFill/>
          <a:ln>
            <a:noFill/>
          </a:ln>
        </p:spPr>
      </p:pic>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NK COVER">
  <p:cSld name="TITLE_1_1_1_1_1_1">
    <p:bg>
      <p:bgPr>
        <a:solidFill>
          <a:srgbClr val="FAB9FF"/>
        </a:solidFill>
      </p:bgPr>
    </p:bg>
    <p:spTree>
      <p:nvGrpSpPr>
        <p:cNvPr id="46" name="Shape 46"/>
        <p:cNvGrpSpPr/>
        <p:nvPr/>
      </p:nvGrpSpPr>
      <p:grpSpPr>
        <a:xfrm>
          <a:off x="0" y="0"/>
          <a:ext cx="0" cy="0"/>
          <a:chOff x="0" y="0"/>
          <a:chExt cx="0" cy="0"/>
        </a:xfrm>
      </p:grpSpPr>
      <p:grpSp>
        <p:nvGrpSpPr>
          <p:cNvPr id="47" name="Google Shape;47;p12"/>
          <p:cNvGrpSpPr/>
          <p:nvPr/>
        </p:nvGrpSpPr>
        <p:grpSpPr>
          <a:xfrm>
            <a:off x="457209" y="457171"/>
            <a:ext cx="965835" cy="311098"/>
            <a:chOff x="238125" y="1706125"/>
            <a:chExt cx="7143750" cy="2302725"/>
          </a:xfrm>
        </p:grpSpPr>
        <p:sp>
          <p:nvSpPr>
            <p:cNvPr id="48" name="Google Shape;48;p12"/>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9" name="Google Shape;49;p12"/>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0" name="Google Shape;50;p12"/>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1" name="Google Shape;51;p12"/>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NK COVER GIF">
  <p:cSld name="TITLE_1_1_1_1_1_1_2">
    <p:bg>
      <p:bgPr>
        <a:solidFill>
          <a:srgbClr val="FAB9FF"/>
        </a:solidFill>
      </p:bgPr>
    </p:bg>
    <p:spTree>
      <p:nvGrpSpPr>
        <p:cNvPr id="52" name="Shape 52"/>
        <p:cNvGrpSpPr/>
        <p:nvPr/>
      </p:nvGrpSpPr>
      <p:grpSpPr>
        <a:xfrm>
          <a:off x="0" y="0"/>
          <a:ext cx="0" cy="0"/>
          <a:chOff x="0" y="0"/>
          <a:chExt cx="0" cy="0"/>
        </a:xfrm>
      </p:grpSpPr>
      <p:pic>
        <p:nvPicPr>
          <p:cNvPr id="53" name="Google Shape;53;p13"/>
          <p:cNvPicPr preferRelativeResize="0"/>
          <p:nvPr/>
        </p:nvPicPr>
        <p:blipFill rotWithShape="1">
          <a:blip r:embed="rId2">
            <a:alphaModFix/>
          </a:blip>
          <a:srcRect b="0" l="0" r="0" t="0"/>
          <a:stretch/>
        </p:blipFill>
        <p:spPr>
          <a:xfrm>
            <a:off x="400288" y="363513"/>
            <a:ext cx="1080338" cy="496163"/>
          </a:xfrm>
          <a:prstGeom prst="rect">
            <a:avLst/>
          </a:prstGeom>
          <a:noFill/>
          <a:ln>
            <a:noFill/>
          </a:ln>
        </p:spPr>
      </p:pic>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FOR HORIZONTAL PHOTOS">
  <p:cSld name="TITLE_1_1_1_1_1_1_1">
    <p:bg>
      <p:bgPr>
        <a:solidFill>
          <a:srgbClr val="FA5A50"/>
        </a:solidFill>
      </p:bgPr>
    </p:bg>
    <p:spTree>
      <p:nvGrpSpPr>
        <p:cNvPr id="54" name="Shape 54"/>
        <p:cNvGrpSpPr/>
        <p:nvPr/>
      </p:nvGrpSpPr>
      <p:grpSpPr>
        <a:xfrm>
          <a:off x="0" y="0"/>
          <a:ext cx="0" cy="0"/>
          <a:chOff x="0" y="0"/>
          <a:chExt cx="0" cy="0"/>
        </a:xfrm>
      </p:grpSpPr>
      <p:grpSp>
        <p:nvGrpSpPr>
          <p:cNvPr id="55" name="Google Shape;55;p14"/>
          <p:cNvGrpSpPr/>
          <p:nvPr/>
        </p:nvGrpSpPr>
        <p:grpSpPr>
          <a:xfrm>
            <a:off x="457209" y="2800346"/>
            <a:ext cx="965835" cy="311098"/>
            <a:chOff x="238125" y="1706125"/>
            <a:chExt cx="7143750" cy="2302725"/>
          </a:xfrm>
        </p:grpSpPr>
        <p:sp>
          <p:nvSpPr>
            <p:cNvPr id="56" name="Google Shape;56;p14"/>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7" name="Google Shape;57;p14"/>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8" name="Google Shape;58;p14"/>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9" name="Google Shape;59;p14"/>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60" name="Google Shape;60;p14"/>
          <p:cNvSpPr/>
          <p:nvPr/>
        </p:nvSpPr>
        <p:spPr>
          <a:xfrm>
            <a:off x="-8100" y="0"/>
            <a:ext cx="9152100" cy="24576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latin typeface="DM Sans"/>
              <a:ea typeface="DM Sans"/>
              <a:cs typeface="DM Sans"/>
              <a:sym typeface="DM Sans"/>
            </a:endParaRPr>
          </a:p>
        </p:txBody>
      </p:sp>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FOR HORIZONTAL PHOTOS GIF">
  <p:cSld name="TITLE_1_1_1_1_1_1_1_3">
    <p:bg>
      <p:bgPr>
        <a:solidFill>
          <a:srgbClr val="FA5A50"/>
        </a:solidFill>
      </p:bgPr>
    </p:bg>
    <p:spTree>
      <p:nvGrpSpPr>
        <p:cNvPr id="61" name="Shape 61"/>
        <p:cNvGrpSpPr/>
        <p:nvPr/>
      </p:nvGrpSpPr>
      <p:grpSpPr>
        <a:xfrm>
          <a:off x="0" y="0"/>
          <a:ext cx="0" cy="0"/>
          <a:chOff x="0" y="0"/>
          <a:chExt cx="0" cy="0"/>
        </a:xfrm>
      </p:grpSpPr>
      <p:sp>
        <p:nvSpPr>
          <p:cNvPr id="62" name="Google Shape;62;p15"/>
          <p:cNvSpPr/>
          <p:nvPr/>
        </p:nvSpPr>
        <p:spPr>
          <a:xfrm>
            <a:off x="-8100" y="0"/>
            <a:ext cx="9152100" cy="24576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latin typeface="DM Sans"/>
              <a:ea typeface="DM Sans"/>
              <a:cs typeface="DM Sans"/>
              <a:sym typeface="DM Sans"/>
            </a:endParaRPr>
          </a:p>
        </p:txBody>
      </p:sp>
      <p:pic>
        <p:nvPicPr>
          <p:cNvPr id="63" name="Google Shape;63;p15"/>
          <p:cNvPicPr preferRelativeResize="0"/>
          <p:nvPr/>
        </p:nvPicPr>
        <p:blipFill>
          <a:blip r:embed="rId2">
            <a:alphaModFix/>
          </a:blip>
          <a:stretch>
            <a:fillRect/>
          </a:stretch>
        </p:blipFill>
        <p:spPr>
          <a:xfrm>
            <a:off x="400288" y="2707819"/>
            <a:ext cx="1080338" cy="496163"/>
          </a:xfrm>
          <a:prstGeom prst="rect">
            <a:avLst/>
          </a:prstGeom>
          <a:noFill/>
          <a:ln>
            <a:noFill/>
          </a:ln>
        </p:spPr>
      </p:pic>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FOR HORIZONTAL PHOTOS ">
  <p:cSld name="TITLE_1_1_1_1_1_1_1_2">
    <p:bg>
      <p:bgPr>
        <a:solidFill>
          <a:srgbClr val="690039"/>
        </a:solidFill>
      </p:bgPr>
    </p:bg>
    <p:spTree>
      <p:nvGrpSpPr>
        <p:cNvPr id="64" name="Shape 64"/>
        <p:cNvGrpSpPr/>
        <p:nvPr/>
      </p:nvGrpSpPr>
      <p:grpSpPr>
        <a:xfrm>
          <a:off x="0" y="0"/>
          <a:ext cx="0" cy="0"/>
          <a:chOff x="0" y="0"/>
          <a:chExt cx="0" cy="0"/>
        </a:xfrm>
      </p:grpSpPr>
      <p:grpSp>
        <p:nvGrpSpPr>
          <p:cNvPr id="65" name="Google Shape;65;p16"/>
          <p:cNvGrpSpPr/>
          <p:nvPr/>
        </p:nvGrpSpPr>
        <p:grpSpPr>
          <a:xfrm>
            <a:off x="457209" y="2800346"/>
            <a:ext cx="965835" cy="311098"/>
            <a:chOff x="238125" y="1706125"/>
            <a:chExt cx="7143750" cy="2302725"/>
          </a:xfrm>
        </p:grpSpPr>
        <p:sp>
          <p:nvSpPr>
            <p:cNvPr id="66" name="Google Shape;66;p16"/>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7" name="Google Shape;67;p16"/>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8" name="Google Shape;68;p16"/>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9" name="Google Shape;69;p16"/>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70" name="Google Shape;70;p16"/>
          <p:cNvSpPr/>
          <p:nvPr/>
        </p:nvSpPr>
        <p:spPr>
          <a:xfrm>
            <a:off x="-8100" y="0"/>
            <a:ext cx="9152100" cy="24576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latin typeface="DM Sans"/>
              <a:ea typeface="DM Sans"/>
              <a:cs typeface="DM Sans"/>
              <a:sym typeface="DM Sans"/>
            </a:endParaRPr>
          </a:p>
        </p:txBody>
      </p:sp>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FOR HORIZONTAL PHOTOS GIF">
  <p:cSld name="TITLE_1_1_1_1_1_1_1_2_2">
    <p:bg>
      <p:bgPr>
        <a:solidFill>
          <a:srgbClr val="690039"/>
        </a:solidFill>
      </p:bgPr>
    </p:bg>
    <p:spTree>
      <p:nvGrpSpPr>
        <p:cNvPr id="71" name="Shape 71"/>
        <p:cNvGrpSpPr/>
        <p:nvPr/>
      </p:nvGrpSpPr>
      <p:grpSpPr>
        <a:xfrm>
          <a:off x="0" y="0"/>
          <a:ext cx="0" cy="0"/>
          <a:chOff x="0" y="0"/>
          <a:chExt cx="0" cy="0"/>
        </a:xfrm>
      </p:grpSpPr>
      <p:sp>
        <p:nvSpPr>
          <p:cNvPr id="72" name="Google Shape;72;p17"/>
          <p:cNvSpPr/>
          <p:nvPr/>
        </p:nvSpPr>
        <p:spPr>
          <a:xfrm>
            <a:off x="-8100" y="0"/>
            <a:ext cx="9152100" cy="24576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latin typeface="DM Sans"/>
              <a:ea typeface="DM Sans"/>
              <a:cs typeface="DM Sans"/>
              <a:sym typeface="DM Sans"/>
            </a:endParaRPr>
          </a:p>
        </p:txBody>
      </p:sp>
      <p:pic>
        <p:nvPicPr>
          <p:cNvPr id="73" name="Google Shape;73;p17"/>
          <p:cNvPicPr preferRelativeResize="0"/>
          <p:nvPr/>
        </p:nvPicPr>
        <p:blipFill>
          <a:blip r:embed="rId2">
            <a:alphaModFix/>
          </a:blip>
          <a:stretch>
            <a:fillRect/>
          </a:stretch>
        </p:blipFill>
        <p:spPr>
          <a:xfrm>
            <a:off x="400288" y="2707819"/>
            <a:ext cx="1080338" cy="496163"/>
          </a:xfrm>
          <a:prstGeom prst="rect">
            <a:avLst/>
          </a:prstGeom>
          <a:noFill/>
          <a:ln>
            <a:noFill/>
          </a:ln>
        </p:spPr>
      </p:pic>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FOR HORIZONTAL PHOTOS  ">
  <p:cSld name="TITLE_1_1_1_1_1_1_1_2_1">
    <p:bg>
      <p:bgPr>
        <a:solidFill>
          <a:srgbClr val="B4DCFA"/>
        </a:solidFill>
      </p:bgPr>
    </p:bg>
    <p:spTree>
      <p:nvGrpSpPr>
        <p:cNvPr id="74" name="Shape 74"/>
        <p:cNvGrpSpPr/>
        <p:nvPr/>
      </p:nvGrpSpPr>
      <p:grpSpPr>
        <a:xfrm>
          <a:off x="0" y="0"/>
          <a:ext cx="0" cy="0"/>
          <a:chOff x="0" y="0"/>
          <a:chExt cx="0" cy="0"/>
        </a:xfrm>
      </p:grpSpPr>
      <p:grpSp>
        <p:nvGrpSpPr>
          <p:cNvPr id="75" name="Google Shape;75;p18"/>
          <p:cNvGrpSpPr/>
          <p:nvPr/>
        </p:nvGrpSpPr>
        <p:grpSpPr>
          <a:xfrm>
            <a:off x="457209" y="2800346"/>
            <a:ext cx="965835" cy="311098"/>
            <a:chOff x="238125" y="1706125"/>
            <a:chExt cx="7143750" cy="2302725"/>
          </a:xfrm>
        </p:grpSpPr>
        <p:sp>
          <p:nvSpPr>
            <p:cNvPr id="76" name="Google Shape;76;p18"/>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7" name="Google Shape;77;p18"/>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8" name="Google Shape;78;p18"/>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9" name="Google Shape;79;p18"/>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80" name="Google Shape;80;p18"/>
          <p:cNvSpPr/>
          <p:nvPr/>
        </p:nvSpPr>
        <p:spPr>
          <a:xfrm>
            <a:off x="-8100" y="0"/>
            <a:ext cx="9152100" cy="24576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latin typeface="DM Sans"/>
              <a:ea typeface="DM Sans"/>
              <a:cs typeface="DM Sans"/>
              <a:sym typeface="DM Sans"/>
            </a:endParaRPr>
          </a:p>
        </p:txBody>
      </p:sp>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FOR HORIZONTAL PHOTOS  GIF">
  <p:cSld name="TITLE_1_1_1_1_1_1_1_2_1_2">
    <p:bg>
      <p:bgPr>
        <a:solidFill>
          <a:srgbClr val="B4DCFA"/>
        </a:solidFill>
      </p:bgPr>
    </p:bg>
    <p:spTree>
      <p:nvGrpSpPr>
        <p:cNvPr id="81" name="Shape 81"/>
        <p:cNvGrpSpPr/>
        <p:nvPr/>
      </p:nvGrpSpPr>
      <p:grpSpPr>
        <a:xfrm>
          <a:off x="0" y="0"/>
          <a:ext cx="0" cy="0"/>
          <a:chOff x="0" y="0"/>
          <a:chExt cx="0" cy="0"/>
        </a:xfrm>
      </p:grpSpPr>
      <p:sp>
        <p:nvSpPr>
          <p:cNvPr id="82" name="Google Shape;82;p19"/>
          <p:cNvSpPr/>
          <p:nvPr/>
        </p:nvSpPr>
        <p:spPr>
          <a:xfrm>
            <a:off x="-8100" y="0"/>
            <a:ext cx="9152100" cy="24576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latin typeface="DM Sans"/>
              <a:ea typeface="DM Sans"/>
              <a:cs typeface="DM Sans"/>
              <a:sym typeface="DM Sans"/>
            </a:endParaRPr>
          </a:p>
        </p:txBody>
      </p:sp>
      <p:pic>
        <p:nvPicPr>
          <p:cNvPr id="83" name="Google Shape;83;p19"/>
          <p:cNvPicPr preferRelativeResize="0"/>
          <p:nvPr/>
        </p:nvPicPr>
        <p:blipFill rotWithShape="1">
          <a:blip r:embed="rId2">
            <a:alphaModFix/>
          </a:blip>
          <a:srcRect b="0" l="0" r="0" t="0"/>
          <a:stretch/>
        </p:blipFill>
        <p:spPr>
          <a:xfrm>
            <a:off x="400288" y="2707819"/>
            <a:ext cx="1080338" cy="496163"/>
          </a:xfrm>
          <a:prstGeom prst="rect">
            <a:avLst/>
          </a:prstGeom>
          <a:noFill/>
          <a:ln>
            <a:noFill/>
          </a:ln>
        </p:spPr>
      </p:pic>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FOR HORIZONTAL PHOTOS  ">
  <p:cSld name="TITLE_1_1_1_1_1_1_1_2_1_1">
    <p:bg>
      <p:bgPr>
        <a:solidFill>
          <a:srgbClr val="000050"/>
        </a:solidFill>
      </p:bgPr>
    </p:bg>
    <p:spTree>
      <p:nvGrpSpPr>
        <p:cNvPr id="84" name="Shape 84"/>
        <p:cNvGrpSpPr/>
        <p:nvPr/>
      </p:nvGrpSpPr>
      <p:grpSpPr>
        <a:xfrm>
          <a:off x="0" y="0"/>
          <a:ext cx="0" cy="0"/>
          <a:chOff x="0" y="0"/>
          <a:chExt cx="0" cy="0"/>
        </a:xfrm>
      </p:grpSpPr>
      <p:grpSp>
        <p:nvGrpSpPr>
          <p:cNvPr id="85" name="Google Shape;85;p20"/>
          <p:cNvGrpSpPr/>
          <p:nvPr/>
        </p:nvGrpSpPr>
        <p:grpSpPr>
          <a:xfrm>
            <a:off x="457209" y="2800346"/>
            <a:ext cx="965835" cy="311098"/>
            <a:chOff x="238125" y="1706125"/>
            <a:chExt cx="7143750" cy="2302725"/>
          </a:xfrm>
        </p:grpSpPr>
        <p:sp>
          <p:nvSpPr>
            <p:cNvPr id="86" name="Google Shape;86;p20"/>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7" name="Google Shape;87;p20"/>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8" name="Google Shape;88;p20"/>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9" name="Google Shape;89;p20"/>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90" name="Google Shape;90;p20"/>
          <p:cNvSpPr/>
          <p:nvPr/>
        </p:nvSpPr>
        <p:spPr>
          <a:xfrm>
            <a:off x="-8100" y="0"/>
            <a:ext cx="9152100" cy="24576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latin typeface="DM Sans"/>
              <a:ea typeface="DM Sans"/>
              <a:cs typeface="DM Sans"/>
              <a:sym typeface="DM Sans"/>
            </a:endParaRPr>
          </a:p>
        </p:txBody>
      </p:sp>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UIDES - BLANK TEMPLATE">
  <p:cSld name="TITLE_1">
    <p:spTree>
      <p:nvGrpSpPr>
        <p:cNvPr id="13" name="Shape 13"/>
        <p:cNvGrpSpPr/>
        <p:nvPr/>
      </p:nvGrpSpPr>
      <p:grpSpPr>
        <a:xfrm>
          <a:off x="0" y="0"/>
          <a:ext cx="0" cy="0"/>
          <a:chOff x="0" y="0"/>
          <a:chExt cx="0" cy="0"/>
        </a:xfrm>
      </p:grpSpPr>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FOR HORIZONTAL PHOTOS GIF">
  <p:cSld name="TITLE_1_1_1_1_1_1_1_2_1_1_2">
    <p:bg>
      <p:bgPr>
        <a:solidFill>
          <a:srgbClr val="000050"/>
        </a:solidFill>
      </p:bgPr>
    </p:bg>
    <p:spTree>
      <p:nvGrpSpPr>
        <p:cNvPr id="91" name="Shape 91"/>
        <p:cNvGrpSpPr/>
        <p:nvPr/>
      </p:nvGrpSpPr>
      <p:grpSpPr>
        <a:xfrm>
          <a:off x="0" y="0"/>
          <a:ext cx="0" cy="0"/>
          <a:chOff x="0" y="0"/>
          <a:chExt cx="0" cy="0"/>
        </a:xfrm>
      </p:grpSpPr>
      <p:sp>
        <p:nvSpPr>
          <p:cNvPr id="92" name="Google Shape;92;p21"/>
          <p:cNvSpPr/>
          <p:nvPr/>
        </p:nvSpPr>
        <p:spPr>
          <a:xfrm>
            <a:off x="-8100" y="0"/>
            <a:ext cx="9152100" cy="24576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latin typeface="DM Sans"/>
              <a:ea typeface="DM Sans"/>
              <a:cs typeface="DM Sans"/>
              <a:sym typeface="DM Sans"/>
            </a:endParaRPr>
          </a:p>
        </p:txBody>
      </p:sp>
      <p:pic>
        <p:nvPicPr>
          <p:cNvPr id="93" name="Google Shape;93;p21"/>
          <p:cNvPicPr preferRelativeResize="0"/>
          <p:nvPr/>
        </p:nvPicPr>
        <p:blipFill>
          <a:blip r:embed="rId2">
            <a:alphaModFix/>
          </a:blip>
          <a:stretch>
            <a:fillRect/>
          </a:stretch>
        </p:blipFill>
        <p:spPr>
          <a:xfrm>
            <a:off x="400288" y="2707819"/>
            <a:ext cx="1080338" cy="496163"/>
          </a:xfrm>
          <a:prstGeom prst="rect">
            <a:avLst/>
          </a:prstGeom>
          <a:noFill/>
          <a:ln>
            <a:noFill/>
          </a:ln>
        </p:spPr>
      </p:pic>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FOR HORIZONTAL PHOTOS  ">
  <p:cSld name="TITLE_1_1_1_1_1_1_1_2_1_1_1">
    <p:bg>
      <p:bgPr>
        <a:solidFill>
          <a:srgbClr val="F9B7FF"/>
        </a:solidFill>
      </p:bgPr>
    </p:bg>
    <p:spTree>
      <p:nvGrpSpPr>
        <p:cNvPr id="94" name="Shape 94"/>
        <p:cNvGrpSpPr/>
        <p:nvPr/>
      </p:nvGrpSpPr>
      <p:grpSpPr>
        <a:xfrm>
          <a:off x="0" y="0"/>
          <a:ext cx="0" cy="0"/>
          <a:chOff x="0" y="0"/>
          <a:chExt cx="0" cy="0"/>
        </a:xfrm>
      </p:grpSpPr>
      <p:grpSp>
        <p:nvGrpSpPr>
          <p:cNvPr id="95" name="Google Shape;95;p22"/>
          <p:cNvGrpSpPr/>
          <p:nvPr/>
        </p:nvGrpSpPr>
        <p:grpSpPr>
          <a:xfrm>
            <a:off x="457209" y="2800346"/>
            <a:ext cx="965835" cy="311098"/>
            <a:chOff x="238125" y="1706125"/>
            <a:chExt cx="7143750" cy="2302725"/>
          </a:xfrm>
        </p:grpSpPr>
        <p:sp>
          <p:nvSpPr>
            <p:cNvPr id="96" name="Google Shape;96;p22"/>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7" name="Google Shape;97;p22"/>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8" name="Google Shape;98;p22"/>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9" name="Google Shape;99;p22"/>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00" name="Google Shape;100;p22"/>
          <p:cNvSpPr/>
          <p:nvPr/>
        </p:nvSpPr>
        <p:spPr>
          <a:xfrm>
            <a:off x="-8100" y="0"/>
            <a:ext cx="9152100" cy="24576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latin typeface="DM Sans"/>
              <a:ea typeface="DM Sans"/>
              <a:cs typeface="DM Sans"/>
              <a:sym typeface="DM Sans"/>
            </a:endParaRPr>
          </a:p>
        </p:txBody>
      </p:sp>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FOR HORIZONTAL PHOTOS GIF">
  <p:cSld name="TITLE_1_1_1_1_1_1_1_2_1_1_1_1">
    <p:bg>
      <p:bgPr>
        <a:solidFill>
          <a:srgbClr val="F9B7FF"/>
        </a:solidFill>
      </p:bgPr>
    </p:bg>
    <p:spTree>
      <p:nvGrpSpPr>
        <p:cNvPr id="101" name="Shape 101"/>
        <p:cNvGrpSpPr/>
        <p:nvPr/>
      </p:nvGrpSpPr>
      <p:grpSpPr>
        <a:xfrm>
          <a:off x="0" y="0"/>
          <a:ext cx="0" cy="0"/>
          <a:chOff x="0" y="0"/>
          <a:chExt cx="0" cy="0"/>
        </a:xfrm>
      </p:grpSpPr>
      <p:sp>
        <p:nvSpPr>
          <p:cNvPr id="102" name="Google Shape;102;p23"/>
          <p:cNvSpPr/>
          <p:nvPr/>
        </p:nvSpPr>
        <p:spPr>
          <a:xfrm>
            <a:off x="-8100" y="0"/>
            <a:ext cx="9152100" cy="24576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latin typeface="DM Sans"/>
              <a:ea typeface="DM Sans"/>
              <a:cs typeface="DM Sans"/>
              <a:sym typeface="DM Sans"/>
            </a:endParaRPr>
          </a:p>
        </p:txBody>
      </p:sp>
      <p:pic>
        <p:nvPicPr>
          <p:cNvPr id="103" name="Google Shape;103;p23"/>
          <p:cNvPicPr preferRelativeResize="0"/>
          <p:nvPr/>
        </p:nvPicPr>
        <p:blipFill rotWithShape="1">
          <a:blip r:embed="rId2">
            <a:alphaModFix/>
          </a:blip>
          <a:srcRect b="0" l="0" r="0" t="0"/>
          <a:stretch/>
        </p:blipFill>
        <p:spPr>
          <a:xfrm>
            <a:off x="400288" y="2707819"/>
            <a:ext cx="1080338" cy="496163"/>
          </a:xfrm>
          <a:prstGeom prst="rect">
            <a:avLst/>
          </a:prstGeom>
          <a:noFill/>
          <a:ln>
            <a:noFill/>
          </a:ln>
        </p:spPr>
      </p:pic>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ANGE BACKGROUND">
  <p:cSld name="TITLE_1_1_1_1_1_1_1_1">
    <p:bg>
      <p:bgPr>
        <a:solidFill>
          <a:srgbClr val="FA5A50"/>
        </a:solidFill>
      </p:bgPr>
    </p:bg>
    <p:spTree>
      <p:nvGrpSpPr>
        <p:cNvPr id="104" name="Shape 104"/>
        <p:cNvGrpSpPr/>
        <p:nvPr/>
      </p:nvGrpSpPr>
      <p:grpSpPr>
        <a:xfrm>
          <a:off x="0" y="0"/>
          <a:ext cx="0" cy="0"/>
          <a:chOff x="0" y="0"/>
          <a:chExt cx="0" cy="0"/>
        </a:xfrm>
      </p:grpSpPr>
      <p:grpSp>
        <p:nvGrpSpPr>
          <p:cNvPr id="105" name="Google Shape;105;p24"/>
          <p:cNvGrpSpPr/>
          <p:nvPr/>
        </p:nvGrpSpPr>
        <p:grpSpPr>
          <a:xfrm>
            <a:off x="8336403" y="4693208"/>
            <a:ext cx="350758" cy="113064"/>
            <a:chOff x="238125" y="1706125"/>
            <a:chExt cx="7143750" cy="2302725"/>
          </a:xfrm>
        </p:grpSpPr>
        <p:sp>
          <p:nvSpPr>
            <p:cNvPr id="106" name="Google Shape;106;p24"/>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7" name="Google Shape;107;p24"/>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8" name="Google Shape;108;p24"/>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9" name="Google Shape;109;p24"/>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BACKGROUND ">
  <p:cSld name="TITLE_1_1_1_1_1_1_1_1_2">
    <p:bg>
      <p:bgPr>
        <a:solidFill>
          <a:srgbClr val="FFFFFF"/>
        </a:solidFill>
      </p:bgPr>
    </p:bg>
    <p:spTree>
      <p:nvGrpSpPr>
        <p:cNvPr id="110" name="Shape 110"/>
        <p:cNvGrpSpPr/>
        <p:nvPr/>
      </p:nvGrpSpPr>
      <p:grpSpPr>
        <a:xfrm>
          <a:off x="0" y="0"/>
          <a:ext cx="0" cy="0"/>
          <a:chOff x="0" y="0"/>
          <a:chExt cx="0" cy="0"/>
        </a:xfrm>
      </p:grpSpPr>
      <p:grpSp>
        <p:nvGrpSpPr>
          <p:cNvPr id="111" name="Google Shape;111;p25"/>
          <p:cNvGrpSpPr/>
          <p:nvPr/>
        </p:nvGrpSpPr>
        <p:grpSpPr>
          <a:xfrm>
            <a:off x="8336403" y="4693208"/>
            <a:ext cx="350758" cy="113064"/>
            <a:chOff x="238125" y="1706125"/>
            <a:chExt cx="7143750" cy="2302725"/>
          </a:xfrm>
        </p:grpSpPr>
        <p:sp>
          <p:nvSpPr>
            <p:cNvPr id="112" name="Google Shape;112;p25"/>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3" name="Google Shape;113;p25"/>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4" name="Google Shape;114;p25"/>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5" name="Google Shape;115;p25"/>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ARK RED BACKGROUND">
  <p:cSld name="TITLE_1_1_1_1_1_1_1_1_1">
    <p:bg>
      <p:bgPr>
        <a:solidFill>
          <a:srgbClr val="690037"/>
        </a:solidFill>
      </p:bgPr>
    </p:bg>
    <p:spTree>
      <p:nvGrpSpPr>
        <p:cNvPr id="116" name="Shape 116"/>
        <p:cNvGrpSpPr/>
        <p:nvPr/>
      </p:nvGrpSpPr>
      <p:grpSpPr>
        <a:xfrm>
          <a:off x="0" y="0"/>
          <a:ext cx="0" cy="0"/>
          <a:chOff x="0" y="0"/>
          <a:chExt cx="0" cy="0"/>
        </a:xfrm>
      </p:grpSpPr>
      <p:grpSp>
        <p:nvGrpSpPr>
          <p:cNvPr id="117" name="Google Shape;117;p26"/>
          <p:cNvGrpSpPr/>
          <p:nvPr/>
        </p:nvGrpSpPr>
        <p:grpSpPr>
          <a:xfrm>
            <a:off x="8336403" y="4693208"/>
            <a:ext cx="350758" cy="113064"/>
            <a:chOff x="238125" y="1706125"/>
            <a:chExt cx="7143750" cy="2302725"/>
          </a:xfrm>
        </p:grpSpPr>
        <p:sp>
          <p:nvSpPr>
            <p:cNvPr id="118" name="Google Shape;118;p26"/>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9" name="Google Shape;119;p26"/>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0" name="Google Shape;120;p26"/>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1" name="Google Shape;121;p26"/>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GHT BLUE BACKGROUND">
  <p:cSld name="TITLE_1_1_1_1_1_1_1_1_1_1">
    <p:bg>
      <p:bgPr>
        <a:solidFill>
          <a:srgbClr val="B4DCFA"/>
        </a:solidFill>
      </p:bgPr>
    </p:bg>
    <p:spTree>
      <p:nvGrpSpPr>
        <p:cNvPr id="122" name="Shape 122"/>
        <p:cNvGrpSpPr/>
        <p:nvPr/>
      </p:nvGrpSpPr>
      <p:grpSpPr>
        <a:xfrm>
          <a:off x="0" y="0"/>
          <a:ext cx="0" cy="0"/>
          <a:chOff x="0" y="0"/>
          <a:chExt cx="0" cy="0"/>
        </a:xfrm>
      </p:grpSpPr>
      <p:grpSp>
        <p:nvGrpSpPr>
          <p:cNvPr id="123" name="Google Shape;123;p27"/>
          <p:cNvGrpSpPr/>
          <p:nvPr/>
        </p:nvGrpSpPr>
        <p:grpSpPr>
          <a:xfrm>
            <a:off x="8336403" y="4693208"/>
            <a:ext cx="350758" cy="113064"/>
            <a:chOff x="238125" y="1706125"/>
            <a:chExt cx="7143750" cy="2302725"/>
          </a:xfrm>
        </p:grpSpPr>
        <p:sp>
          <p:nvSpPr>
            <p:cNvPr id="124" name="Google Shape;124;p27"/>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5" name="Google Shape;125;p27"/>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6" name="Google Shape;126;p27"/>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7" name="Google Shape;127;p27"/>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ARK BLUE BACKGROUND ">
  <p:cSld name="TITLE_1_1_1_1_1_1_1_1_1_1_1">
    <p:bg>
      <p:bgPr>
        <a:solidFill>
          <a:srgbClr val="000050"/>
        </a:solidFill>
      </p:bgPr>
    </p:bg>
    <p:spTree>
      <p:nvGrpSpPr>
        <p:cNvPr id="128" name="Shape 128"/>
        <p:cNvGrpSpPr/>
        <p:nvPr/>
      </p:nvGrpSpPr>
      <p:grpSpPr>
        <a:xfrm>
          <a:off x="0" y="0"/>
          <a:ext cx="0" cy="0"/>
          <a:chOff x="0" y="0"/>
          <a:chExt cx="0" cy="0"/>
        </a:xfrm>
      </p:grpSpPr>
      <p:grpSp>
        <p:nvGrpSpPr>
          <p:cNvPr id="129" name="Google Shape;129;p28"/>
          <p:cNvGrpSpPr/>
          <p:nvPr/>
        </p:nvGrpSpPr>
        <p:grpSpPr>
          <a:xfrm>
            <a:off x="8336403" y="4693208"/>
            <a:ext cx="350758" cy="113064"/>
            <a:chOff x="238125" y="1706125"/>
            <a:chExt cx="7143750" cy="2302725"/>
          </a:xfrm>
        </p:grpSpPr>
        <p:sp>
          <p:nvSpPr>
            <p:cNvPr id="130" name="Google Shape;130;p28"/>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31" name="Google Shape;131;p28"/>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32" name="Google Shape;132;p28"/>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33" name="Google Shape;133;p28"/>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NK BACKGROUND ">
  <p:cSld name="TITLE_1_1_1_1_1_1_1_1_1_1_1_1">
    <p:bg>
      <p:bgPr>
        <a:solidFill>
          <a:srgbClr val="F9B7FF"/>
        </a:solidFill>
      </p:bgPr>
    </p:bg>
    <p:spTree>
      <p:nvGrpSpPr>
        <p:cNvPr id="134" name="Shape 134"/>
        <p:cNvGrpSpPr/>
        <p:nvPr/>
      </p:nvGrpSpPr>
      <p:grpSpPr>
        <a:xfrm>
          <a:off x="0" y="0"/>
          <a:ext cx="0" cy="0"/>
          <a:chOff x="0" y="0"/>
          <a:chExt cx="0" cy="0"/>
        </a:xfrm>
      </p:grpSpPr>
      <p:grpSp>
        <p:nvGrpSpPr>
          <p:cNvPr id="135" name="Google Shape;135;p29"/>
          <p:cNvGrpSpPr/>
          <p:nvPr/>
        </p:nvGrpSpPr>
        <p:grpSpPr>
          <a:xfrm>
            <a:off x="8336403" y="4693208"/>
            <a:ext cx="350758" cy="113064"/>
            <a:chOff x="238125" y="1706125"/>
            <a:chExt cx="7143750" cy="2302725"/>
          </a:xfrm>
        </p:grpSpPr>
        <p:sp>
          <p:nvSpPr>
            <p:cNvPr id="136" name="Google Shape;136;p29"/>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37" name="Google Shape;137;p29"/>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38" name="Google Shape;138;p29"/>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39" name="Google Shape;139;p29"/>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ANGE COVER">
  <p:cSld name="TITLE_1_1">
    <p:bg>
      <p:bgPr>
        <a:solidFill>
          <a:srgbClr val="FA5A50"/>
        </a:solidFill>
      </p:bgPr>
    </p:bg>
    <p:spTree>
      <p:nvGrpSpPr>
        <p:cNvPr id="14" name="Shape 14"/>
        <p:cNvGrpSpPr/>
        <p:nvPr/>
      </p:nvGrpSpPr>
      <p:grpSpPr>
        <a:xfrm>
          <a:off x="0" y="0"/>
          <a:ext cx="0" cy="0"/>
          <a:chOff x="0" y="0"/>
          <a:chExt cx="0" cy="0"/>
        </a:xfrm>
      </p:grpSpPr>
      <p:grpSp>
        <p:nvGrpSpPr>
          <p:cNvPr id="15" name="Google Shape;15;p4"/>
          <p:cNvGrpSpPr/>
          <p:nvPr/>
        </p:nvGrpSpPr>
        <p:grpSpPr>
          <a:xfrm>
            <a:off x="457209" y="457171"/>
            <a:ext cx="965835" cy="311098"/>
            <a:chOff x="238125" y="1706125"/>
            <a:chExt cx="7143750" cy="2302725"/>
          </a:xfrm>
        </p:grpSpPr>
        <p:sp>
          <p:nvSpPr>
            <p:cNvPr id="16" name="Google Shape;16;p4"/>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7" name="Google Shape;17;p4"/>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 name="Google Shape;18;p4"/>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9" name="Google Shape;19;p4"/>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ANGE COVER GIF">
  <p:cSld name="TITLE_1_1_2">
    <p:bg>
      <p:bgPr>
        <a:solidFill>
          <a:srgbClr val="FA5A50"/>
        </a:solidFill>
      </p:bgPr>
    </p:bg>
    <p:spTree>
      <p:nvGrpSpPr>
        <p:cNvPr id="20" name="Shape 20"/>
        <p:cNvGrpSpPr/>
        <p:nvPr/>
      </p:nvGrpSpPr>
      <p:grpSpPr>
        <a:xfrm>
          <a:off x="0" y="0"/>
          <a:ext cx="0" cy="0"/>
          <a:chOff x="0" y="0"/>
          <a:chExt cx="0" cy="0"/>
        </a:xfrm>
      </p:grpSpPr>
      <p:pic>
        <p:nvPicPr>
          <p:cNvPr id="21" name="Google Shape;21;p5"/>
          <p:cNvPicPr preferRelativeResize="0"/>
          <p:nvPr/>
        </p:nvPicPr>
        <p:blipFill>
          <a:blip r:embed="rId2">
            <a:alphaModFix/>
          </a:blip>
          <a:stretch>
            <a:fillRect/>
          </a:stretch>
        </p:blipFill>
        <p:spPr>
          <a:xfrm>
            <a:off x="400288" y="363513"/>
            <a:ext cx="1080338" cy="496163"/>
          </a:xfrm>
          <a:prstGeom prst="rect">
            <a:avLst/>
          </a:prstGeom>
          <a:noFill/>
          <a:ln>
            <a:noFill/>
          </a:ln>
        </p:spPr>
      </p:pic>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ARK RED COVER ">
  <p:cSld name="TITLE_1_1_1">
    <p:bg>
      <p:bgPr>
        <a:solidFill>
          <a:srgbClr val="690037"/>
        </a:solidFill>
      </p:bgPr>
    </p:bg>
    <p:spTree>
      <p:nvGrpSpPr>
        <p:cNvPr id="22" name="Shape 22"/>
        <p:cNvGrpSpPr/>
        <p:nvPr/>
      </p:nvGrpSpPr>
      <p:grpSpPr>
        <a:xfrm>
          <a:off x="0" y="0"/>
          <a:ext cx="0" cy="0"/>
          <a:chOff x="0" y="0"/>
          <a:chExt cx="0" cy="0"/>
        </a:xfrm>
      </p:grpSpPr>
      <p:grpSp>
        <p:nvGrpSpPr>
          <p:cNvPr id="23" name="Google Shape;23;p6"/>
          <p:cNvGrpSpPr/>
          <p:nvPr/>
        </p:nvGrpSpPr>
        <p:grpSpPr>
          <a:xfrm>
            <a:off x="457209" y="457171"/>
            <a:ext cx="965835" cy="311098"/>
            <a:chOff x="238125" y="1706125"/>
            <a:chExt cx="7143750" cy="2302725"/>
          </a:xfrm>
        </p:grpSpPr>
        <p:sp>
          <p:nvSpPr>
            <p:cNvPr id="24" name="Google Shape;24;p6"/>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5" name="Google Shape;25;p6"/>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 name="Google Shape;26;p6"/>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7" name="Google Shape;27;p6"/>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ARK RED COVER GIF">
  <p:cSld name="TITLE_1_1_1_2">
    <p:bg>
      <p:bgPr>
        <a:solidFill>
          <a:srgbClr val="690037"/>
        </a:solidFill>
      </p:bgPr>
    </p:bg>
    <p:spTree>
      <p:nvGrpSpPr>
        <p:cNvPr id="28" name="Shape 28"/>
        <p:cNvGrpSpPr/>
        <p:nvPr/>
      </p:nvGrpSpPr>
      <p:grpSpPr>
        <a:xfrm>
          <a:off x="0" y="0"/>
          <a:ext cx="0" cy="0"/>
          <a:chOff x="0" y="0"/>
          <a:chExt cx="0" cy="0"/>
        </a:xfrm>
      </p:grpSpPr>
      <p:pic>
        <p:nvPicPr>
          <p:cNvPr id="29" name="Google Shape;29;p7"/>
          <p:cNvPicPr preferRelativeResize="0"/>
          <p:nvPr/>
        </p:nvPicPr>
        <p:blipFill>
          <a:blip r:embed="rId2">
            <a:alphaModFix/>
          </a:blip>
          <a:stretch>
            <a:fillRect/>
          </a:stretch>
        </p:blipFill>
        <p:spPr>
          <a:xfrm>
            <a:off x="400288" y="363513"/>
            <a:ext cx="1080338" cy="496163"/>
          </a:xfrm>
          <a:prstGeom prst="rect">
            <a:avLst/>
          </a:prstGeom>
          <a:noFill/>
          <a:ln>
            <a:noFill/>
          </a:ln>
        </p:spPr>
      </p:pic>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GHT BLUE COVER">
  <p:cSld name="TITLE_1_1_1_1">
    <p:bg>
      <p:bgPr>
        <a:solidFill>
          <a:srgbClr val="B4DCFA"/>
        </a:solidFill>
      </p:bgPr>
    </p:bg>
    <p:spTree>
      <p:nvGrpSpPr>
        <p:cNvPr id="30" name="Shape 30"/>
        <p:cNvGrpSpPr/>
        <p:nvPr/>
      </p:nvGrpSpPr>
      <p:grpSpPr>
        <a:xfrm>
          <a:off x="0" y="0"/>
          <a:ext cx="0" cy="0"/>
          <a:chOff x="0" y="0"/>
          <a:chExt cx="0" cy="0"/>
        </a:xfrm>
      </p:grpSpPr>
      <p:grpSp>
        <p:nvGrpSpPr>
          <p:cNvPr id="31" name="Google Shape;31;p8"/>
          <p:cNvGrpSpPr/>
          <p:nvPr/>
        </p:nvGrpSpPr>
        <p:grpSpPr>
          <a:xfrm>
            <a:off x="457209" y="457171"/>
            <a:ext cx="965835" cy="311098"/>
            <a:chOff x="238125" y="1706125"/>
            <a:chExt cx="7143750" cy="2302725"/>
          </a:xfrm>
        </p:grpSpPr>
        <p:sp>
          <p:nvSpPr>
            <p:cNvPr id="32" name="Google Shape;32;p8"/>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3" name="Google Shape;33;p8"/>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4" name="Google Shape;34;p8"/>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5" name="Google Shape;35;p8"/>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GHT BLUE COVER GIF">
  <p:cSld name="TITLE_1_1_1_1_2">
    <p:bg>
      <p:bgPr>
        <a:solidFill>
          <a:srgbClr val="B4DCFA"/>
        </a:solidFill>
      </p:bgPr>
    </p:bg>
    <p:spTree>
      <p:nvGrpSpPr>
        <p:cNvPr id="36" name="Shape 36"/>
        <p:cNvGrpSpPr/>
        <p:nvPr/>
      </p:nvGrpSpPr>
      <p:grpSpPr>
        <a:xfrm>
          <a:off x="0" y="0"/>
          <a:ext cx="0" cy="0"/>
          <a:chOff x="0" y="0"/>
          <a:chExt cx="0" cy="0"/>
        </a:xfrm>
      </p:grpSpPr>
      <p:pic>
        <p:nvPicPr>
          <p:cNvPr id="37" name="Google Shape;37;p9"/>
          <p:cNvPicPr preferRelativeResize="0"/>
          <p:nvPr/>
        </p:nvPicPr>
        <p:blipFill rotWithShape="1">
          <a:blip r:embed="rId2">
            <a:alphaModFix/>
          </a:blip>
          <a:srcRect b="0" l="0" r="0" t="0"/>
          <a:stretch/>
        </p:blipFill>
        <p:spPr>
          <a:xfrm>
            <a:off x="400288" y="363513"/>
            <a:ext cx="1080338" cy="496163"/>
          </a:xfrm>
          <a:prstGeom prst="rect">
            <a:avLst/>
          </a:prstGeom>
          <a:noFill/>
          <a:ln>
            <a:noFill/>
          </a:ln>
        </p:spPr>
      </p:pic>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ARK BLUE COVER">
  <p:cSld name="TITLE_1_1_1_1_1">
    <p:bg>
      <p:bgPr>
        <a:solidFill>
          <a:srgbClr val="000050"/>
        </a:solidFill>
      </p:bgPr>
    </p:bg>
    <p:spTree>
      <p:nvGrpSpPr>
        <p:cNvPr id="38" name="Shape 38"/>
        <p:cNvGrpSpPr/>
        <p:nvPr/>
      </p:nvGrpSpPr>
      <p:grpSpPr>
        <a:xfrm>
          <a:off x="0" y="0"/>
          <a:ext cx="0" cy="0"/>
          <a:chOff x="0" y="0"/>
          <a:chExt cx="0" cy="0"/>
        </a:xfrm>
      </p:grpSpPr>
      <p:grpSp>
        <p:nvGrpSpPr>
          <p:cNvPr id="39" name="Google Shape;39;p10"/>
          <p:cNvGrpSpPr/>
          <p:nvPr/>
        </p:nvGrpSpPr>
        <p:grpSpPr>
          <a:xfrm>
            <a:off x="457209" y="457171"/>
            <a:ext cx="965835" cy="311098"/>
            <a:chOff x="238125" y="1706125"/>
            <a:chExt cx="7143750" cy="2302725"/>
          </a:xfrm>
        </p:grpSpPr>
        <p:sp>
          <p:nvSpPr>
            <p:cNvPr id="40" name="Google Shape;40;p10"/>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1" name="Google Shape;41;p10"/>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2" name="Google Shape;42;p10"/>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3" name="Google Shape;43;p10"/>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extLst>
    <p:ext uri="{DCECCB84-F9BA-43D5-87BE-67443E8EF086}">
      <p15:sldGuideLst>
        <p15:guide id="1" pos="288">
          <p15:clr>
            <a:srgbClr val="E46962"/>
          </p15:clr>
        </p15:guide>
        <p15:guide id="2" pos="5472">
          <p15:clr>
            <a:srgbClr val="E46962"/>
          </p15:clr>
        </p15:guide>
        <p15:guide id="3" orient="horz" pos="288">
          <p15:clr>
            <a:srgbClr val="E46962"/>
          </p15:clr>
        </p15:guide>
        <p15:guide id="4" orient="horz" pos="2952">
          <p15:clr>
            <a:srgbClr val="E46962"/>
          </p15:clr>
        </p15:guide>
        <p15:guide id="5" pos="2952">
          <p15:clr>
            <a:srgbClr val="E46962"/>
          </p15:clr>
        </p15:guide>
        <p15:guide id="6" pos="2808">
          <p15:clr>
            <a:srgbClr val="E46962"/>
          </p15:clr>
        </p15:guide>
        <p15:guide id="7" pos="1620">
          <p15:clr>
            <a:srgbClr val="E46962"/>
          </p15:clr>
        </p15:guide>
        <p15:guide id="8" pos="1476">
          <p15:clr>
            <a:srgbClr val="E46962"/>
          </p15:clr>
        </p15:guide>
        <p15:guide id="9" pos="4284">
          <p15:clr>
            <a:srgbClr val="E46962"/>
          </p15:clr>
        </p15:guide>
        <p15:guide id="10" pos="4140">
          <p15:clr>
            <a:srgbClr val="E46962"/>
          </p15:clr>
        </p15:guide>
        <p15:guide id="11" orient="horz" pos="1548">
          <p15:clr>
            <a:srgbClr val="E46962"/>
          </p15:clr>
        </p15:guide>
        <p15:guide id="12" orient="horz" pos="1692">
          <p15:clr>
            <a:srgbClr val="E46962"/>
          </p15:clr>
        </p15:guide>
        <p15:guide id="13" orient="horz" pos="846">
          <p15:clr>
            <a:srgbClr val="E46962"/>
          </p15:clr>
        </p15:guide>
        <p15:guide id="14" orient="horz" pos="990">
          <p15:clr>
            <a:srgbClr val="E46962"/>
          </p15:clr>
        </p15:guide>
        <p15:guide id="15" orient="horz" pos="2250">
          <p15:clr>
            <a:srgbClr val="E46962"/>
          </p15:clr>
        </p15:guide>
        <p15:guide id="16" orient="horz" pos="2394">
          <p15:clr>
            <a:srgbClr val="E46962"/>
          </p15:clr>
        </p15:guide>
      </p15:sldGuideLst>
    </p:ext>
  </p:extLs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theme" Target="../theme/theme2.xml"/><Relationship Id="rId7" Type="http://schemas.openxmlformats.org/officeDocument/2006/relationships/slideLayout" Target="../slideLayouts/slideLayout7.xml"/><Relationship Id="rId8" Type="http://schemas.openxmlformats.org/officeDocument/2006/relationships/slideLayout" Target="../slideLayouts/slideLayout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SzPts val="2800"/>
              <a:buFont typeface="DM Sans"/>
              <a:buNone/>
              <a:defRPr sz="2800">
                <a:latin typeface="DM Sans"/>
                <a:ea typeface="DM Sans"/>
                <a:cs typeface="DM Sans"/>
                <a:sym typeface="DM Sans"/>
              </a:defRPr>
            </a:lvl1pPr>
            <a:lvl2pPr lvl="1">
              <a:spcBef>
                <a:spcPts val="0"/>
              </a:spcBef>
              <a:spcAft>
                <a:spcPts val="0"/>
              </a:spcAft>
              <a:buSzPts val="2800"/>
              <a:buFont typeface="DM Sans"/>
              <a:buNone/>
              <a:defRPr sz="2800">
                <a:latin typeface="DM Sans"/>
                <a:ea typeface="DM Sans"/>
                <a:cs typeface="DM Sans"/>
                <a:sym typeface="DM Sans"/>
              </a:defRPr>
            </a:lvl2pPr>
            <a:lvl3pPr lvl="2">
              <a:spcBef>
                <a:spcPts val="0"/>
              </a:spcBef>
              <a:spcAft>
                <a:spcPts val="0"/>
              </a:spcAft>
              <a:buSzPts val="2800"/>
              <a:buFont typeface="DM Sans"/>
              <a:buNone/>
              <a:defRPr sz="2800">
                <a:latin typeface="DM Sans"/>
                <a:ea typeface="DM Sans"/>
                <a:cs typeface="DM Sans"/>
                <a:sym typeface="DM Sans"/>
              </a:defRPr>
            </a:lvl3pPr>
            <a:lvl4pPr lvl="3">
              <a:spcBef>
                <a:spcPts val="0"/>
              </a:spcBef>
              <a:spcAft>
                <a:spcPts val="0"/>
              </a:spcAft>
              <a:buSzPts val="2800"/>
              <a:buFont typeface="DM Sans"/>
              <a:buNone/>
              <a:defRPr sz="2800">
                <a:latin typeface="DM Sans"/>
                <a:ea typeface="DM Sans"/>
                <a:cs typeface="DM Sans"/>
                <a:sym typeface="DM Sans"/>
              </a:defRPr>
            </a:lvl4pPr>
            <a:lvl5pPr lvl="4">
              <a:spcBef>
                <a:spcPts val="0"/>
              </a:spcBef>
              <a:spcAft>
                <a:spcPts val="0"/>
              </a:spcAft>
              <a:buSzPts val="2800"/>
              <a:buFont typeface="DM Sans"/>
              <a:buNone/>
              <a:defRPr sz="2800">
                <a:latin typeface="DM Sans"/>
                <a:ea typeface="DM Sans"/>
                <a:cs typeface="DM Sans"/>
                <a:sym typeface="DM Sans"/>
              </a:defRPr>
            </a:lvl5pPr>
            <a:lvl6pPr lvl="5">
              <a:spcBef>
                <a:spcPts val="0"/>
              </a:spcBef>
              <a:spcAft>
                <a:spcPts val="0"/>
              </a:spcAft>
              <a:buSzPts val="2800"/>
              <a:buFont typeface="DM Sans"/>
              <a:buNone/>
              <a:defRPr sz="2800">
                <a:latin typeface="DM Sans"/>
                <a:ea typeface="DM Sans"/>
                <a:cs typeface="DM Sans"/>
                <a:sym typeface="DM Sans"/>
              </a:defRPr>
            </a:lvl6pPr>
            <a:lvl7pPr lvl="6">
              <a:spcBef>
                <a:spcPts val="0"/>
              </a:spcBef>
              <a:spcAft>
                <a:spcPts val="0"/>
              </a:spcAft>
              <a:buSzPts val="2800"/>
              <a:buFont typeface="DM Sans"/>
              <a:buNone/>
              <a:defRPr sz="2800">
                <a:latin typeface="DM Sans"/>
                <a:ea typeface="DM Sans"/>
                <a:cs typeface="DM Sans"/>
                <a:sym typeface="DM Sans"/>
              </a:defRPr>
            </a:lvl7pPr>
            <a:lvl8pPr lvl="7">
              <a:spcBef>
                <a:spcPts val="0"/>
              </a:spcBef>
              <a:spcAft>
                <a:spcPts val="0"/>
              </a:spcAft>
              <a:buSzPts val="2800"/>
              <a:buFont typeface="DM Sans"/>
              <a:buNone/>
              <a:defRPr sz="2800">
                <a:latin typeface="DM Sans"/>
                <a:ea typeface="DM Sans"/>
                <a:cs typeface="DM Sans"/>
                <a:sym typeface="DM Sans"/>
              </a:defRPr>
            </a:lvl8pPr>
            <a:lvl9pPr lvl="8">
              <a:spcBef>
                <a:spcPts val="0"/>
              </a:spcBef>
              <a:spcAft>
                <a:spcPts val="0"/>
              </a:spcAft>
              <a:buSzPts val="2800"/>
              <a:buFont typeface="DM Sans"/>
              <a:buNone/>
              <a:defRPr sz="2800">
                <a:latin typeface="DM Sans"/>
                <a:ea typeface="DM Sans"/>
                <a:cs typeface="DM Sans"/>
                <a:sym typeface="DM Sans"/>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SzPts val="1800"/>
              <a:buFont typeface="DM Sans"/>
              <a:buChar char="●"/>
              <a:defRPr sz="1800">
                <a:latin typeface="DM Sans"/>
                <a:ea typeface="DM Sans"/>
                <a:cs typeface="DM Sans"/>
                <a:sym typeface="DM Sans"/>
              </a:defRPr>
            </a:lvl1pPr>
            <a:lvl2pPr indent="-317500" lvl="1" marL="914400">
              <a:lnSpc>
                <a:spcPct val="115000"/>
              </a:lnSpc>
              <a:spcBef>
                <a:spcPts val="0"/>
              </a:spcBef>
              <a:spcAft>
                <a:spcPts val="0"/>
              </a:spcAft>
              <a:buSzPts val="1400"/>
              <a:buFont typeface="DM Sans"/>
              <a:buChar char="○"/>
              <a:defRPr sz="1400">
                <a:latin typeface="DM Sans"/>
                <a:ea typeface="DM Sans"/>
                <a:cs typeface="DM Sans"/>
                <a:sym typeface="DM Sans"/>
              </a:defRPr>
            </a:lvl2pPr>
            <a:lvl3pPr indent="-317500" lvl="2" marL="1371600">
              <a:lnSpc>
                <a:spcPct val="115000"/>
              </a:lnSpc>
              <a:spcBef>
                <a:spcPts val="0"/>
              </a:spcBef>
              <a:spcAft>
                <a:spcPts val="0"/>
              </a:spcAft>
              <a:buSzPts val="1400"/>
              <a:buFont typeface="DM Sans"/>
              <a:buChar char="■"/>
              <a:defRPr sz="1400">
                <a:latin typeface="DM Sans"/>
                <a:ea typeface="DM Sans"/>
                <a:cs typeface="DM Sans"/>
                <a:sym typeface="DM Sans"/>
              </a:defRPr>
            </a:lvl3pPr>
            <a:lvl4pPr indent="-317500" lvl="3" marL="1828800">
              <a:lnSpc>
                <a:spcPct val="115000"/>
              </a:lnSpc>
              <a:spcBef>
                <a:spcPts val="0"/>
              </a:spcBef>
              <a:spcAft>
                <a:spcPts val="0"/>
              </a:spcAft>
              <a:buSzPts val="1400"/>
              <a:buFont typeface="DM Sans"/>
              <a:buChar char="●"/>
              <a:defRPr sz="1400">
                <a:latin typeface="DM Sans"/>
                <a:ea typeface="DM Sans"/>
                <a:cs typeface="DM Sans"/>
                <a:sym typeface="DM Sans"/>
              </a:defRPr>
            </a:lvl4pPr>
            <a:lvl5pPr indent="-317500" lvl="4" marL="2286000">
              <a:lnSpc>
                <a:spcPct val="115000"/>
              </a:lnSpc>
              <a:spcBef>
                <a:spcPts val="0"/>
              </a:spcBef>
              <a:spcAft>
                <a:spcPts val="0"/>
              </a:spcAft>
              <a:buSzPts val="1400"/>
              <a:buFont typeface="DM Sans"/>
              <a:buChar char="○"/>
              <a:defRPr sz="1400">
                <a:latin typeface="DM Sans"/>
                <a:ea typeface="DM Sans"/>
                <a:cs typeface="DM Sans"/>
                <a:sym typeface="DM Sans"/>
              </a:defRPr>
            </a:lvl5pPr>
            <a:lvl6pPr indent="-317500" lvl="5" marL="2743200">
              <a:lnSpc>
                <a:spcPct val="115000"/>
              </a:lnSpc>
              <a:spcBef>
                <a:spcPts val="0"/>
              </a:spcBef>
              <a:spcAft>
                <a:spcPts val="0"/>
              </a:spcAft>
              <a:buSzPts val="1400"/>
              <a:buFont typeface="DM Sans"/>
              <a:buChar char="■"/>
              <a:defRPr sz="1400">
                <a:latin typeface="DM Sans"/>
                <a:ea typeface="DM Sans"/>
                <a:cs typeface="DM Sans"/>
                <a:sym typeface="DM Sans"/>
              </a:defRPr>
            </a:lvl6pPr>
            <a:lvl7pPr indent="-317500" lvl="6" marL="3200400">
              <a:lnSpc>
                <a:spcPct val="115000"/>
              </a:lnSpc>
              <a:spcBef>
                <a:spcPts val="0"/>
              </a:spcBef>
              <a:spcAft>
                <a:spcPts val="0"/>
              </a:spcAft>
              <a:buSzPts val="1400"/>
              <a:buFont typeface="DM Sans"/>
              <a:buChar char="●"/>
              <a:defRPr sz="1400">
                <a:latin typeface="DM Sans"/>
                <a:ea typeface="DM Sans"/>
                <a:cs typeface="DM Sans"/>
                <a:sym typeface="DM Sans"/>
              </a:defRPr>
            </a:lvl7pPr>
            <a:lvl8pPr indent="-317500" lvl="7" marL="3657600">
              <a:lnSpc>
                <a:spcPct val="115000"/>
              </a:lnSpc>
              <a:spcBef>
                <a:spcPts val="0"/>
              </a:spcBef>
              <a:spcAft>
                <a:spcPts val="0"/>
              </a:spcAft>
              <a:buSzPts val="1400"/>
              <a:buFont typeface="DM Sans"/>
              <a:buChar char="○"/>
              <a:defRPr sz="1400">
                <a:latin typeface="DM Sans"/>
                <a:ea typeface="DM Sans"/>
                <a:cs typeface="DM Sans"/>
                <a:sym typeface="DM Sans"/>
              </a:defRPr>
            </a:lvl8pPr>
            <a:lvl9pPr indent="-317500" lvl="8" marL="4114800">
              <a:lnSpc>
                <a:spcPct val="115000"/>
              </a:lnSpc>
              <a:spcBef>
                <a:spcPts val="0"/>
              </a:spcBef>
              <a:spcAft>
                <a:spcPts val="0"/>
              </a:spcAft>
              <a:buSzPts val="1400"/>
              <a:buFont typeface="DM Sans"/>
              <a:buChar char="■"/>
              <a:defRPr sz="1400">
                <a:latin typeface="DM Sans"/>
                <a:ea typeface="DM Sans"/>
                <a:cs typeface="DM Sans"/>
                <a:sym typeface="DM Sans"/>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 Id="rId3" Type="http://schemas.openxmlformats.org/officeDocument/2006/relationships/image" Target="../media/image3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 Id="rId3" Type="http://schemas.openxmlformats.org/officeDocument/2006/relationships/image" Target="../media/image3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5.xml"/><Relationship Id="rId3" Type="http://schemas.openxmlformats.org/officeDocument/2006/relationships/image" Target="../media/image4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6.xml"/><Relationship Id="rId3" Type="http://schemas.openxmlformats.org/officeDocument/2006/relationships/image" Target="../media/image4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 Id="rId3" Type="http://schemas.openxmlformats.org/officeDocument/2006/relationships/image" Target="../media/image4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xml"/><Relationship Id="rId3" Type="http://schemas.openxmlformats.org/officeDocument/2006/relationships/hyperlink" Target="https://docs.google.com/presentation/d/1X3lqzDjQRPspinsgwRjaKLwuSO2-QRD7u3rzKs7UZ80/edit#slide=id.g2e9c57893ac_0_443" TargetMode="External"/><Relationship Id="rId4" Type="http://schemas.openxmlformats.org/officeDocument/2006/relationships/hyperlink" Target="https://docs.google.com/presentation/d/1SZu30VFB3RIt6urDywT9JWlVYjFLh4kNFdJU7YMrnT8/edit?usp=sharing" TargetMode="External"/><Relationship Id="rId9" Type="http://schemas.openxmlformats.org/officeDocument/2006/relationships/hyperlink" Target="https://drive.google.com/drive/u/0/folders/1JA8RQB3Yai9nYMGcMNCRDBT19f33NuVV" TargetMode="External"/><Relationship Id="rId5" Type="http://schemas.openxmlformats.org/officeDocument/2006/relationships/hyperlink" Target="https://docs.google.com/presentation/d/1SZu30VFB3RIt6urDywT9JWlVYjFLh4kNFdJU7YMrnT8/edit?usp=sharing" TargetMode="External"/><Relationship Id="rId6" Type="http://schemas.openxmlformats.org/officeDocument/2006/relationships/hyperlink" Target="https://drive.google.com/drive/folders/1COh7kAvDzcZFQVozlW7TBCQrp61JPsFD?usp=sharing" TargetMode="External"/><Relationship Id="rId7" Type="http://schemas.openxmlformats.org/officeDocument/2006/relationships/hyperlink" Target="https://drive.google.com/drive/folders/1COh7kAvDzcZFQVozlW7TBCQrp61JPsFD?usp=sharing" TargetMode="External"/><Relationship Id="rId8" Type="http://schemas.openxmlformats.org/officeDocument/2006/relationships/hyperlink" Target="https://drive.google.com/drive/u/0/folders/1JA8RQB3Yai9nYMGcMNCRDBT19f33NuVV" TargetMode="External"/><Relationship Id="rId11" Type="http://schemas.openxmlformats.org/officeDocument/2006/relationships/hyperlink" Target="https://drive.google.com/drive/folders/1Kqq7wLCCXNq8LK4J6xsAIGnPQcu5s5pV?usp=sharing" TargetMode="External"/><Relationship Id="rId10" Type="http://schemas.openxmlformats.org/officeDocument/2006/relationships/hyperlink" Target="https://drive.google.com/drive/folders/1Kqq7wLCCXNq8LK4J6xsAIGnPQcu5s5pV?usp=sharing" TargetMode="External"/><Relationship Id="rId13" Type="http://schemas.openxmlformats.org/officeDocument/2006/relationships/hyperlink" Target="https://www.pexels.com/pt-br/" TargetMode="External"/><Relationship Id="rId12" Type="http://schemas.openxmlformats.org/officeDocument/2006/relationships/hyperlink" Target="https://www.pexels.com/pt-br/" TargetMode="External"/><Relationship Id="rId15" Type="http://schemas.openxmlformats.org/officeDocument/2006/relationships/hyperlink" Target="https://thenounproject.com/" TargetMode="External"/><Relationship Id="rId14" Type="http://schemas.openxmlformats.org/officeDocument/2006/relationships/hyperlink" Target="https://thenounproject.com/" TargetMode="External"/><Relationship Id="rId17" Type="http://schemas.openxmlformats.org/officeDocument/2006/relationships/hyperlink" Target="https://drive.google.com/file/d/1FYEllnVF5qrgBRUlDinycF5AhEGLKdBi/view?usp=sharing" TargetMode="External"/><Relationship Id="rId16" Type="http://schemas.openxmlformats.org/officeDocument/2006/relationships/hyperlink" Target="https://drive.google.com/file/d/1FYEllnVF5qrgBRUlDinycF5AhEGLKdBi/view?usp=sharing"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xml"/><Relationship Id="rId3" Type="http://schemas.openxmlformats.org/officeDocument/2006/relationships/image" Target="../media/image41.png"/><Relationship Id="rId4" Type="http://schemas.openxmlformats.org/officeDocument/2006/relationships/image" Target="../media/image5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3.xml"/><Relationship Id="rId3" Type="http://schemas.openxmlformats.org/officeDocument/2006/relationships/image" Target="../media/image39.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4.xml"/><Relationship Id="rId3" Type="http://schemas.openxmlformats.org/officeDocument/2006/relationships/image" Target="../media/image40.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7.xml"/><Relationship Id="rId3" Type="http://schemas.openxmlformats.org/officeDocument/2006/relationships/image" Target="../media/image37.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xml"/><Relationship Id="rId3" Type="http://schemas.openxmlformats.org/officeDocument/2006/relationships/hyperlink" Target="https://docs.google.com/presentation/d/1X3lqzDjQRPspinsgwRjaKLwuSO2-QRD7u3rzKs7UZ80/edit#slide=id.g2e9c57893ac_0_443" TargetMode="External"/><Relationship Id="rId4" Type="http://schemas.openxmlformats.org/officeDocument/2006/relationships/hyperlink" Target="https://drive.google.com/drive/folders/1COh7kAvDzcZFQVozlW7TBCQrp61JPsFD?usp=sharing" TargetMode="External"/><Relationship Id="rId9" Type="http://schemas.openxmlformats.org/officeDocument/2006/relationships/hyperlink" Target="https://drive.google.com/drive/folders/1Kqq7wLCCXNq8LK4J6xsAIGnPQcu5s5pV?usp=sharing" TargetMode="External"/><Relationship Id="rId5" Type="http://schemas.openxmlformats.org/officeDocument/2006/relationships/hyperlink" Target="https://drive.google.com/drive/folders/1COh7kAvDzcZFQVozlW7TBCQrp61JPsFD?usp=sharing" TargetMode="External"/><Relationship Id="rId6" Type="http://schemas.openxmlformats.org/officeDocument/2006/relationships/hyperlink" Target="https://drive.google.com/drive/u/0/folders/1JA8RQB3Yai9nYMGcMNCRDBT19f33NuVV" TargetMode="External"/><Relationship Id="rId7" Type="http://schemas.openxmlformats.org/officeDocument/2006/relationships/hyperlink" Target="https://drive.google.com/drive/u/0/folders/1JA8RQB3Yai9nYMGcMNCRDBT19f33NuVV" TargetMode="External"/><Relationship Id="rId8" Type="http://schemas.openxmlformats.org/officeDocument/2006/relationships/hyperlink" Target="https://drive.google.com/drive/folders/1Kqq7wLCCXNq8LK4J6xsAIGnPQcu5s5pV?usp=sharing" TargetMode="External"/><Relationship Id="rId11" Type="http://schemas.openxmlformats.org/officeDocument/2006/relationships/hyperlink" Target="https://www.pexels.com/pt-br/" TargetMode="External"/><Relationship Id="rId10" Type="http://schemas.openxmlformats.org/officeDocument/2006/relationships/hyperlink" Target="https://www.pexels.com/pt-br/" TargetMode="External"/><Relationship Id="rId13" Type="http://schemas.openxmlformats.org/officeDocument/2006/relationships/hyperlink" Target="https://thenounproject.com/" TargetMode="External"/><Relationship Id="rId12" Type="http://schemas.openxmlformats.org/officeDocument/2006/relationships/hyperlink" Target="https://thenounproject.com/" TargetMode="External"/><Relationship Id="rId15" Type="http://schemas.openxmlformats.org/officeDocument/2006/relationships/hyperlink" Target="https://drive.google.com/file/d/1FYEllnVF5qrgBRUlDinycF5AhEGLKdBi/view?usp=sharing" TargetMode="External"/><Relationship Id="rId14" Type="http://schemas.openxmlformats.org/officeDocument/2006/relationships/hyperlink" Target="https://drive.google.com/file/d/1FYEllnVF5qrgBRUlDinycF5AhEGLKdBi/view?usp=sharing" TargetMode="External"/><Relationship Id="rId17" Type="http://schemas.openxmlformats.org/officeDocument/2006/relationships/hyperlink" Target="https://docs.google.com/presentation/d/1SZu30VFB3RIt6urDywT9JWlVYjFLh4kNFdJU7YMrnT8/edit?usp=sharing" TargetMode="External"/><Relationship Id="rId16" Type="http://schemas.openxmlformats.org/officeDocument/2006/relationships/hyperlink" Target="https://docs.google.com/presentation/d/1SZu30VFB3RIt6urDywT9JWlVYjFLh4kNFdJU7YMrnT8/edit?usp=sharing"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0.xml"/><Relationship Id="rId3" Type="http://schemas.openxmlformats.org/officeDocument/2006/relationships/slide" Target="/ppt/slides/slide4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1.xml"/><Relationship Id="rId3" Type="http://schemas.openxmlformats.org/officeDocument/2006/relationships/slide" Target="/ppt/slides/slide4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2.xml"/><Relationship Id="rId3" Type="http://schemas.openxmlformats.org/officeDocument/2006/relationships/image" Target="../media/image37.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3.xml"/><Relationship Id="rId3" Type="http://schemas.openxmlformats.org/officeDocument/2006/relationships/slide" Target="/ppt/slides/slide4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4.xml"/><Relationship Id="rId3" Type="http://schemas.openxmlformats.org/officeDocument/2006/relationships/image" Target="../media/image42.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5.xml"/><Relationship Id="rId3" Type="http://schemas.openxmlformats.org/officeDocument/2006/relationships/image" Target="../media/image43.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6.xml"/><Relationship Id="rId3" Type="http://schemas.openxmlformats.org/officeDocument/2006/relationships/image" Target="../media/image52.jpg"/><Relationship Id="rId4" Type="http://schemas.openxmlformats.org/officeDocument/2006/relationships/slide" Target="/ppt/slides/slide4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7.xml"/><Relationship Id="rId3" Type="http://schemas.openxmlformats.org/officeDocument/2006/relationships/slide" Target="/ppt/slides/slide46.xml"/><Relationship Id="rId4" Type="http://schemas.openxmlformats.org/officeDocument/2006/relationships/slide" Target="/ppt/slides/slide46.xml"/><Relationship Id="rId5" Type="http://schemas.openxmlformats.org/officeDocument/2006/relationships/slide" Target="/ppt/slides/slide4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38.xml"/><Relationship Id="rId3" Type="http://schemas.openxmlformats.org/officeDocument/2006/relationships/image" Target="../media/image47.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xml"/><Relationship Id="rId3" Type="http://schemas.openxmlformats.org/officeDocument/2006/relationships/hyperlink" Target="https://drive.google.com/drive/folders/122J6t9okpuXzzfxD5CCJKJS7noLOs34Z?usp=sharing"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0.xml"/><Relationship Id="rId3" Type="http://schemas.openxmlformats.org/officeDocument/2006/relationships/image" Target="../media/image46.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49.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4.xml"/><Relationship Id="rId3" Type="http://schemas.openxmlformats.org/officeDocument/2006/relationships/image" Target="../media/image48.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47.xml"/><Relationship Id="rId3" Type="http://schemas.openxmlformats.org/officeDocument/2006/relationships/image" Target="../media/image37.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48.xml"/><Relationship Id="rId3" Type="http://schemas.openxmlformats.org/officeDocument/2006/relationships/image" Target="../media/image50.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20" Type="http://schemas.openxmlformats.org/officeDocument/2006/relationships/image" Target="../media/image19.gif"/><Relationship Id="rId22" Type="http://schemas.openxmlformats.org/officeDocument/2006/relationships/image" Target="../media/image20.gif"/><Relationship Id="rId21" Type="http://schemas.openxmlformats.org/officeDocument/2006/relationships/image" Target="../media/image24.gif"/><Relationship Id="rId24" Type="http://schemas.openxmlformats.org/officeDocument/2006/relationships/image" Target="../media/image18.gif"/><Relationship Id="rId23" Type="http://schemas.openxmlformats.org/officeDocument/2006/relationships/image" Target="../media/image31.gif"/><Relationship Id="rId1" Type="http://schemas.openxmlformats.org/officeDocument/2006/relationships/slideLayout" Target="../slideLayouts/slideLayout24.xml"/><Relationship Id="rId2" Type="http://schemas.openxmlformats.org/officeDocument/2006/relationships/notesSlide" Target="../notesSlides/notesSlide5.xml"/><Relationship Id="rId3" Type="http://schemas.openxmlformats.org/officeDocument/2006/relationships/image" Target="../media/image7.gif"/><Relationship Id="rId4" Type="http://schemas.openxmlformats.org/officeDocument/2006/relationships/image" Target="../media/image3.gif"/><Relationship Id="rId9" Type="http://schemas.openxmlformats.org/officeDocument/2006/relationships/image" Target="../media/image13.gif"/><Relationship Id="rId26" Type="http://schemas.openxmlformats.org/officeDocument/2006/relationships/image" Target="../media/image23.gif"/><Relationship Id="rId25" Type="http://schemas.openxmlformats.org/officeDocument/2006/relationships/image" Target="../media/image28.gif"/><Relationship Id="rId28" Type="http://schemas.openxmlformats.org/officeDocument/2006/relationships/image" Target="../media/image32.gif"/><Relationship Id="rId27" Type="http://schemas.openxmlformats.org/officeDocument/2006/relationships/image" Target="../media/image26.gif"/><Relationship Id="rId5" Type="http://schemas.openxmlformats.org/officeDocument/2006/relationships/image" Target="../media/image6.gif"/><Relationship Id="rId6" Type="http://schemas.openxmlformats.org/officeDocument/2006/relationships/image" Target="../media/image4.gif"/><Relationship Id="rId29" Type="http://schemas.openxmlformats.org/officeDocument/2006/relationships/image" Target="../media/image21.gif"/><Relationship Id="rId7" Type="http://schemas.openxmlformats.org/officeDocument/2006/relationships/image" Target="../media/image12.gif"/><Relationship Id="rId8" Type="http://schemas.openxmlformats.org/officeDocument/2006/relationships/image" Target="../media/image5.gif"/><Relationship Id="rId31" Type="http://schemas.openxmlformats.org/officeDocument/2006/relationships/image" Target="../media/image35.gif"/><Relationship Id="rId30" Type="http://schemas.openxmlformats.org/officeDocument/2006/relationships/image" Target="../media/image33.gif"/><Relationship Id="rId11" Type="http://schemas.openxmlformats.org/officeDocument/2006/relationships/image" Target="../media/image36.gif"/><Relationship Id="rId33" Type="http://schemas.openxmlformats.org/officeDocument/2006/relationships/image" Target="../media/image34.gif"/><Relationship Id="rId10" Type="http://schemas.openxmlformats.org/officeDocument/2006/relationships/image" Target="../media/image16.gif"/><Relationship Id="rId32" Type="http://schemas.openxmlformats.org/officeDocument/2006/relationships/image" Target="../media/image30.gif"/><Relationship Id="rId13" Type="http://schemas.openxmlformats.org/officeDocument/2006/relationships/image" Target="../media/image17.gif"/><Relationship Id="rId12" Type="http://schemas.openxmlformats.org/officeDocument/2006/relationships/image" Target="../media/image8.gif"/><Relationship Id="rId34" Type="http://schemas.openxmlformats.org/officeDocument/2006/relationships/hyperlink" Target="https://drive.google.com/drive/folders/122J6t9okpuXzzfxD5CCJKJS7noLOs34Z?usp=sharing" TargetMode="External"/><Relationship Id="rId15" Type="http://schemas.openxmlformats.org/officeDocument/2006/relationships/image" Target="../media/image10.gif"/><Relationship Id="rId14" Type="http://schemas.openxmlformats.org/officeDocument/2006/relationships/image" Target="../media/image11.gif"/><Relationship Id="rId17" Type="http://schemas.openxmlformats.org/officeDocument/2006/relationships/image" Target="../media/image29.gif"/><Relationship Id="rId16" Type="http://schemas.openxmlformats.org/officeDocument/2006/relationships/image" Target="../media/image22.gif"/><Relationship Id="rId19" Type="http://schemas.openxmlformats.org/officeDocument/2006/relationships/image" Target="../media/image25.gif"/><Relationship Id="rId18" Type="http://schemas.openxmlformats.org/officeDocument/2006/relationships/image" Target="../media/image27.gi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xml"/><Relationship Id="rId3" Type="http://schemas.openxmlformats.org/officeDocument/2006/relationships/hyperlink" Target="https://drive.google.com/drive/folders/1n-fuum5HvAOPwyaIapD4cdpOU1n7B9H9?usp=sharing"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xml"/><Relationship Id="rId3" Type="http://schemas.openxmlformats.org/officeDocument/2006/relationships/hyperlink" Target="https://drive.google.com/drive/folders/1COh7kAvDzcZFQVozlW7TBCQrp61JPsFD?usp=sharing"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4.xml"/><Relationship Id="rId3" Type="http://schemas.openxmlformats.org/officeDocument/2006/relationships/image" Target="../media/image53.jp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7.xml"/><Relationship Id="rId3" Type="http://schemas.openxmlformats.org/officeDocument/2006/relationships/image" Target="../media/image60.jpg"/><Relationship Id="rId4" Type="http://schemas.openxmlformats.org/officeDocument/2006/relationships/image" Target="../media/image58.jpg"/><Relationship Id="rId5" Type="http://schemas.openxmlformats.org/officeDocument/2006/relationships/image" Target="../media/image55.jp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78.xml"/><Relationship Id="rId3" Type="http://schemas.openxmlformats.org/officeDocument/2006/relationships/image" Target="../media/image56.jp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9.xml"/><Relationship Id="rId3" Type="http://schemas.openxmlformats.org/officeDocument/2006/relationships/image" Target="../media/image5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xml"/><Relationship Id="rId3" Type="http://schemas.openxmlformats.org/officeDocument/2006/relationships/hyperlink" Target="https://drive.google.com/drive/folders/1COh7kAvDzcZFQVozlW7TBCQrp61JPsFD?usp=sharing" TargetMode="Externa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80.xml"/><Relationship Id="rId3" Type="http://schemas.openxmlformats.org/officeDocument/2006/relationships/image" Target="../media/image57.jp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 Id="rId3" Type="http://schemas.openxmlformats.org/officeDocument/2006/relationships/image" Target="../media/image59.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 Id="rId3" Type="http://schemas.openxmlformats.org/officeDocument/2006/relationships/image" Target="../media/image5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5A50"/>
        </a:solidFill>
      </p:bgPr>
    </p:bg>
    <p:spTree>
      <p:nvGrpSpPr>
        <p:cNvPr id="143" name="Shape 143"/>
        <p:cNvGrpSpPr/>
        <p:nvPr/>
      </p:nvGrpSpPr>
      <p:grpSpPr>
        <a:xfrm>
          <a:off x="0" y="0"/>
          <a:ext cx="0" cy="0"/>
          <a:chOff x="0" y="0"/>
          <a:chExt cx="0" cy="0"/>
        </a:xfrm>
      </p:grpSpPr>
      <p:sp>
        <p:nvSpPr>
          <p:cNvPr id="144" name="Google Shape;144;p30"/>
          <p:cNvSpPr txBox="1"/>
          <p:nvPr/>
        </p:nvSpPr>
        <p:spPr>
          <a:xfrm>
            <a:off x="389700" y="1753200"/>
            <a:ext cx="4000500" cy="1865700"/>
          </a:xfrm>
          <a:prstGeom prst="rect">
            <a:avLst/>
          </a:prstGeom>
          <a:noFill/>
          <a:ln>
            <a:noFill/>
          </a:ln>
        </p:spPr>
        <p:txBody>
          <a:bodyPr anchorCtr="0" anchor="t" bIns="45725" lIns="45725" spcFirstLastPara="1" rIns="45725" wrap="square" tIns="45725">
            <a:spAutoFit/>
          </a:bodyPr>
          <a:lstStyle/>
          <a:p>
            <a:pPr indent="0" lvl="0" marL="0" rtl="0" algn="l">
              <a:lnSpc>
                <a:spcPct val="80000"/>
              </a:lnSpc>
              <a:spcBef>
                <a:spcPts val="0"/>
              </a:spcBef>
              <a:spcAft>
                <a:spcPts val="0"/>
              </a:spcAft>
              <a:buNone/>
            </a:pPr>
            <a:r>
              <a:rPr lang="en" sz="4800">
                <a:solidFill>
                  <a:srgbClr val="690039"/>
                </a:solidFill>
                <a:latin typeface="DM Sans ExtraBold"/>
                <a:ea typeface="DM Sans ExtraBold"/>
                <a:cs typeface="DM Sans ExtraBold"/>
                <a:sym typeface="DM Sans ExtraBold"/>
              </a:rPr>
              <a:t>Slide Presentation Template</a:t>
            </a:r>
            <a:endParaRPr sz="4800">
              <a:solidFill>
                <a:srgbClr val="690039"/>
              </a:solidFill>
            </a:endParaRPr>
          </a:p>
        </p:txBody>
      </p:sp>
      <p:grpSp>
        <p:nvGrpSpPr>
          <p:cNvPr id="145" name="Google Shape;145;p30"/>
          <p:cNvGrpSpPr/>
          <p:nvPr/>
        </p:nvGrpSpPr>
        <p:grpSpPr>
          <a:xfrm rot="5400000">
            <a:off x="3831673" y="59570"/>
            <a:ext cx="7628096" cy="5458082"/>
            <a:chOff x="238125" y="301500"/>
            <a:chExt cx="7143750" cy="5112000"/>
          </a:xfrm>
        </p:grpSpPr>
        <p:sp>
          <p:nvSpPr>
            <p:cNvPr id="146" name="Google Shape;146;p30"/>
            <p:cNvSpPr/>
            <p:nvPr/>
          </p:nvSpPr>
          <p:spPr>
            <a:xfrm>
              <a:off x="3909550" y="824200"/>
              <a:ext cx="3472325" cy="4066600"/>
            </a:xfrm>
            <a:custGeom>
              <a:rect b="b" l="l" r="r" t="t"/>
              <a:pathLst>
                <a:path extrusionOk="0" h="162664" w="138893">
                  <a:moveTo>
                    <a:pt x="57499" y="0"/>
                  </a:moveTo>
                  <a:lnTo>
                    <a:pt x="53392" y="125"/>
                  </a:lnTo>
                  <a:lnTo>
                    <a:pt x="49285" y="374"/>
                  </a:lnTo>
                  <a:lnTo>
                    <a:pt x="45178" y="872"/>
                  </a:lnTo>
                  <a:lnTo>
                    <a:pt x="41195" y="1618"/>
                  </a:lnTo>
                  <a:lnTo>
                    <a:pt x="37213" y="2490"/>
                  </a:lnTo>
                  <a:lnTo>
                    <a:pt x="33355" y="3610"/>
                  </a:lnTo>
                  <a:lnTo>
                    <a:pt x="29621" y="4854"/>
                  </a:lnTo>
                  <a:lnTo>
                    <a:pt x="25887" y="6348"/>
                  </a:lnTo>
                  <a:lnTo>
                    <a:pt x="22278" y="7966"/>
                  </a:lnTo>
                  <a:lnTo>
                    <a:pt x="18793" y="9832"/>
                  </a:lnTo>
                  <a:lnTo>
                    <a:pt x="15433" y="11699"/>
                  </a:lnTo>
                  <a:lnTo>
                    <a:pt x="12073" y="13815"/>
                  </a:lnTo>
                  <a:lnTo>
                    <a:pt x="8837" y="16180"/>
                  </a:lnTo>
                  <a:lnTo>
                    <a:pt x="5850" y="18544"/>
                  </a:lnTo>
                  <a:lnTo>
                    <a:pt x="2863" y="21158"/>
                  </a:lnTo>
                  <a:lnTo>
                    <a:pt x="1" y="23771"/>
                  </a:lnTo>
                  <a:lnTo>
                    <a:pt x="57499" y="81270"/>
                  </a:lnTo>
                  <a:lnTo>
                    <a:pt x="1" y="138768"/>
                  </a:lnTo>
                  <a:lnTo>
                    <a:pt x="2863" y="141506"/>
                  </a:lnTo>
                  <a:lnTo>
                    <a:pt x="5850" y="144120"/>
                  </a:lnTo>
                  <a:lnTo>
                    <a:pt x="8837" y="146484"/>
                  </a:lnTo>
                  <a:lnTo>
                    <a:pt x="12073" y="148725"/>
                  </a:lnTo>
                  <a:lnTo>
                    <a:pt x="15433" y="150840"/>
                  </a:lnTo>
                  <a:lnTo>
                    <a:pt x="18793" y="152832"/>
                  </a:lnTo>
                  <a:lnTo>
                    <a:pt x="22278" y="154574"/>
                  </a:lnTo>
                  <a:lnTo>
                    <a:pt x="25887" y="156316"/>
                  </a:lnTo>
                  <a:lnTo>
                    <a:pt x="29621" y="157685"/>
                  </a:lnTo>
                  <a:lnTo>
                    <a:pt x="33355" y="159054"/>
                  </a:lnTo>
                  <a:lnTo>
                    <a:pt x="37213" y="160050"/>
                  </a:lnTo>
                  <a:lnTo>
                    <a:pt x="41195" y="161046"/>
                  </a:lnTo>
                  <a:lnTo>
                    <a:pt x="45178" y="161668"/>
                  </a:lnTo>
                  <a:lnTo>
                    <a:pt x="49285" y="162290"/>
                  </a:lnTo>
                  <a:lnTo>
                    <a:pt x="53392" y="162539"/>
                  </a:lnTo>
                  <a:lnTo>
                    <a:pt x="57499" y="162664"/>
                  </a:lnTo>
                  <a:lnTo>
                    <a:pt x="61731" y="162539"/>
                  </a:lnTo>
                  <a:lnTo>
                    <a:pt x="65838" y="162290"/>
                  </a:lnTo>
                  <a:lnTo>
                    <a:pt x="69945" y="161668"/>
                  </a:lnTo>
                  <a:lnTo>
                    <a:pt x="73927" y="161046"/>
                  </a:lnTo>
                  <a:lnTo>
                    <a:pt x="77910" y="160050"/>
                  </a:lnTo>
                  <a:lnTo>
                    <a:pt x="81768" y="159054"/>
                  </a:lnTo>
                  <a:lnTo>
                    <a:pt x="85502" y="157685"/>
                  </a:lnTo>
                  <a:lnTo>
                    <a:pt x="89235" y="156316"/>
                  </a:lnTo>
                  <a:lnTo>
                    <a:pt x="92844" y="154574"/>
                  </a:lnTo>
                  <a:lnTo>
                    <a:pt x="96329" y="152832"/>
                  </a:lnTo>
                  <a:lnTo>
                    <a:pt x="99690" y="150840"/>
                  </a:lnTo>
                  <a:lnTo>
                    <a:pt x="103050" y="148725"/>
                  </a:lnTo>
                  <a:lnTo>
                    <a:pt x="106161" y="146484"/>
                  </a:lnTo>
                  <a:lnTo>
                    <a:pt x="109273" y="144120"/>
                  </a:lnTo>
                  <a:lnTo>
                    <a:pt x="112260" y="141506"/>
                  </a:lnTo>
                  <a:lnTo>
                    <a:pt x="115122" y="138768"/>
                  </a:lnTo>
                  <a:lnTo>
                    <a:pt x="117736" y="136030"/>
                  </a:lnTo>
                  <a:lnTo>
                    <a:pt x="120349" y="133043"/>
                  </a:lnTo>
                  <a:lnTo>
                    <a:pt x="122714" y="129932"/>
                  </a:lnTo>
                  <a:lnTo>
                    <a:pt x="124954" y="126820"/>
                  </a:lnTo>
                  <a:lnTo>
                    <a:pt x="127070" y="123460"/>
                  </a:lnTo>
                  <a:lnTo>
                    <a:pt x="129061" y="120100"/>
                  </a:lnTo>
                  <a:lnTo>
                    <a:pt x="130928" y="116615"/>
                  </a:lnTo>
                  <a:lnTo>
                    <a:pt x="132546" y="113006"/>
                  </a:lnTo>
                  <a:lnTo>
                    <a:pt x="133915" y="109272"/>
                  </a:lnTo>
                  <a:lnTo>
                    <a:pt x="135284" y="105539"/>
                  </a:lnTo>
                  <a:lnTo>
                    <a:pt x="136279" y="101680"/>
                  </a:lnTo>
                  <a:lnTo>
                    <a:pt x="137275" y="97698"/>
                  </a:lnTo>
                  <a:lnTo>
                    <a:pt x="137897" y="93715"/>
                  </a:lnTo>
                  <a:lnTo>
                    <a:pt x="138520" y="89608"/>
                  </a:lnTo>
                  <a:lnTo>
                    <a:pt x="138769" y="85501"/>
                  </a:lnTo>
                  <a:lnTo>
                    <a:pt x="138893" y="81270"/>
                  </a:lnTo>
                  <a:lnTo>
                    <a:pt x="138769" y="77163"/>
                  </a:lnTo>
                  <a:lnTo>
                    <a:pt x="138520" y="73056"/>
                  </a:lnTo>
                  <a:lnTo>
                    <a:pt x="137897" y="68949"/>
                  </a:lnTo>
                  <a:lnTo>
                    <a:pt x="137275" y="64966"/>
                  </a:lnTo>
                  <a:lnTo>
                    <a:pt x="136279" y="60984"/>
                  </a:lnTo>
                  <a:lnTo>
                    <a:pt x="135284" y="57125"/>
                  </a:lnTo>
                  <a:lnTo>
                    <a:pt x="133915" y="53392"/>
                  </a:lnTo>
                  <a:lnTo>
                    <a:pt x="132546" y="49658"/>
                  </a:lnTo>
                  <a:lnTo>
                    <a:pt x="130928" y="46049"/>
                  </a:lnTo>
                  <a:lnTo>
                    <a:pt x="129061" y="42564"/>
                  </a:lnTo>
                  <a:lnTo>
                    <a:pt x="127070" y="39079"/>
                  </a:lnTo>
                  <a:lnTo>
                    <a:pt x="124954" y="35844"/>
                  </a:lnTo>
                  <a:lnTo>
                    <a:pt x="122714" y="32608"/>
                  </a:lnTo>
                  <a:lnTo>
                    <a:pt x="120349" y="29621"/>
                  </a:lnTo>
                  <a:lnTo>
                    <a:pt x="117736" y="26634"/>
                  </a:lnTo>
                  <a:lnTo>
                    <a:pt x="115122" y="23771"/>
                  </a:lnTo>
                  <a:lnTo>
                    <a:pt x="112260" y="21158"/>
                  </a:lnTo>
                  <a:lnTo>
                    <a:pt x="109273" y="18544"/>
                  </a:lnTo>
                  <a:lnTo>
                    <a:pt x="106161" y="16180"/>
                  </a:lnTo>
                  <a:lnTo>
                    <a:pt x="103050" y="13815"/>
                  </a:lnTo>
                  <a:lnTo>
                    <a:pt x="99690" y="11699"/>
                  </a:lnTo>
                  <a:lnTo>
                    <a:pt x="96329" y="9832"/>
                  </a:lnTo>
                  <a:lnTo>
                    <a:pt x="92844" y="7966"/>
                  </a:lnTo>
                  <a:lnTo>
                    <a:pt x="89235" y="6348"/>
                  </a:lnTo>
                  <a:lnTo>
                    <a:pt x="85502" y="4854"/>
                  </a:lnTo>
                  <a:lnTo>
                    <a:pt x="81768" y="3610"/>
                  </a:lnTo>
                  <a:lnTo>
                    <a:pt x="77910" y="2490"/>
                  </a:lnTo>
                  <a:lnTo>
                    <a:pt x="73927" y="1618"/>
                  </a:lnTo>
                  <a:lnTo>
                    <a:pt x="69945" y="872"/>
                  </a:lnTo>
                  <a:lnTo>
                    <a:pt x="65838" y="374"/>
                  </a:lnTo>
                  <a:lnTo>
                    <a:pt x="61731" y="125"/>
                  </a:lnTo>
                  <a:lnTo>
                    <a:pt x="57499" y="0"/>
                  </a:lnTo>
                  <a:close/>
                </a:path>
              </a:pathLst>
            </a:custGeom>
            <a:solidFill>
              <a:srgbClr val="0000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30"/>
            <p:cNvSpPr/>
            <p:nvPr/>
          </p:nvSpPr>
          <p:spPr>
            <a:xfrm>
              <a:off x="3909550" y="824200"/>
              <a:ext cx="3472325" cy="4066600"/>
            </a:xfrm>
            <a:custGeom>
              <a:rect b="b" l="l" r="r" t="t"/>
              <a:pathLst>
                <a:path extrusionOk="0" fill="none" h="162664" w="138893">
                  <a:moveTo>
                    <a:pt x="1" y="23771"/>
                  </a:moveTo>
                  <a:lnTo>
                    <a:pt x="57499" y="81270"/>
                  </a:lnTo>
                  <a:lnTo>
                    <a:pt x="1" y="138768"/>
                  </a:lnTo>
                  <a:lnTo>
                    <a:pt x="1" y="138768"/>
                  </a:lnTo>
                  <a:lnTo>
                    <a:pt x="2863" y="141506"/>
                  </a:lnTo>
                  <a:lnTo>
                    <a:pt x="5850" y="144120"/>
                  </a:lnTo>
                  <a:lnTo>
                    <a:pt x="8837" y="146484"/>
                  </a:lnTo>
                  <a:lnTo>
                    <a:pt x="12073" y="148725"/>
                  </a:lnTo>
                  <a:lnTo>
                    <a:pt x="15433" y="150840"/>
                  </a:lnTo>
                  <a:lnTo>
                    <a:pt x="18793" y="152832"/>
                  </a:lnTo>
                  <a:lnTo>
                    <a:pt x="22278" y="154574"/>
                  </a:lnTo>
                  <a:lnTo>
                    <a:pt x="25887" y="156316"/>
                  </a:lnTo>
                  <a:lnTo>
                    <a:pt x="29621" y="157685"/>
                  </a:lnTo>
                  <a:lnTo>
                    <a:pt x="33355" y="159054"/>
                  </a:lnTo>
                  <a:lnTo>
                    <a:pt x="37213" y="160050"/>
                  </a:lnTo>
                  <a:lnTo>
                    <a:pt x="41195" y="161046"/>
                  </a:lnTo>
                  <a:lnTo>
                    <a:pt x="45178" y="161668"/>
                  </a:lnTo>
                  <a:lnTo>
                    <a:pt x="49285" y="162290"/>
                  </a:lnTo>
                  <a:lnTo>
                    <a:pt x="53392" y="162539"/>
                  </a:lnTo>
                  <a:lnTo>
                    <a:pt x="57499" y="162664"/>
                  </a:lnTo>
                  <a:lnTo>
                    <a:pt x="57499" y="162664"/>
                  </a:lnTo>
                  <a:lnTo>
                    <a:pt x="61731" y="162539"/>
                  </a:lnTo>
                  <a:lnTo>
                    <a:pt x="65838" y="162290"/>
                  </a:lnTo>
                  <a:lnTo>
                    <a:pt x="69945" y="161668"/>
                  </a:lnTo>
                  <a:lnTo>
                    <a:pt x="73927" y="161046"/>
                  </a:lnTo>
                  <a:lnTo>
                    <a:pt x="77910" y="160050"/>
                  </a:lnTo>
                  <a:lnTo>
                    <a:pt x="81768" y="159054"/>
                  </a:lnTo>
                  <a:lnTo>
                    <a:pt x="85502" y="157685"/>
                  </a:lnTo>
                  <a:lnTo>
                    <a:pt x="89235" y="156316"/>
                  </a:lnTo>
                  <a:lnTo>
                    <a:pt x="92844" y="154574"/>
                  </a:lnTo>
                  <a:lnTo>
                    <a:pt x="96329" y="152832"/>
                  </a:lnTo>
                  <a:lnTo>
                    <a:pt x="99690" y="150840"/>
                  </a:lnTo>
                  <a:lnTo>
                    <a:pt x="103050" y="148725"/>
                  </a:lnTo>
                  <a:lnTo>
                    <a:pt x="106161" y="146484"/>
                  </a:lnTo>
                  <a:lnTo>
                    <a:pt x="109273" y="144120"/>
                  </a:lnTo>
                  <a:lnTo>
                    <a:pt x="112260" y="141506"/>
                  </a:lnTo>
                  <a:lnTo>
                    <a:pt x="115122" y="138768"/>
                  </a:lnTo>
                  <a:lnTo>
                    <a:pt x="117736" y="136030"/>
                  </a:lnTo>
                  <a:lnTo>
                    <a:pt x="120349" y="133043"/>
                  </a:lnTo>
                  <a:lnTo>
                    <a:pt x="122714" y="129932"/>
                  </a:lnTo>
                  <a:lnTo>
                    <a:pt x="124954" y="126820"/>
                  </a:lnTo>
                  <a:lnTo>
                    <a:pt x="127070" y="123460"/>
                  </a:lnTo>
                  <a:lnTo>
                    <a:pt x="129061" y="120100"/>
                  </a:lnTo>
                  <a:lnTo>
                    <a:pt x="130928" y="116615"/>
                  </a:lnTo>
                  <a:lnTo>
                    <a:pt x="132546" y="113006"/>
                  </a:lnTo>
                  <a:lnTo>
                    <a:pt x="133915" y="109272"/>
                  </a:lnTo>
                  <a:lnTo>
                    <a:pt x="135284" y="105539"/>
                  </a:lnTo>
                  <a:lnTo>
                    <a:pt x="136279" y="101680"/>
                  </a:lnTo>
                  <a:lnTo>
                    <a:pt x="137275" y="97698"/>
                  </a:lnTo>
                  <a:lnTo>
                    <a:pt x="137897" y="93715"/>
                  </a:lnTo>
                  <a:lnTo>
                    <a:pt x="138520" y="89608"/>
                  </a:lnTo>
                  <a:lnTo>
                    <a:pt x="138769" y="85501"/>
                  </a:lnTo>
                  <a:lnTo>
                    <a:pt x="138893" y="81270"/>
                  </a:lnTo>
                  <a:lnTo>
                    <a:pt x="138893" y="81270"/>
                  </a:lnTo>
                  <a:lnTo>
                    <a:pt x="138769" y="77163"/>
                  </a:lnTo>
                  <a:lnTo>
                    <a:pt x="138520" y="73056"/>
                  </a:lnTo>
                  <a:lnTo>
                    <a:pt x="137897" y="68949"/>
                  </a:lnTo>
                  <a:lnTo>
                    <a:pt x="137275" y="64966"/>
                  </a:lnTo>
                  <a:lnTo>
                    <a:pt x="136279" y="60984"/>
                  </a:lnTo>
                  <a:lnTo>
                    <a:pt x="135284" y="57125"/>
                  </a:lnTo>
                  <a:lnTo>
                    <a:pt x="133915" y="53392"/>
                  </a:lnTo>
                  <a:lnTo>
                    <a:pt x="132546" y="49658"/>
                  </a:lnTo>
                  <a:lnTo>
                    <a:pt x="130928" y="46049"/>
                  </a:lnTo>
                  <a:lnTo>
                    <a:pt x="129061" y="42564"/>
                  </a:lnTo>
                  <a:lnTo>
                    <a:pt x="127070" y="39079"/>
                  </a:lnTo>
                  <a:lnTo>
                    <a:pt x="124954" y="35844"/>
                  </a:lnTo>
                  <a:lnTo>
                    <a:pt x="122714" y="32608"/>
                  </a:lnTo>
                  <a:lnTo>
                    <a:pt x="120349" y="29621"/>
                  </a:lnTo>
                  <a:lnTo>
                    <a:pt x="117736" y="26634"/>
                  </a:lnTo>
                  <a:lnTo>
                    <a:pt x="115122" y="23771"/>
                  </a:lnTo>
                  <a:lnTo>
                    <a:pt x="112260" y="21158"/>
                  </a:lnTo>
                  <a:lnTo>
                    <a:pt x="109273" y="18544"/>
                  </a:lnTo>
                  <a:lnTo>
                    <a:pt x="106161" y="16180"/>
                  </a:lnTo>
                  <a:lnTo>
                    <a:pt x="103050" y="13815"/>
                  </a:lnTo>
                  <a:lnTo>
                    <a:pt x="99690" y="11699"/>
                  </a:lnTo>
                  <a:lnTo>
                    <a:pt x="96329" y="9832"/>
                  </a:lnTo>
                  <a:lnTo>
                    <a:pt x="92844" y="7966"/>
                  </a:lnTo>
                  <a:lnTo>
                    <a:pt x="89235" y="6348"/>
                  </a:lnTo>
                  <a:lnTo>
                    <a:pt x="85502" y="4854"/>
                  </a:lnTo>
                  <a:lnTo>
                    <a:pt x="81768" y="3610"/>
                  </a:lnTo>
                  <a:lnTo>
                    <a:pt x="77910" y="2490"/>
                  </a:lnTo>
                  <a:lnTo>
                    <a:pt x="73927" y="1618"/>
                  </a:lnTo>
                  <a:lnTo>
                    <a:pt x="69945" y="872"/>
                  </a:lnTo>
                  <a:lnTo>
                    <a:pt x="65838" y="374"/>
                  </a:lnTo>
                  <a:lnTo>
                    <a:pt x="61731" y="125"/>
                  </a:lnTo>
                  <a:lnTo>
                    <a:pt x="57499" y="0"/>
                  </a:lnTo>
                  <a:lnTo>
                    <a:pt x="57499" y="0"/>
                  </a:lnTo>
                  <a:lnTo>
                    <a:pt x="53392" y="125"/>
                  </a:lnTo>
                  <a:lnTo>
                    <a:pt x="49285" y="374"/>
                  </a:lnTo>
                  <a:lnTo>
                    <a:pt x="45178" y="872"/>
                  </a:lnTo>
                  <a:lnTo>
                    <a:pt x="41195" y="1618"/>
                  </a:lnTo>
                  <a:lnTo>
                    <a:pt x="37213" y="2490"/>
                  </a:lnTo>
                  <a:lnTo>
                    <a:pt x="33355" y="3610"/>
                  </a:lnTo>
                  <a:lnTo>
                    <a:pt x="29621" y="4854"/>
                  </a:lnTo>
                  <a:lnTo>
                    <a:pt x="25887" y="6348"/>
                  </a:lnTo>
                  <a:lnTo>
                    <a:pt x="22278" y="7966"/>
                  </a:lnTo>
                  <a:lnTo>
                    <a:pt x="18793" y="9832"/>
                  </a:lnTo>
                  <a:lnTo>
                    <a:pt x="15433" y="11699"/>
                  </a:lnTo>
                  <a:lnTo>
                    <a:pt x="12073" y="13815"/>
                  </a:lnTo>
                  <a:lnTo>
                    <a:pt x="8837" y="16180"/>
                  </a:lnTo>
                  <a:lnTo>
                    <a:pt x="5850" y="18544"/>
                  </a:lnTo>
                  <a:lnTo>
                    <a:pt x="2863" y="21158"/>
                  </a:lnTo>
                  <a:lnTo>
                    <a:pt x="1" y="23771"/>
                  </a:lnTo>
                </a:path>
              </a:pathLst>
            </a:cu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30"/>
            <p:cNvSpPr/>
            <p:nvPr/>
          </p:nvSpPr>
          <p:spPr>
            <a:xfrm>
              <a:off x="238125" y="301500"/>
              <a:ext cx="3671450" cy="5112000"/>
            </a:xfrm>
            <a:custGeom>
              <a:rect b="b" l="l" r="r" t="t"/>
              <a:pathLst>
                <a:path extrusionOk="0" h="204480" w="146858">
                  <a:moveTo>
                    <a:pt x="102178" y="0"/>
                  </a:moveTo>
                  <a:lnTo>
                    <a:pt x="0" y="102178"/>
                  </a:lnTo>
                  <a:lnTo>
                    <a:pt x="102178" y="204480"/>
                  </a:lnTo>
                  <a:lnTo>
                    <a:pt x="146858" y="159676"/>
                  </a:lnTo>
                  <a:lnTo>
                    <a:pt x="144244" y="156938"/>
                  </a:lnTo>
                  <a:lnTo>
                    <a:pt x="141630" y="153951"/>
                  </a:lnTo>
                  <a:lnTo>
                    <a:pt x="139266" y="150840"/>
                  </a:lnTo>
                  <a:lnTo>
                    <a:pt x="136901" y="147728"/>
                  </a:lnTo>
                  <a:lnTo>
                    <a:pt x="134785" y="144368"/>
                  </a:lnTo>
                  <a:lnTo>
                    <a:pt x="132919" y="141008"/>
                  </a:lnTo>
                  <a:lnTo>
                    <a:pt x="131052" y="137523"/>
                  </a:lnTo>
                  <a:lnTo>
                    <a:pt x="129434" y="133914"/>
                  </a:lnTo>
                  <a:lnTo>
                    <a:pt x="128065" y="130180"/>
                  </a:lnTo>
                  <a:lnTo>
                    <a:pt x="126696" y="126447"/>
                  </a:lnTo>
                  <a:lnTo>
                    <a:pt x="125576" y="122588"/>
                  </a:lnTo>
                  <a:lnTo>
                    <a:pt x="124704" y="118606"/>
                  </a:lnTo>
                  <a:lnTo>
                    <a:pt x="123958" y="114623"/>
                  </a:lnTo>
                  <a:lnTo>
                    <a:pt x="123460" y="110516"/>
                  </a:lnTo>
                  <a:lnTo>
                    <a:pt x="123211" y="106409"/>
                  </a:lnTo>
                  <a:lnTo>
                    <a:pt x="123087" y="102178"/>
                  </a:lnTo>
                  <a:lnTo>
                    <a:pt x="123211" y="98071"/>
                  </a:lnTo>
                  <a:lnTo>
                    <a:pt x="123460" y="93964"/>
                  </a:lnTo>
                  <a:lnTo>
                    <a:pt x="123958" y="89857"/>
                  </a:lnTo>
                  <a:lnTo>
                    <a:pt x="124704" y="85874"/>
                  </a:lnTo>
                  <a:lnTo>
                    <a:pt x="125576" y="81892"/>
                  </a:lnTo>
                  <a:lnTo>
                    <a:pt x="126696" y="78033"/>
                  </a:lnTo>
                  <a:lnTo>
                    <a:pt x="128065" y="74300"/>
                  </a:lnTo>
                  <a:lnTo>
                    <a:pt x="129434" y="70566"/>
                  </a:lnTo>
                  <a:lnTo>
                    <a:pt x="131052" y="66957"/>
                  </a:lnTo>
                  <a:lnTo>
                    <a:pt x="132919" y="63472"/>
                  </a:lnTo>
                  <a:lnTo>
                    <a:pt x="134785" y="59987"/>
                  </a:lnTo>
                  <a:lnTo>
                    <a:pt x="136901" y="56752"/>
                  </a:lnTo>
                  <a:lnTo>
                    <a:pt x="139266" y="53516"/>
                  </a:lnTo>
                  <a:lnTo>
                    <a:pt x="141630" y="50529"/>
                  </a:lnTo>
                  <a:lnTo>
                    <a:pt x="144244" y="47542"/>
                  </a:lnTo>
                  <a:lnTo>
                    <a:pt x="146858" y="44679"/>
                  </a:lnTo>
                  <a:lnTo>
                    <a:pt x="102178" y="0"/>
                  </a:lnTo>
                  <a:close/>
                </a:path>
              </a:pathLst>
            </a:custGeom>
            <a:solidFill>
              <a:srgbClr val="B4DCF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5A50"/>
        </a:solidFill>
      </p:bgPr>
    </p:bg>
    <p:spTree>
      <p:nvGrpSpPr>
        <p:cNvPr id="1243" name="Shape 1243"/>
        <p:cNvGrpSpPr/>
        <p:nvPr/>
      </p:nvGrpSpPr>
      <p:grpSpPr>
        <a:xfrm>
          <a:off x="0" y="0"/>
          <a:ext cx="0" cy="0"/>
          <a:chOff x="0" y="0"/>
          <a:chExt cx="0" cy="0"/>
        </a:xfrm>
      </p:grpSpPr>
      <p:sp>
        <p:nvSpPr>
          <p:cNvPr id="1244" name="Google Shape;1244;p39"/>
          <p:cNvSpPr txBox="1"/>
          <p:nvPr/>
        </p:nvSpPr>
        <p:spPr>
          <a:xfrm>
            <a:off x="457200" y="1855650"/>
            <a:ext cx="4000500" cy="1865700"/>
          </a:xfrm>
          <a:prstGeom prst="rect">
            <a:avLst/>
          </a:prstGeom>
          <a:noFill/>
          <a:ln>
            <a:noFill/>
          </a:ln>
        </p:spPr>
        <p:txBody>
          <a:bodyPr anchorCtr="0" anchor="t" bIns="45725" lIns="45725" spcFirstLastPara="1" rIns="45725" wrap="square" tIns="45725">
            <a:spAutoFit/>
          </a:bodyPr>
          <a:lstStyle/>
          <a:p>
            <a:pPr indent="0" lvl="0" marL="0" rtl="0" algn="l">
              <a:lnSpc>
                <a:spcPct val="80000"/>
              </a:lnSpc>
              <a:spcBef>
                <a:spcPts val="0"/>
              </a:spcBef>
              <a:spcAft>
                <a:spcPts val="0"/>
              </a:spcAft>
              <a:buNone/>
            </a:pPr>
            <a:r>
              <a:rPr lang="en" sz="4800">
                <a:solidFill>
                  <a:srgbClr val="000050"/>
                </a:solidFill>
                <a:latin typeface="DM Sans ExtraBold"/>
                <a:ea typeface="DM Sans ExtraBold"/>
                <a:cs typeface="DM Sans ExtraBold"/>
                <a:sym typeface="DM Sans ExtraBold"/>
              </a:rPr>
              <a:t>Insert your </a:t>
            </a:r>
            <a:r>
              <a:rPr lang="en" sz="4800">
                <a:solidFill>
                  <a:srgbClr val="FFFFFF"/>
                </a:solidFill>
                <a:latin typeface="DM Sans ExtraBold"/>
                <a:ea typeface="DM Sans ExtraBold"/>
                <a:cs typeface="DM Sans ExtraBold"/>
                <a:sym typeface="DM Sans ExtraBold"/>
              </a:rPr>
              <a:t>title</a:t>
            </a:r>
            <a:r>
              <a:rPr lang="en" sz="4800">
                <a:solidFill>
                  <a:srgbClr val="000050"/>
                </a:solidFill>
                <a:latin typeface="DM Sans ExtraBold"/>
                <a:ea typeface="DM Sans ExtraBold"/>
                <a:cs typeface="DM Sans ExtraBold"/>
                <a:sym typeface="DM Sans ExtraBold"/>
              </a:rPr>
              <a:t> here. 3 lines at max.</a:t>
            </a:r>
            <a:endParaRPr sz="4800">
              <a:solidFill>
                <a:srgbClr val="000050"/>
              </a:solidFill>
            </a:endParaRPr>
          </a:p>
        </p:txBody>
      </p:sp>
      <p:sp>
        <p:nvSpPr>
          <p:cNvPr id="1245" name="Google Shape;1245;p39"/>
          <p:cNvSpPr txBox="1"/>
          <p:nvPr/>
        </p:nvSpPr>
        <p:spPr>
          <a:xfrm>
            <a:off x="457200" y="3721200"/>
            <a:ext cx="4000500" cy="68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Insert your subtitle here. You can use up to 2 lines of text.</a:t>
            </a:r>
            <a:endParaRPr sz="1800">
              <a:solidFill>
                <a:srgbClr val="FFFFFF"/>
              </a:solidFill>
              <a:latin typeface="DM Sans"/>
              <a:ea typeface="DM Sans"/>
              <a:cs typeface="DM Sans"/>
              <a:sym typeface="DM Sans"/>
            </a:endParaRPr>
          </a:p>
        </p:txBody>
      </p:sp>
      <p:sp>
        <p:nvSpPr>
          <p:cNvPr id="1246" name="Google Shape;1246;p39"/>
          <p:cNvSpPr txBox="1"/>
          <p:nvPr/>
        </p:nvSpPr>
        <p:spPr>
          <a:xfrm>
            <a:off x="457200" y="4409250"/>
            <a:ext cx="4000500" cy="2772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1200">
                <a:solidFill>
                  <a:srgbClr val="000050"/>
                </a:solidFill>
                <a:latin typeface="DM Sans"/>
                <a:ea typeface="DM Sans"/>
                <a:cs typeface="DM Sans"/>
                <a:sym typeface="DM Sans"/>
              </a:rPr>
              <a:t>Insert here your name, or your area.</a:t>
            </a:r>
            <a:endParaRPr sz="1200">
              <a:solidFill>
                <a:srgbClr val="000050"/>
              </a:solidFill>
              <a:latin typeface="DM Sans"/>
              <a:ea typeface="DM Sans"/>
              <a:cs typeface="DM Sans"/>
              <a:sym typeface="DM Sans"/>
            </a:endParaRPr>
          </a:p>
        </p:txBody>
      </p:sp>
      <p:grpSp>
        <p:nvGrpSpPr>
          <p:cNvPr id="1247" name="Google Shape;1247;p39"/>
          <p:cNvGrpSpPr/>
          <p:nvPr/>
        </p:nvGrpSpPr>
        <p:grpSpPr>
          <a:xfrm rot="5400000">
            <a:off x="3831673" y="59570"/>
            <a:ext cx="7628096" cy="5458082"/>
            <a:chOff x="238125" y="301500"/>
            <a:chExt cx="7143750" cy="5112000"/>
          </a:xfrm>
        </p:grpSpPr>
        <p:sp>
          <p:nvSpPr>
            <p:cNvPr id="1248" name="Google Shape;1248;p39"/>
            <p:cNvSpPr/>
            <p:nvPr/>
          </p:nvSpPr>
          <p:spPr>
            <a:xfrm>
              <a:off x="3909550" y="824200"/>
              <a:ext cx="3472325" cy="4066600"/>
            </a:xfrm>
            <a:custGeom>
              <a:rect b="b" l="l" r="r" t="t"/>
              <a:pathLst>
                <a:path extrusionOk="0" h="162664" w="138893">
                  <a:moveTo>
                    <a:pt x="57499" y="0"/>
                  </a:moveTo>
                  <a:lnTo>
                    <a:pt x="53392" y="125"/>
                  </a:lnTo>
                  <a:lnTo>
                    <a:pt x="49285" y="374"/>
                  </a:lnTo>
                  <a:lnTo>
                    <a:pt x="45178" y="872"/>
                  </a:lnTo>
                  <a:lnTo>
                    <a:pt x="41195" y="1618"/>
                  </a:lnTo>
                  <a:lnTo>
                    <a:pt x="37213" y="2490"/>
                  </a:lnTo>
                  <a:lnTo>
                    <a:pt x="33355" y="3610"/>
                  </a:lnTo>
                  <a:lnTo>
                    <a:pt x="29621" y="4854"/>
                  </a:lnTo>
                  <a:lnTo>
                    <a:pt x="25887" y="6348"/>
                  </a:lnTo>
                  <a:lnTo>
                    <a:pt x="22278" y="7966"/>
                  </a:lnTo>
                  <a:lnTo>
                    <a:pt x="18793" y="9832"/>
                  </a:lnTo>
                  <a:lnTo>
                    <a:pt x="15433" y="11699"/>
                  </a:lnTo>
                  <a:lnTo>
                    <a:pt x="12073" y="13815"/>
                  </a:lnTo>
                  <a:lnTo>
                    <a:pt x="8837" y="16180"/>
                  </a:lnTo>
                  <a:lnTo>
                    <a:pt x="5850" y="18544"/>
                  </a:lnTo>
                  <a:lnTo>
                    <a:pt x="2863" y="21158"/>
                  </a:lnTo>
                  <a:lnTo>
                    <a:pt x="1" y="23771"/>
                  </a:lnTo>
                  <a:lnTo>
                    <a:pt x="57499" y="81270"/>
                  </a:lnTo>
                  <a:lnTo>
                    <a:pt x="1" y="138768"/>
                  </a:lnTo>
                  <a:lnTo>
                    <a:pt x="2863" y="141506"/>
                  </a:lnTo>
                  <a:lnTo>
                    <a:pt x="5850" y="144120"/>
                  </a:lnTo>
                  <a:lnTo>
                    <a:pt x="8837" y="146484"/>
                  </a:lnTo>
                  <a:lnTo>
                    <a:pt x="12073" y="148725"/>
                  </a:lnTo>
                  <a:lnTo>
                    <a:pt x="15433" y="150840"/>
                  </a:lnTo>
                  <a:lnTo>
                    <a:pt x="18793" y="152832"/>
                  </a:lnTo>
                  <a:lnTo>
                    <a:pt x="22278" y="154574"/>
                  </a:lnTo>
                  <a:lnTo>
                    <a:pt x="25887" y="156316"/>
                  </a:lnTo>
                  <a:lnTo>
                    <a:pt x="29621" y="157685"/>
                  </a:lnTo>
                  <a:lnTo>
                    <a:pt x="33355" y="159054"/>
                  </a:lnTo>
                  <a:lnTo>
                    <a:pt x="37213" y="160050"/>
                  </a:lnTo>
                  <a:lnTo>
                    <a:pt x="41195" y="161046"/>
                  </a:lnTo>
                  <a:lnTo>
                    <a:pt x="45178" y="161668"/>
                  </a:lnTo>
                  <a:lnTo>
                    <a:pt x="49285" y="162290"/>
                  </a:lnTo>
                  <a:lnTo>
                    <a:pt x="53392" y="162539"/>
                  </a:lnTo>
                  <a:lnTo>
                    <a:pt x="57499" y="162664"/>
                  </a:lnTo>
                  <a:lnTo>
                    <a:pt x="61731" y="162539"/>
                  </a:lnTo>
                  <a:lnTo>
                    <a:pt x="65838" y="162290"/>
                  </a:lnTo>
                  <a:lnTo>
                    <a:pt x="69945" y="161668"/>
                  </a:lnTo>
                  <a:lnTo>
                    <a:pt x="73927" y="161046"/>
                  </a:lnTo>
                  <a:lnTo>
                    <a:pt x="77910" y="160050"/>
                  </a:lnTo>
                  <a:lnTo>
                    <a:pt x="81768" y="159054"/>
                  </a:lnTo>
                  <a:lnTo>
                    <a:pt x="85502" y="157685"/>
                  </a:lnTo>
                  <a:lnTo>
                    <a:pt x="89235" y="156316"/>
                  </a:lnTo>
                  <a:lnTo>
                    <a:pt x="92844" y="154574"/>
                  </a:lnTo>
                  <a:lnTo>
                    <a:pt x="96329" y="152832"/>
                  </a:lnTo>
                  <a:lnTo>
                    <a:pt x="99690" y="150840"/>
                  </a:lnTo>
                  <a:lnTo>
                    <a:pt x="103050" y="148725"/>
                  </a:lnTo>
                  <a:lnTo>
                    <a:pt x="106161" y="146484"/>
                  </a:lnTo>
                  <a:lnTo>
                    <a:pt x="109273" y="144120"/>
                  </a:lnTo>
                  <a:lnTo>
                    <a:pt x="112260" y="141506"/>
                  </a:lnTo>
                  <a:lnTo>
                    <a:pt x="115122" y="138768"/>
                  </a:lnTo>
                  <a:lnTo>
                    <a:pt x="117736" y="136030"/>
                  </a:lnTo>
                  <a:lnTo>
                    <a:pt x="120349" y="133043"/>
                  </a:lnTo>
                  <a:lnTo>
                    <a:pt x="122714" y="129932"/>
                  </a:lnTo>
                  <a:lnTo>
                    <a:pt x="124954" y="126820"/>
                  </a:lnTo>
                  <a:lnTo>
                    <a:pt x="127070" y="123460"/>
                  </a:lnTo>
                  <a:lnTo>
                    <a:pt x="129061" y="120100"/>
                  </a:lnTo>
                  <a:lnTo>
                    <a:pt x="130928" y="116615"/>
                  </a:lnTo>
                  <a:lnTo>
                    <a:pt x="132546" y="113006"/>
                  </a:lnTo>
                  <a:lnTo>
                    <a:pt x="133915" y="109272"/>
                  </a:lnTo>
                  <a:lnTo>
                    <a:pt x="135284" y="105539"/>
                  </a:lnTo>
                  <a:lnTo>
                    <a:pt x="136279" y="101680"/>
                  </a:lnTo>
                  <a:lnTo>
                    <a:pt x="137275" y="97698"/>
                  </a:lnTo>
                  <a:lnTo>
                    <a:pt x="137897" y="93715"/>
                  </a:lnTo>
                  <a:lnTo>
                    <a:pt x="138520" y="89608"/>
                  </a:lnTo>
                  <a:lnTo>
                    <a:pt x="138769" y="85501"/>
                  </a:lnTo>
                  <a:lnTo>
                    <a:pt x="138893" y="81270"/>
                  </a:lnTo>
                  <a:lnTo>
                    <a:pt x="138769" y="77163"/>
                  </a:lnTo>
                  <a:lnTo>
                    <a:pt x="138520" y="73056"/>
                  </a:lnTo>
                  <a:lnTo>
                    <a:pt x="137897" y="68949"/>
                  </a:lnTo>
                  <a:lnTo>
                    <a:pt x="137275" y="64966"/>
                  </a:lnTo>
                  <a:lnTo>
                    <a:pt x="136279" y="60984"/>
                  </a:lnTo>
                  <a:lnTo>
                    <a:pt x="135284" y="57125"/>
                  </a:lnTo>
                  <a:lnTo>
                    <a:pt x="133915" y="53392"/>
                  </a:lnTo>
                  <a:lnTo>
                    <a:pt x="132546" y="49658"/>
                  </a:lnTo>
                  <a:lnTo>
                    <a:pt x="130928" y="46049"/>
                  </a:lnTo>
                  <a:lnTo>
                    <a:pt x="129061" y="42564"/>
                  </a:lnTo>
                  <a:lnTo>
                    <a:pt x="127070" y="39079"/>
                  </a:lnTo>
                  <a:lnTo>
                    <a:pt x="124954" y="35844"/>
                  </a:lnTo>
                  <a:lnTo>
                    <a:pt x="122714" y="32608"/>
                  </a:lnTo>
                  <a:lnTo>
                    <a:pt x="120349" y="29621"/>
                  </a:lnTo>
                  <a:lnTo>
                    <a:pt x="117736" y="26634"/>
                  </a:lnTo>
                  <a:lnTo>
                    <a:pt x="115122" y="23771"/>
                  </a:lnTo>
                  <a:lnTo>
                    <a:pt x="112260" y="21158"/>
                  </a:lnTo>
                  <a:lnTo>
                    <a:pt x="109273" y="18544"/>
                  </a:lnTo>
                  <a:lnTo>
                    <a:pt x="106161" y="16180"/>
                  </a:lnTo>
                  <a:lnTo>
                    <a:pt x="103050" y="13815"/>
                  </a:lnTo>
                  <a:lnTo>
                    <a:pt x="99690" y="11699"/>
                  </a:lnTo>
                  <a:lnTo>
                    <a:pt x="96329" y="9832"/>
                  </a:lnTo>
                  <a:lnTo>
                    <a:pt x="92844" y="7966"/>
                  </a:lnTo>
                  <a:lnTo>
                    <a:pt x="89235" y="6348"/>
                  </a:lnTo>
                  <a:lnTo>
                    <a:pt x="85502" y="4854"/>
                  </a:lnTo>
                  <a:lnTo>
                    <a:pt x="81768" y="3610"/>
                  </a:lnTo>
                  <a:lnTo>
                    <a:pt x="77910" y="2490"/>
                  </a:lnTo>
                  <a:lnTo>
                    <a:pt x="73927" y="1618"/>
                  </a:lnTo>
                  <a:lnTo>
                    <a:pt x="69945" y="872"/>
                  </a:lnTo>
                  <a:lnTo>
                    <a:pt x="65838" y="374"/>
                  </a:lnTo>
                  <a:lnTo>
                    <a:pt x="61731" y="125"/>
                  </a:lnTo>
                  <a:lnTo>
                    <a:pt x="57499" y="0"/>
                  </a:lnTo>
                  <a:close/>
                </a:path>
              </a:pathLst>
            </a:custGeom>
            <a:solidFill>
              <a:srgbClr val="0000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9" name="Google Shape;1249;p39"/>
            <p:cNvSpPr/>
            <p:nvPr/>
          </p:nvSpPr>
          <p:spPr>
            <a:xfrm>
              <a:off x="3909550" y="824200"/>
              <a:ext cx="3472325" cy="4066600"/>
            </a:xfrm>
            <a:custGeom>
              <a:rect b="b" l="l" r="r" t="t"/>
              <a:pathLst>
                <a:path extrusionOk="0" fill="none" h="162664" w="138893">
                  <a:moveTo>
                    <a:pt x="1" y="23771"/>
                  </a:moveTo>
                  <a:lnTo>
                    <a:pt x="57499" y="81270"/>
                  </a:lnTo>
                  <a:lnTo>
                    <a:pt x="1" y="138768"/>
                  </a:lnTo>
                  <a:lnTo>
                    <a:pt x="1" y="138768"/>
                  </a:lnTo>
                  <a:lnTo>
                    <a:pt x="2863" y="141506"/>
                  </a:lnTo>
                  <a:lnTo>
                    <a:pt x="5850" y="144120"/>
                  </a:lnTo>
                  <a:lnTo>
                    <a:pt x="8837" y="146484"/>
                  </a:lnTo>
                  <a:lnTo>
                    <a:pt x="12073" y="148725"/>
                  </a:lnTo>
                  <a:lnTo>
                    <a:pt x="15433" y="150840"/>
                  </a:lnTo>
                  <a:lnTo>
                    <a:pt x="18793" y="152832"/>
                  </a:lnTo>
                  <a:lnTo>
                    <a:pt x="22278" y="154574"/>
                  </a:lnTo>
                  <a:lnTo>
                    <a:pt x="25887" y="156316"/>
                  </a:lnTo>
                  <a:lnTo>
                    <a:pt x="29621" y="157685"/>
                  </a:lnTo>
                  <a:lnTo>
                    <a:pt x="33355" y="159054"/>
                  </a:lnTo>
                  <a:lnTo>
                    <a:pt x="37213" y="160050"/>
                  </a:lnTo>
                  <a:lnTo>
                    <a:pt x="41195" y="161046"/>
                  </a:lnTo>
                  <a:lnTo>
                    <a:pt x="45178" y="161668"/>
                  </a:lnTo>
                  <a:lnTo>
                    <a:pt x="49285" y="162290"/>
                  </a:lnTo>
                  <a:lnTo>
                    <a:pt x="53392" y="162539"/>
                  </a:lnTo>
                  <a:lnTo>
                    <a:pt x="57499" y="162664"/>
                  </a:lnTo>
                  <a:lnTo>
                    <a:pt x="57499" y="162664"/>
                  </a:lnTo>
                  <a:lnTo>
                    <a:pt x="61731" y="162539"/>
                  </a:lnTo>
                  <a:lnTo>
                    <a:pt x="65838" y="162290"/>
                  </a:lnTo>
                  <a:lnTo>
                    <a:pt x="69945" y="161668"/>
                  </a:lnTo>
                  <a:lnTo>
                    <a:pt x="73927" y="161046"/>
                  </a:lnTo>
                  <a:lnTo>
                    <a:pt x="77910" y="160050"/>
                  </a:lnTo>
                  <a:lnTo>
                    <a:pt x="81768" y="159054"/>
                  </a:lnTo>
                  <a:lnTo>
                    <a:pt x="85502" y="157685"/>
                  </a:lnTo>
                  <a:lnTo>
                    <a:pt x="89235" y="156316"/>
                  </a:lnTo>
                  <a:lnTo>
                    <a:pt x="92844" y="154574"/>
                  </a:lnTo>
                  <a:lnTo>
                    <a:pt x="96329" y="152832"/>
                  </a:lnTo>
                  <a:lnTo>
                    <a:pt x="99690" y="150840"/>
                  </a:lnTo>
                  <a:lnTo>
                    <a:pt x="103050" y="148725"/>
                  </a:lnTo>
                  <a:lnTo>
                    <a:pt x="106161" y="146484"/>
                  </a:lnTo>
                  <a:lnTo>
                    <a:pt x="109273" y="144120"/>
                  </a:lnTo>
                  <a:lnTo>
                    <a:pt x="112260" y="141506"/>
                  </a:lnTo>
                  <a:lnTo>
                    <a:pt x="115122" y="138768"/>
                  </a:lnTo>
                  <a:lnTo>
                    <a:pt x="117736" y="136030"/>
                  </a:lnTo>
                  <a:lnTo>
                    <a:pt x="120349" y="133043"/>
                  </a:lnTo>
                  <a:lnTo>
                    <a:pt x="122714" y="129932"/>
                  </a:lnTo>
                  <a:lnTo>
                    <a:pt x="124954" y="126820"/>
                  </a:lnTo>
                  <a:lnTo>
                    <a:pt x="127070" y="123460"/>
                  </a:lnTo>
                  <a:lnTo>
                    <a:pt x="129061" y="120100"/>
                  </a:lnTo>
                  <a:lnTo>
                    <a:pt x="130928" y="116615"/>
                  </a:lnTo>
                  <a:lnTo>
                    <a:pt x="132546" y="113006"/>
                  </a:lnTo>
                  <a:lnTo>
                    <a:pt x="133915" y="109272"/>
                  </a:lnTo>
                  <a:lnTo>
                    <a:pt x="135284" y="105539"/>
                  </a:lnTo>
                  <a:lnTo>
                    <a:pt x="136279" y="101680"/>
                  </a:lnTo>
                  <a:lnTo>
                    <a:pt x="137275" y="97698"/>
                  </a:lnTo>
                  <a:lnTo>
                    <a:pt x="137897" y="93715"/>
                  </a:lnTo>
                  <a:lnTo>
                    <a:pt x="138520" y="89608"/>
                  </a:lnTo>
                  <a:lnTo>
                    <a:pt x="138769" y="85501"/>
                  </a:lnTo>
                  <a:lnTo>
                    <a:pt x="138893" y="81270"/>
                  </a:lnTo>
                  <a:lnTo>
                    <a:pt x="138893" y="81270"/>
                  </a:lnTo>
                  <a:lnTo>
                    <a:pt x="138769" y="77163"/>
                  </a:lnTo>
                  <a:lnTo>
                    <a:pt x="138520" y="73056"/>
                  </a:lnTo>
                  <a:lnTo>
                    <a:pt x="137897" y="68949"/>
                  </a:lnTo>
                  <a:lnTo>
                    <a:pt x="137275" y="64966"/>
                  </a:lnTo>
                  <a:lnTo>
                    <a:pt x="136279" y="60984"/>
                  </a:lnTo>
                  <a:lnTo>
                    <a:pt x="135284" y="57125"/>
                  </a:lnTo>
                  <a:lnTo>
                    <a:pt x="133915" y="53392"/>
                  </a:lnTo>
                  <a:lnTo>
                    <a:pt x="132546" y="49658"/>
                  </a:lnTo>
                  <a:lnTo>
                    <a:pt x="130928" y="46049"/>
                  </a:lnTo>
                  <a:lnTo>
                    <a:pt x="129061" y="42564"/>
                  </a:lnTo>
                  <a:lnTo>
                    <a:pt x="127070" y="39079"/>
                  </a:lnTo>
                  <a:lnTo>
                    <a:pt x="124954" y="35844"/>
                  </a:lnTo>
                  <a:lnTo>
                    <a:pt x="122714" y="32608"/>
                  </a:lnTo>
                  <a:lnTo>
                    <a:pt x="120349" y="29621"/>
                  </a:lnTo>
                  <a:lnTo>
                    <a:pt x="117736" y="26634"/>
                  </a:lnTo>
                  <a:lnTo>
                    <a:pt x="115122" y="23771"/>
                  </a:lnTo>
                  <a:lnTo>
                    <a:pt x="112260" y="21158"/>
                  </a:lnTo>
                  <a:lnTo>
                    <a:pt x="109273" y="18544"/>
                  </a:lnTo>
                  <a:lnTo>
                    <a:pt x="106161" y="16180"/>
                  </a:lnTo>
                  <a:lnTo>
                    <a:pt x="103050" y="13815"/>
                  </a:lnTo>
                  <a:lnTo>
                    <a:pt x="99690" y="11699"/>
                  </a:lnTo>
                  <a:lnTo>
                    <a:pt x="96329" y="9832"/>
                  </a:lnTo>
                  <a:lnTo>
                    <a:pt x="92844" y="7966"/>
                  </a:lnTo>
                  <a:lnTo>
                    <a:pt x="89235" y="6348"/>
                  </a:lnTo>
                  <a:lnTo>
                    <a:pt x="85502" y="4854"/>
                  </a:lnTo>
                  <a:lnTo>
                    <a:pt x="81768" y="3610"/>
                  </a:lnTo>
                  <a:lnTo>
                    <a:pt x="77910" y="2490"/>
                  </a:lnTo>
                  <a:lnTo>
                    <a:pt x="73927" y="1618"/>
                  </a:lnTo>
                  <a:lnTo>
                    <a:pt x="69945" y="872"/>
                  </a:lnTo>
                  <a:lnTo>
                    <a:pt x="65838" y="374"/>
                  </a:lnTo>
                  <a:lnTo>
                    <a:pt x="61731" y="125"/>
                  </a:lnTo>
                  <a:lnTo>
                    <a:pt x="57499" y="0"/>
                  </a:lnTo>
                  <a:lnTo>
                    <a:pt x="57499" y="0"/>
                  </a:lnTo>
                  <a:lnTo>
                    <a:pt x="53392" y="125"/>
                  </a:lnTo>
                  <a:lnTo>
                    <a:pt x="49285" y="374"/>
                  </a:lnTo>
                  <a:lnTo>
                    <a:pt x="45178" y="872"/>
                  </a:lnTo>
                  <a:lnTo>
                    <a:pt x="41195" y="1618"/>
                  </a:lnTo>
                  <a:lnTo>
                    <a:pt x="37213" y="2490"/>
                  </a:lnTo>
                  <a:lnTo>
                    <a:pt x="33355" y="3610"/>
                  </a:lnTo>
                  <a:lnTo>
                    <a:pt x="29621" y="4854"/>
                  </a:lnTo>
                  <a:lnTo>
                    <a:pt x="25887" y="6348"/>
                  </a:lnTo>
                  <a:lnTo>
                    <a:pt x="22278" y="7966"/>
                  </a:lnTo>
                  <a:lnTo>
                    <a:pt x="18793" y="9832"/>
                  </a:lnTo>
                  <a:lnTo>
                    <a:pt x="15433" y="11699"/>
                  </a:lnTo>
                  <a:lnTo>
                    <a:pt x="12073" y="13815"/>
                  </a:lnTo>
                  <a:lnTo>
                    <a:pt x="8837" y="16180"/>
                  </a:lnTo>
                  <a:lnTo>
                    <a:pt x="5850" y="18544"/>
                  </a:lnTo>
                  <a:lnTo>
                    <a:pt x="2863" y="21158"/>
                  </a:lnTo>
                  <a:lnTo>
                    <a:pt x="1" y="23771"/>
                  </a:lnTo>
                </a:path>
              </a:pathLst>
            </a:cu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0" name="Google Shape;1250;p39"/>
            <p:cNvSpPr/>
            <p:nvPr/>
          </p:nvSpPr>
          <p:spPr>
            <a:xfrm>
              <a:off x="238125" y="301500"/>
              <a:ext cx="3671450" cy="5112000"/>
            </a:xfrm>
            <a:custGeom>
              <a:rect b="b" l="l" r="r" t="t"/>
              <a:pathLst>
                <a:path extrusionOk="0" h="204480" w="146858">
                  <a:moveTo>
                    <a:pt x="102178" y="0"/>
                  </a:moveTo>
                  <a:lnTo>
                    <a:pt x="0" y="102178"/>
                  </a:lnTo>
                  <a:lnTo>
                    <a:pt x="102178" y="204480"/>
                  </a:lnTo>
                  <a:lnTo>
                    <a:pt x="146858" y="159676"/>
                  </a:lnTo>
                  <a:lnTo>
                    <a:pt x="144244" y="156938"/>
                  </a:lnTo>
                  <a:lnTo>
                    <a:pt x="141630" y="153951"/>
                  </a:lnTo>
                  <a:lnTo>
                    <a:pt x="139266" y="150840"/>
                  </a:lnTo>
                  <a:lnTo>
                    <a:pt x="136901" y="147728"/>
                  </a:lnTo>
                  <a:lnTo>
                    <a:pt x="134785" y="144368"/>
                  </a:lnTo>
                  <a:lnTo>
                    <a:pt x="132919" y="141008"/>
                  </a:lnTo>
                  <a:lnTo>
                    <a:pt x="131052" y="137523"/>
                  </a:lnTo>
                  <a:lnTo>
                    <a:pt x="129434" y="133914"/>
                  </a:lnTo>
                  <a:lnTo>
                    <a:pt x="128065" y="130180"/>
                  </a:lnTo>
                  <a:lnTo>
                    <a:pt x="126696" y="126447"/>
                  </a:lnTo>
                  <a:lnTo>
                    <a:pt x="125576" y="122588"/>
                  </a:lnTo>
                  <a:lnTo>
                    <a:pt x="124704" y="118606"/>
                  </a:lnTo>
                  <a:lnTo>
                    <a:pt x="123958" y="114623"/>
                  </a:lnTo>
                  <a:lnTo>
                    <a:pt x="123460" y="110516"/>
                  </a:lnTo>
                  <a:lnTo>
                    <a:pt x="123211" y="106409"/>
                  </a:lnTo>
                  <a:lnTo>
                    <a:pt x="123087" y="102178"/>
                  </a:lnTo>
                  <a:lnTo>
                    <a:pt x="123211" y="98071"/>
                  </a:lnTo>
                  <a:lnTo>
                    <a:pt x="123460" y="93964"/>
                  </a:lnTo>
                  <a:lnTo>
                    <a:pt x="123958" y="89857"/>
                  </a:lnTo>
                  <a:lnTo>
                    <a:pt x="124704" y="85874"/>
                  </a:lnTo>
                  <a:lnTo>
                    <a:pt x="125576" y="81892"/>
                  </a:lnTo>
                  <a:lnTo>
                    <a:pt x="126696" y="78033"/>
                  </a:lnTo>
                  <a:lnTo>
                    <a:pt x="128065" y="74300"/>
                  </a:lnTo>
                  <a:lnTo>
                    <a:pt x="129434" y="70566"/>
                  </a:lnTo>
                  <a:lnTo>
                    <a:pt x="131052" y="66957"/>
                  </a:lnTo>
                  <a:lnTo>
                    <a:pt x="132919" y="63472"/>
                  </a:lnTo>
                  <a:lnTo>
                    <a:pt x="134785" y="59987"/>
                  </a:lnTo>
                  <a:lnTo>
                    <a:pt x="136901" y="56752"/>
                  </a:lnTo>
                  <a:lnTo>
                    <a:pt x="139266" y="53516"/>
                  </a:lnTo>
                  <a:lnTo>
                    <a:pt x="141630" y="50529"/>
                  </a:lnTo>
                  <a:lnTo>
                    <a:pt x="144244" y="47542"/>
                  </a:lnTo>
                  <a:lnTo>
                    <a:pt x="146858" y="44679"/>
                  </a:lnTo>
                  <a:lnTo>
                    <a:pt x="102178" y="0"/>
                  </a:lnTo>
                  <a:close/>
                </a:path>
              </a:pathLst>
            </a:custGeom>
            <a:solidFill>
              <a:srgbClr val="B4DCF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90037"/>
        </a:solidFill>
      </p:bgPr>
    </p:bg>
    <p:spTree>
      <p:nvGrpSpPr>
        <p:cNvPr id="1254" name="Shape 1254"/>
        <p:cNvGrpSpPr/>
        <p:nvPr/>
      </p:nvGrpSpPr>
      <p:grpSpPr>
        <a:xfrm>
          <a:off x="0" y="0"/>
          <a:ext cx="0" cy="0"/>
          <a:chOff x="0" y="0"/>
          <a:chExt cx="0" cy="0"/>
        </a:xfrm>
      </p:grpSpPr>
      <p:sp>
        <p:nvSpPr>
          <p:cNvPr id="1255" name="Google Shape;1255;p40"/>
          <p:cNvSpPr txBox="1"/>
          <p:nvPr/>
        </p:nvSpPr>
        <p:spPr>
          <a:xfrm>
            <a:off x="457200" y="1271238"/>
            <a:ext cx="4000500" cy="2456700"/>
          </a:xfrm>
          <a:prstGeom prst="rect">
            <a:avLst/>
          </a:prstGeom>
          <a:noFill/>
          <a:ln>
            <a:noFill/>
          </a:ln>
        </p:spPr>
        <p:txBody>
          <a:bodyPr anchorCtr="0" anchor="t" bIns="45725" lIns="45725" spcFirstLastPara="1" rIns="45725" wrap="square" tIns="45725">
            <a:spAutoFit/>
          </a:bodyPr>
          <a:lstStyle/>
          <a:p>
            <a:pPr indent="0" lvl="0" marL="0" rtl="0" algn="l">
              <a:lnSpc>
                <a:spcPct val="80000"/>
              </a:lnSpc>
              <a:spcBef>
                <a:spcPts val="0"/>
              </a:spcBef>
              <a:spcAft>
                <a:spcPts val="0"/>
              </a:spcAft>
              <a:buNone/>
            </a:pPr>
            <a:r>
              <a:rPr lang="en" sz="4800">
                <a:solidFill>
                  <a:srgbClr val="FFFFFF"/>
                </a:solidFill>
                <a:latin typeface="DM Sans ExtraBold"/>
                <a:ea typeface="DM Sans ExtraBold"/>
                <a:cs typeface="DM Sans ExtraBold"/>
                <a:sym typeface="DM Sans ExtraBold"/>
              </a:rPr>
              <a:t>Insert your </a:t>
            </a:r>
            <a:r>
              <a:rPr lang="en" sz="4800">
                <a:solidFill>
                  <a:srgbClr val="B4DCFA"/>
                </a:solidFill>
                <a:latin typeface="DM Sans ExtraBold"/>
                <a:ea typeface="DM Sans ExtraBold"/>
                <a:cs typeface="DM Sans ExtraBold"/>
                <a:sym typeface="DM Sans ExtraBold"/>
              </a:rPr>
              <a:t>title</a:t>
            </a:r>
            <a:r>
              <a:rPr lang="en" sz="4800">
                <a:solidFill>
                  <a:srgbClr val="FFFFFF"/>
                </a:solidFill>
                <a:latin typeface="DM Sans ExtraBold"/>
                <a:ea typeface="DM Sans ExtraBold"/>
                <a:cs typeface="DM Sans ExtraBold"/>
                <a:sym typeface="DM Sans ExtraBold"/>
              </a:rPr>
              <a:t> here. Use 4 lines at max.</a:t>
            </a:r>
            <a:endParaRPr sz="4800">
              <a:solidFill>
                <a:srgbClr val="FFFFFF"/>
              </a:solidFill>
              <a:latin typeface="DM Sans ExtraBold"/>
              <a:ea typeface="DM Sans ExtraBold"/>
              <a:cs typeface="DM Sans ExtraBold"/>
              <a:sym typeface="DM Sans ExtraBold"/>
            </a:endParaRPr>
          </a:p>
        </p:txBody>
      </p:sp>
      <p:sp>
        <p:nvSpPr>
          <p:cNvPr id="1256" name="Google Shape;1256;p40"/>
          <p:cNvSpPr txBox="1"/>
          <p:nvPr/>
        </p:nvSpPr>
        <p:spPr>
          <a:xfrm>
            <a:off x="4923450" y="2608494"/>
            <a:ext cx="3763500" cy="1325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Insert your subtitle here. You can use up to 3 lines of text, so use this slide for when you have a lot to say.</a:t>
            </a:r>
            <a:endParaRPr sz="1800">
              <a:solidFill>
                <a:srgbClr val="FFFFFF"/>
              </a:solidFill>
              <a:latin typeface="DM Sans"/>
              <a:ea typeface="DM Sans"/>
              <a:cs typeface="DM Sans"/>
              <a:sym typeface="DM Sans"/>
            </a:endParaRPr>
          </a:p>
        </p:txBody>
      </p:sp>
      <p:sp>
        <p:nvSpPr>
          <p:cNvPr id="1257" name="Google Shape;1257;p40"/>
          <p:cNvSpPr txBox="1"/>
          <p:nvPr/>
        </p:nvSpPr>
        <p:spPr>
          <a:xfrm>
            <a:off x="4923450" y="3933750"/>
            <a:ext cx="3763500" cy="2772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1200">
                <a:solidFill>
                  <a:srgbClr val="FAB9FF"/>
                </a:solidFill>
                <a:latin typeface="DM Sans"/>
                <a:ea typeface="DM Sans"/>
                <a:cs typeface="DM Sans"/>
                <a:sym typeface="DM Sans"/>
              </a:rPr>
              <a:t>Insert here your name, or your area.</a:t>
            </a:r>
            <a:endParaRPr sz="1200">
              <a:solidFill>
                <a:srgbClr val="FAB9FF"/>
              </a:solidFill>
              <a:latin typeface="DM Sans"/>
              <a:ea typeface="DM Sans"/>
              <a:cs typeface="DM Sans"/>
              <a:sym typeface="DM Sans"/>
            </a:endParaRPr>
          </a:p>
        </p:txBody>
      </p:sp>
      <p:grpSp>
        <p:nvGrpSpPr>
          <p:cNvPr id="1258" name="Google Shape;1258;p40"/>
          <p:cNvGrpSpPr/>
          <p:nvPr/>
        </p:nvGrpSpPr>
        <p:grpSpPr>
          <a:xfrm>
            <a:off x="457212" y="3803888"/>
            <a:ext cx="779700" cy="445596"/>
            <a:chOff x="293125" y="846675"/>
            <a:chExt cx="7037000" cy="4021625"/>
          </a:xfrm>
        </p:grpSpPr>
        <p:sp>
          <p:nvSpPr>
            <p:cNvPr id="1259" name="Google Shape;1259;p40"/>
            <p:cNvSpPr/>
            <p:nvPr/>
          </p:nvSpPr>
          <p:spPr>
            <a:xfrm>
              <a:off x="293125" y="2859100"/>
              <a:ext cx="7037000" cy="25"/>
            </a:xfrm>
            <a:custGeom>
              <a:rect b="b" l="l" r="r" t="t"/>
              <a:pathLst>
                <a:path extrusionOk="0" fill="none" h="1" w="281480">
                  <a:moveTo>
                    <a:pt x="0" y="0"/>
                  </a:moveTo>
                  <a:lnTo>
                    <a:pt x="281479" y="0"/>
                  </a:lnTo>
                </a:path>
              </a:pathLst>
            </a:custGeom>
            <a:noFill/>
            <a:ln cap="rnd" cmpd="sng" w="28575">
              <a:solidFill>
                <a:srgbClr val="F9B7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60" name="Google Shape;1260;p40"/>
            <p:cNvSpPr/>
            <p:nvPr/>
          </p:nvSpPr>
          <p:spPr>
            <a:xfrm>
              <a:off x="293125" y="846675"/>
              <a:ext cx="7037000" cy="4021625"/>
            </a:xfrm>
            <a:custGeom>
              <a:rect b="b" l="l" r="r" t="t"/>
              <a:pathLst>
                <a:path extrusionOk="0" fill="none" h="160865" w="281480">
                  <a:moveTo>
                    <a:pt x="281479" y="80497"/>
                  </a:moveTo>
                  <a:lnTo>
                    <a:pt x="281479" y="80497"/>
                  </a:lnTo>
                  <a:lnTo>
                    <a:pt x="281479" y="82568"/>
                  </a:lnTo>
                  <a:lnTo>
                    <a:pt x="281350" y="84639"/>
                  </a:lnTo>
                  <a:lnTo>
                    <a:pt x="281091" y="86580"/>
                  </a:lnTo>
                  <a:lnTo>
                    <a:pt x="280703" y="88650"/>
                  </a:lnTo>
                  <a:lnTo>
                    <a:pt x="280315" y="90721"/>
                  </a:lnTo>
                  <a:lnTo>
                    <a:pt x="279797" y="92662"/>
                  </a:lnTo>
                  <a:lnTo>
                    <a:pt x="279279" y="94733"/>
                  </a:lnTo>
                  <a:lnTo>
                    <a:pt x="278632" y="96674"/>
                  </a:lnTo>
                  <a:lnTo>
                    <a:pt x="277856" y="98615"/>
                  </a:lnTo>
                  <a:lnTo>
                    <a:pt x="277079" y="100557"/>
                  </a:lnTo>
                  <a:lnTo>
                    <a:pt x="276173" y="102498"/>
                  </a:lnTo>
                  <a:lnTo>
                    <a:pt x="275138" y="104310"/>
                  </a:lnTo>
                  <a:lnTo>
                    <a:pt x="274103" y="106251"/>
                  </a:lnTo>
                  <a:lnTo>
                    <a:pt x="272938" y="108063"/>
                  </a:lnTo>
                  <a:lnTo>
                    <a:pt x="270479" y="111686"/>
                  </a:lnTo>
                  <a:lnTo>
                    <a:pt x="267632" y="115310"/>
                  </a:lnTo>
                  <a:lnTo>
                    <a:pt x="264526" y="118804"/>
                  </a:lnTo>
                  <a:lnTo>
                    <a:pt x="261161" y="122169"/>
                  </a:lnTo>
                  <a:lnTo>
                    <a:pt x="257408" y="125404"/>
                  </a:lnTo>
                  <a:lnTo>
                    <a:pt x="253526" y="128510"/>
                  </a:lnTo>
                  <a:lnTo>
                    <a:pt x="249384" y="131616"/>
                  </a:lnTo>
                  <a:lnTo>
                    <a:pt x="244855" y="134464"/>
                  </a:lnTo>
                  <a:lnTo>
                    <a:pt x="240196" y="137311"/>
                  </a:lnTo>
                  <a:lnTo>
                    <a:pt x="235407" y="140028"/>
                  </a:lnTo>
                  <a:lnTo>
                    <a:pt x="230231" y="142487"/>
                  </a:lnTo>
                  <a:lnTo>
                    <a:pt x="224925" y="144946"/>
                  </a:lnTo>
                  <a:lnTo>
                    <a:pt x="219360" y="147146"/>
                  </a:lnTo>
                  <a:lnTo>
                    <a:pt x="213665" y="149217"/>
                  </a:lnTo>
                  <a:lnTo>
                    <a:pt x="207842" y="151158"/>
                  </a:lnTo>
                  <a:lnTo>
                    <a:pt x="201759" y="152970"/>
                  </a:lnTo>
                  <a:lnTo>
                    <a:pt x="195547" y="154523"/>
                  </a:lnTo>
                  <a:lnTo>
                    <a:pt x="189077" y="155947"/>
                  </a:lnTo>
                  <a:lnTo>
                    <a:pt x="182606" y="157241"/>
                  </a:lnTo>
                  <a:lnTo>
                    <a:pt x="175876" y="158276"/>
                  </a:lnTo>
                  <a:lnTo>
                    <a:pt x="169146" y="159182"/>
                  </a:lnTo>
                  <a:lnTo>
                    <a:pt x="162158" y="159958"/>
                  </a:lnTo>
                  <a:lnTo>
                    <a:pt x="155170" y="160476"/>
                  </a:lnTo>
                  <a:lnTo>
                    <a:pt x="147922" y="160735"/>
                  </a:lnTo>
                  <a:lnTo>
                    <a:pt x="140675" y="160864"/>
                  </a:lnTo>
                  <a:lnTo>
                    <a:pt x="140675" y="160864"/>
                  </a:lnTo>
                  <a:lnTo>
                    <a:pt x="133428" y="160735"/>
                  </a:lnTo>
                  <a:lnTo>
                    <a:pt x="126310" y="160476"/>
                  </a:lnTo>
                  <a:lnTo>
                    <a:pt x="119321" y="159958"/>
                  </a:lnTo>
                  <a:lnTo>
                    <a:pt x="112333" y="159182"/>
                  </a:lnTo>
                  <a:lnTo>
                    <a:pt x="105603" y="158276"/>
                  </a:lnTo>
                  <a:lnTo>
                    <a:pt x="98874" y="157241"/>
                  </a:lnTo>
                  <a:lnTo>
                    <a:pt x="92274" y="155947"/>
                  </a:lnTo>
                  <a:lnTo>
                    <a:pt x="85932" y="154523"/>
                  </a:lnTo>
                  <a:lnTo>
                    <a:pt x="79720" y="152970"/>
                  </a:lnTo>
                  <a:lnTo>
                    <a:pt x="73638" y="151158"/>
                  </a:lnTo>
                  <a:lnTo>
                    <a:pt x="67685" y="149217"/>
                  </a:lnTo>
                  <a:lnTo>
                    <a:pt x="61990" y="147146"/>
                  </a:lnTo>
                  <a:lnTo>
                    <a:pt x="56555" y="144946"/>
                  </a:lnTo>
                  <a:lnTo>
                    <a:pt x="51249" y="142487"/>
                  </a:lnTo>
                  <a:lnTo>
                    <a:pt x="46072" y="140028"/>
                  </a:lnTo>
                  <a:lnTo>
                    <a:pt x="41154" y="137311"/>
                  </a:lnTo>
                  <a:lnTo>
                    <a:pt x="36495" y="134464"/>
                  </a:lnTo>
                  <a:lnTo>
                    <a:pt x="32095" y="131616"/>
                  </a:lnTo>
                  <a:lnTo>
                    <a:pt x="27954" y="128510"/>
                  </a:lnTo>
                  <a:lnTo>
                    <a:pt x="24071" y="125404"/>
                  </a:lnTo>
                  <a:lnTo>
                    <a:pt x="20318" y="122169"/>
                  </a:lnTo>
                  <a:lnTo>
                    <a:pt x="16954" y="118804"/>
                  </a:lnTo>
                  <a:lnTo>
                    <a:pt x="13848" y="115310"/>
                  </a:lnTo>
                  <a:lnTo>
                    <a:pt x="11000" y="111686"/>
                  </a:lnTo>
                  <a:lnTo>
                    <a:pt x="8542" y="108063"/>
                  </a:lnTo>
                  <a:lnTo>
                    <a:pt x="7377" y="106251"/>
                  </a:lnTo>
                  <a:lnTo>
                    <a:pt x="6341" y="104310"/>
                  </a:lnTo>
                  <a:lnTo>
                    <a:pt x="5306" y="102498"/>
                  </a:lnTo>
                  <a:lnTo>
                    <a:pt x="4400" y="100557"/>
                  </a:lnTo>
                  <a:lnTo>
                    <a:pt x="3624" y="98615"/>
                  </a:lnTo>
                  <a:lnTo>
                    <a:pt x="2847" y="96674"/>
                  </a:lnTo>
                  <a:lnTo>
                    <a:pt x="2200" y="94733"/>
                  </a:lnTo>
                  <a:lnTo>
                    <a:pt x="1553" y="92662"/>
                  </a:lnTo>
                  <a:lnTo>
                    <a:pt x="1165" y="90721"/>
                  </a:lnTo>
                  <a:lnTo>
                    <a:pt x="647" y="88650"/>
                  </a:lnTo>
                  <a:lnTo>
                    <a:pt x="388" y="86580"/>
                  </a:lnTo>
                  <a:lnTo>
                    <a:pt x="129" y="84639"/>
                  </a:lnTo>
                  <a:lnTo>
                    <a:pt x="0" y="82568"/>
                  </a:lnTo>
                  <a:lnTo>
                    <a:pt x="0" y="80497"/>
                  </a:lnTo>
                  <a:lnTo>
                    <a:pt x="0" y="80497"/>
                  </a:lnTo>
                  <a:lnTo>
                    <a:pt x="0" y="78427"/>
                  </a:lnTo>
                  <a:lnTo>
                    <a:pt x="129" y="76356"/>
                  </a:lnTo>
                  <a:lnTo>
                    <a:pt x="388" y="74285"/>
                  </a:lnTo>
                  <a:lnTo>
                    <a:pt x="647" y="72215"/>
                  </a:lnTo>
                  <a:lnTo>
                    <a:pt x="1165" y="70144"/>
                  </a:lnTo>
                  <a:lnTo>
                    <a:pt x="1553" y="68203"/>
                  </a:lnTo>
                  <a:lnTo>
                    <a:pt x="2200" y="66261"/>
                  </a:lnTo>
                  <a:lnTo>
                    <a:pt x="2847" y="64191"/>
                  </a:lnTo>
                  <a:lnTo>
                    <a:pt x="3624" y="62250"/>
                  </a:lnTo>
                  <a:lnTo>
                    <a:pt x="4400" y="60308"/>
                  </a:lnTo>
                  <a:lnTo>
                    <a:pt x="5306" y="58367"/>
                  </a:lnTo>
                  <a:lnTo>
                    <a:pt x="6341" y="56555"/>
                  </a:lnTo>
                  <a:lnTo>
                    <a:pt x="7377" y="54614"/>
                  </a:lnTo>
                  <a:lnTo>
                    <a:pt x="8542" y="52802"/>
                  </a:lnTo>
                  <a:lnTo>
                    <a:pt x="11000" y="49179"/>
                  </a:lnTo>
                  <a:lnTo>
                    <a:pt x="13848" y="45555"/>
                  </a:lnTo>
                  <a:lnTo>
                    <a:pt x="16954" y="42061"/>
                  </a:lnTo>
                  <a:lnTo>
                    <a:pt x="20318" y="38696"/>
                  </a:lnTo>
                  <a:lnTo>
                    <a:pt x="24071" y="35461"/>
                  </a:lnTo>
                  <a:lnTo>
                    <a:pt x="27954" y="32355"/>
                  </a:lnTo>
                  <a:lnTo>
                    <a:pt x="32095" y="29249"/>
                  </a:lnTo>
                  <a:lnTo>
                    <a:pt x="36495" y="26401"/>
                  </a:lnTo>
                  <a:lnTo>
                    <a:pt x="41154" y="23554"/>
                  </a:lnTo>
                  <a:lnTo>
                    <a:pt x="46072" y="20966"/>
                  </a:lnTo>
                  <a:lnTo>
                    <a:pt x="51249" y="18378"/>
                  </a:lnTo>
                  <a:lnTo>
                    <a:pt x="56555" y="16048"/>
                  </a:lnTo>
                  <a:lnTo>
                    <a:pt x="61990" y="13719"/>
                  </a:lnTo>
                  <a:lnTo>
                    <a:pt x="67685" y="11648"/>
                  </a:lnTo>
                  <a:lnTo>
                    <a:pt x="73638" y="9707"/>
                  </a:lnTo>
                  <a:lnTo>
                    <a:pt x="79720" y="7895"/>
                  </a:lnTo>
                  <a:lnTo>
                    <a:pt x="85932" y="6342"/>
                  </a:lnTo>
                  <a:lnTo>
                    <a:pt x="92274" y="4918"/>
                  </a:lnTo>
                  <a:lnTo>
                    <a:pt x="98874" y="3624"/>
                  </a:lnTo>
                  <a:lnTo>
                    <a:pt x="105603" y="2589"/>
                  </a:lnTo>
                  <a:lnTo>
                    <a:pt x="112333" y="1683"/>
                  </a:lnTo>
                  <a:lnTo>
                    <a:pt x="119321" y="907"/>
                  </a:lnTo>
                  <a:lnTo>
                    <a:pt x="126310" y="389"/>
                  </a:lnTo>
                  <a:lnTo>
                    <a:pt x="133428" y="130"/>
                  </a:lnTo>
                  <a:lnTo>
                    <a:pt x="140675" y="1"/>
                  </a:lnTo>
                  <a:lnTo>
                    <a:pt x="140675" y="1"/>
                  </a:lnTo>
                  <a:lnTo>
                    <a:pt x="147922" y="130"/>
                  </a:lnTo>
                  <a:lnTo>
                    <a:pt x="155170" y="389"/>
                  </a:lnTo>
                  <a:lnTo>
                    <a:pt x="162158" y="907"/>
                  </a:lnTo>
                  <a:lnTo>
                    <a:pt x="169146" y="1683"/>
                  </a:lnTo>
                  <a:lnTo>
                    <a:pt x="175876" y="2589"/>
                  </a:lnTo>
                  <a:lnTo>
                    <a:pt x="182606" y="3624"/>
                  </a:lnTo>
                  <a:lnTo>
                    <a:pt x="189077" y="4918"/>
                  </a:lnTo>
                  <a:lnTo>
                    <a:pt x="195547" y="6342"/>
                  </a:lnTo>
                  <a:lnTo>
                    <a:pt x="201759" y="7895"/>
                  </a:lnTo>
                  <a:lnTo>
                    <a:pt x="207842" y="9707"/>
                  </a:lnTo>
                  <a:lnTo>
                    <a:pt x="213665" y="11648"/>
                  </a:lnTo>
                  <a:lnTo>
                    <a:pt x="219360" y="13719"/>
                  </a:lnTo>
                  <a:lnTo>
                    <a:pt x="224925" y="16048"/>
                  </a:lnTo>
                  <a:lnTo>
                    <a:pt x="230231" y="18378"/>
                  </a:lnTo>
                  <a:lnTo>
                    <a:pt x="235407" y="20966"/>
                  </a:lnTo>
                  <a:lnTo>
                    <a:pt x="240196" y="23554"/>
                  </a:lnTo>
                  <a:lnTo>
                    <a:pt x="244855" y="26401"/>
                  </a:lnTo>
                  <a:lnTo>
                    <a:pt x="249384" y="29249"/>
                  </a:lnTo>
                  <a:lnTo>
                    <a:pt x="253526" y="32355"/>
                  </a:lnTo>
                  <a:lnTo>
                    <a:pt x="257408" y="35461"/>
                  </a:lnTo>
                  <a:lnTo>
                    <a:pt x="261161" y="38696"/>
                  </a:lnTo>
                  <a:lnTo>
                    <a:pt x="264526" y="42061"/>
                  </a:lnTo>
                  <a:lnTo>
                    <a:pt x="267632" y="45555"/>
                  </a:lnTo>
                  <a:lnTo>
                    <a:pt x="270479" y="49179"/>
                  </a:lnTo>
                  <a:lnTo>
                    <a:pt x="272938" y="52802"/>
                  </a:lnTo>
                  <a:lnTo>
                    <a:pt x="274103" y="54614"/>
                  </a:lnTo>
                  <a:lnTo>
                    <a:pt x="275138" y="56555"/>
                  </a:lnTo>
                  <a:lnTo>
                    <a:pt x="276173" y="58367"/>
                  </a:lnTo>
                  <a:lnTo>
                    <a:pt x="277079" y="60308"/>
                  </a:lnTo>
                  <a:lnTo>
                    <a:pt x="277856" y="62250"/>
                  </a:lnTo>
                  <a:lnTo>
                    <a:pt x="278632" y="64191"/>
                  </a:lnTo>
                  <a:lnTo>
                    <a:pt x="279279" y="66261"/>
                  </a:lnTo>
                  <a:lnTo>
                    <a:pt x="279797" y="68203"/>
                  </a:lnTo>
                  <a:lnTo>
                    <a:pt x="280315" y="70144"/>
                  </a:lnTo>
                  <a:lnTo>
                    <a:pt x="280703" y="72215"/>
                  </a:lnTo>
                  <a:lnTo>
                    <a:pt x="281091" y="74285"/>
                  </a:lnTo>
                  <a:lnTo>
                    <a:pt x="281350" y="76356"/>
                  </a:lnTo>
                  <a:lnTo>
                    <a:pt x="281479" y="78427"/>
                  </a:lnTo>
                  <a:lnTo>
                    <a:pt x="281479" y="80497"/>
                  </a:lnTo>
                  <a:lnTo>
                    <a:pt x="281479" y="80497"/>
                  </a:lnTo>
                  <a:close/>
                </a:path>
              </a:pathLst>
            </a:custGeom>
            <a:noFill/>
            <a:ln cap="rnd" cmpd="sng" w="28575">
              <a:solidFill>
                <a:srgbClr val="F9B7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61" name="Google Shape;1261;p40"/>
            <p:cNvSpPr/>
            <p:nvPr/>
          </p:nvSpPr>
          <p:spPr>
            <a:xfrm>
              <a:off x="1548450" y="846675"/>
              <a:ext cx="4526350" cy="4021625"/>
            </a:xfrm>
            <a:custGeom>
              <a:rect b="b" l="l" r="r" t="t"/>
              <a:pathLst>
                <a:path extrusionOk="0" fill="none" h="160865" w="181054">
                  <a:moveTo>
                    <a:pt x="181053" y="80497"/>
                  </a:moveTo>
                  <a:lnTo>
                    <a:pt x="181053" y="80497"/>
                  </a:lnTo>
                  <a:lnTo>
                    <a:pt x="180924" y="84639"/>
                  </a:lnTo>
                  <a:lnTo>
                    <a:pt x="180535" y="88650"/>
                  </a:lnTo>
                  <a:lnTo>
                    <a:pt x="180018" y="92662"/>
                  </a:lnTo>
                  <a:lnTo>
                    <a:pt x="179112" y="96674"/>
                  </a:lnTo>
                  <a:lnTo>
                    <a:pt x="178206" y="100557"/>
                  </a:lnTo>
                  <a:lnTo>
                    <a:pt x="176912" y="104310"/>
                  </a:lnTo>
                  <a:lnTo>
                    <a:pt x="175488" y="108063"/>
                  </a:lnTo>
                  <a:lnTo>
                    <a:pt x="173935" y="111686"/>
                  </a:lnTo>
                  <a:lnTo>
                    <a:pt x="172123" y="115310"/>
                  </a:lnTo>
                  <a:lnTo>
                    <a:pt x="170053" y="118804"/>
                  </a:lnTo>
                  <a:lnTo>
                    <a:pt x="167853" y="122169"/>
                  </a:lnTo>
                  <a:lnTo>
                    <a:pt x="165523" y="125404"/>
                  </a:lnTo>
                  <a:lnTo>
                    <a:pt x="163064" y="128510"/>
                  </a:lnTo>
                  <a:lnTo>
                    <a:pt x="160347" y="131616"/>
                  </a:lnTo>
                  <a:lnTo>
                    <a:pt x="157499" y="134464"/>
                  </a:lnTo>
                  <a:lnTo>
                    <a:pt x="154523" y="137311"/>
                  </a:lnTo>
                  <a:lnTo>
                    <a:pt x="151417" y="140028"/>
                  </a:lnTo>
                  <a:lnTo>
                    <a:pt x="148052" y="142487"/>
                  </a:lnTo>
                  <a:lnTo>
                    <a:pt x="144687" y="144946"/>
                  </a:lnTo>
                  <a:lnTo>
                    <a:pt x="141064" y="147146"/>
                  </a:lnTo>
                  <a:lnTo>
                    <a:pt x="137440" y="149217"/>
                  </a:lnTo>
                  <a:lnTo>
                    <a:pt x="133687" y="151158"/>
                  </a:lnTo>
                  <a:lnTo>
                    <a:pt x="129804" y="152970"/>
                  </a:lnTo>
                  <a:lnTo>
                    <a:pt x="125793" y="154523"/>
                  </a:lnTo>
                  <a:lnTo>
                    <a:pt x="121651" y="155947"/>
                  </a:lnTo>
                  <a:lnTo>
                    <a:pt x="117380" y="157241"/>
                  </a:lnTo>
                  <a:lnTo>
                    <a:pt x="113110" y="158276"/>
                  </a:lnTo>
                  <a:lnTo>
                    <a:pt x="108710" y="159182"/>
                  </a:lnTo>
                  <a:lnTo>
                    <a:pt x="104309" y="159958"/>
                  </a:lnTo>
                  <a:lnTo>
                    <a:pt x="99780" y="160476"/>
                  </a:lnTo>
                  <a:lnTo>
                    <a:pt x="95121" y="160735"/>
                  </a:lnTo>
                  <a:lnTo>
                    <a:pt x="90462" y="160864"/>
                  </a:lnTo>
                  <a:lnTo>
                    <a:pt x="90462" y="160864"/>
                  </a:lnTo>
                  <a:lnTo>
                    <a:pt x="85803" y="160735"/>
                  </a:lnTo>
                  <a:lnTo>
                    <a:pt x="81273" y="160476"/>
                  </a:lnTo>
                  <a:lnTo>
                    <a:pt x="76744" y="159958"/>
                  </a:lnTo>
                  <a:lnTo>
                    <a:pt x="72214" y="159182"/>
                  </a:lnTo>
                  <a:lnTo>
                    <a:pt x="67944" y="158276"/>
                  </a:lnTo>
                  <a:lnTo>
                    <a:pt x="63544" y="157241"/>
                  </a:lnTo>
                  <a:lnTo>
                    <a:pt x="59402" y="155947"/>
                  </a:lnTo>
                  <a:lnTo>
                    <a:pt x="55261" y="154523"/>
                  </a:lnTo>
                  <a:lnTo>
                    <a:pt x="51249" y="152970"/>
                  </a:lnTo>
                  <a:lnTo>
                    <a:pt x="47367" y="151158"/>
                  </a:lnTo>
                  <a:lnTo>
                    <a:pt x="43613" y="149217"/>
                  </a:lnTo>
                  <a:lnTo>
                    <a:pt x="39860" y="147146"/>
                  </a:lnTo>
                  <a:lnTo>
                    <a:pt x="36366" y="144946"/>
                  </a:lnTo>
                  <a:lnTo>
                    <a:pt x="33001" y="142487"/>
                  </a:lnTo>
                  <a:lnTo>
                    <a:pt x="29637" y="140028"/>
                  </a:lnTo>
                  <a:lnTo>
                    <a:pt x="26531" y="137311"/>
                  </a:lnTo>
                  <a:lnTo>
                    <a:pt x="23554" y="134464"/>
                  </a:lnTo>
                  <a:lnTo>
                    <a:pt x="20707" y="131616"/>
                  </a:lnTo>
                  <a:lnTo>
                    <a:pt x="17989" y="128510"/>
                  </a:lnTo>
                  <a:lnTo>
                    <a:pt x="15530" y="125404"/>
                  </a:lnTo>
                  <a:lnTo>
                    <a:pt x="13071" y="122169"/>
                  </a:lnTo>
                  <a:lnTo>
                    <a:pt x="11001" y="118804"/>
                  </a:lnTo>
                  <a:lnTo>
                    <a:pt x="8930" y="115310"/>
                  </a:lnTo>
                  <a:lnTo>
                    <a:pt x="7118" y="111686"/>
                  </a:lnTo>
                  <a:lnTo>
                    <a:pt x="5565" y="108063"/>
                  </a:lnTo>
                  <a:lnTo>
                    <a:pt x="4142" y="104310"/>
                  </a:lnTo>
                  <a:lnTo>
                    <a:pt x="2848" y="100557"/>
                  </a:lnTo>
                  <a:lnTo>
                    <a:pt x="1812" y="96674"/>
                  </a:lnTo>
                  <a:lnTo>
                    <a:pt x="1036" y="92662"/>
                  </a:lnTo>
                  <a:lnTo>
                    <a:pt x="518" y="88650"/>
                  </a:lnTo>
                  <a:lnTo>
                    <a:pt x="130" y="84639"/>
                  </a:lnTo>
                  <a:lnTo>
                    <a:pt x="0" y="80497"/>
                  </a:lnTo>
                  <a:lnTo>
                    <a:pt x="0" y="80497"/>
                  </a:lnTo>
                  <a:lnTo>
                    <a:pt x="130" y="76356"/>
                  </a:lnTo>
                  <a:lnTo>
                    <a:pt x="518" y="72215"/>
                  </a:lnTo>
                  <a:lnTo>
                    <a:pt x="1036" y="68203"/>
                  </a:lnTo>
                  <a:lnTo>
                    <a:pt x="1812" y="64191"/>
                  </a:lnTo>
                  <a:lnTo>
                    <a:pt x="2848" y="60308"/>
                  </a:lnTo>
                  <a:lnTo>
                    <a:pt x="4142" y="56555"/>
                  </a:lnTo>
                  <a:lnTo>
                    <a:pt x="5565" y="52802"/>
                  </a:lnTo>
                  <a:lnTo>
                    <a:pt x="7118" y="49179"/>
                  </a:lnTo>
                  <a:lnTo>
                    <a:pt x="8930" y="45555"/>
                  </a:lnTo>
                  <a:lnTo>
                    <a:pt x="11001" y="42061"/>
                  </a:lnTo>
                  <a:lnTo>
                    <a:pt x="13071" y="38696"/>
                  </a:lnTo>
                  <a:lnTo>
                    <a:pt x="15530" y="35461"/>
                  </a:lnTo>
                  <a:lnTo>
                    <a:pt x="17989" y="32355"/>
                  </a:lnTo>
                  <a:lnTo>
                    <a:pt x="20707" y="29249"/>
                  </a:lnTo>
                  <a:lnTo>
                    <a:pt x="23554" y="26401"/>
                  </a:lnTo>
                  <a:lnTo>
                    <a:pt x="26531" y="23554"/>
                  </a:lnTo>
                  <a:lnTo>
                    <a:pt x="29637" y="20966"/>
                  </a:lnTo>
                  <a:lnTo>
                    <a:pt x="33001" y="18378"/>
                  </a:lnTo>
                  <a:lnTo>
                    <a:pt x="36366" y="16048"/>
                  </a:lnTo>
                  <a:lnTo>
                    <a:pt x="39860" y="13719"/>
                  </a:lnTo>
                  <a:lnTo>
                    <a:pt x="43613" y="11648"/>
                  </a:lnTo>
                  <a:lnTo>
                    <a:pt x="47367" y="9707"/>
                  </a:lnTo>
                  <a:lnTo>
                    <a:pt x="51249" y="7895"/>
                  </a:lnTo>
                  <a:lnTo>
                    <a:pt x="55261" y="6342"/>
                  </a:lnTo>
                  <a:lnTo>
                    <a:pt x="59402" y="4918"/>
                  </a:lnTo>
                  <a:lnTo>
                    <a:pt x="63544" y="3624"/>
                  </a:lnTo>
                  <a:lnTo>
                    <a:pt x="67944" y="2589"/>
                  </a:lnTo>
                  <a:lnTo>
                    <a:pt x="72214" y="1683"/>
                  </a:lnTo>
                  <a:lnTo>
                    <a:pt x="76744" y="907"/>
                  </a:lnTo>
                  <a:lnTo>
                    <a:pt x="81273" y="389"/>
                  </a:lnTo>
                  <a:lnTo>
                    <a:pt x="85803" y="130"/>
                  </a:lnTo>
                  <a:lnTo>
                    <a:pt x="90462" y="1"/>
                  </a:lnTo>
                  <a:lnTo>
                    <a:pt x="90462" y="1"/>
                  </a:lnTo>
                  <a:lnTo>
                    <a:pt x="95121" y="130"/>
                  </a:lnTo>
                  <a:lnTo>
                    <a:pt x="99780" y="389"/>
                  </a:lnTo>
                  <a:lnTo>
                    <a:pt x="104309" y="907"/>
                  </a:lnTo>
                  <a:lnTo>
                    <a:pt x="108710" y="1683"/>
                  </a:lnTo>
                  <a:lnTo>
                    <a:pt x="113110" y="2589"/>
                  </a:lnTo>
                  <a:lnTo>
                    <a:pt x="117380" y="3624"/>
                  </a:lnTo>
                  <a:lnTo>
                    <a:pt x="121651" y="4918"/>
                  </a:lnTo>
                  <a:lnTo>
                    <a:pt x="125793" y="6342"/>
                  </a:lnTo>
                  <a:lnTo>
                    <a:pt x="129804" y="7895"/>
                  </a:lnTo>
                  <a:lnTo>
                    <a:pt x="133687" y="9707"/>
                  </a:lnTo>
                  <a:lnTo>
                    <a:pt x="137440" y="11648"/>
                  </a:lnTo>
                  <a:lnTo>
                    <a:pt x="141064" y="13719"/>
                  </a:lnTo>
                  <a:lnTo>
                    <a:pt x="144687" y="16048"/>
                  </a:lnTo>
                  <a:lnTo>
                    <a:pt x="148052" y="18378"/>
                  </a:lnTo>
                  <a:lnTo>
                    <a:pt x="151417" y="20966"/>
                  </a:lnTo>
                  <a:lnTo>
                    <a:pt x="154523" y="23554"/>
                  </a:lnTo>
                  <a:lnTo>
                    <a:pt x="157499" y="26401"/>
                  </a:lnTo>
                  <a:lnTo>
                    <a:pt x="160347" y="29249"/>
                  </a:lnTo>
                  <a:lnTo>
                    <a:pt x="163064" y="32355"/>
                  </a:lnTo>
                  <a:lnTo>
                    <a:pt x="165523" y="35461"/>
                  </a:lnTo>
                  <a:lnTo>
                    <a:pt x="167853" y="38696"/>
                  </a:lnTo>
                  <a:lnTo>
                    <a:pt x="170053" y="42061"/>
                  </a:lnTo>
                  <a:lnTo>
                    <a:pt x="172123" y="45555"/>
                  </a:lnTo>
                  <a:lnTo>
                    <a:pt x="173935" y="49179"/>
                  </a:lnTo>
                  <a:lnTo>
                    <a:pt x="175488" y="52802"/>
                  </a:lnTo>
                  <a:lnTo>
                    <a:pt x="176912" y="56555"/>
                  </a:lnTo>
                  <a:lnTo>
                    <a:pt x="178206" y="60308"/>
                  </a:lnTo>
                  <a:lnTo>
                    <a:pt x="179112" y="64191"/>
                  </a:lnTo>
                  <a:lnTo>
                    <a:pt x="180018" y="68203"/>
                  </a:lnTo>
                  <a:lnTo>
                    <a:pt x="180535" y="72215"/>
                  </a:lnTo>
                  <a:lnTo>
                    <a:pt x="180924" y="76356"/>
                  </a:lnTo>
                  <a:lnTo>
                    <a:pt x="181053" y="80497"/>
                  </a:lnTo>
                  <a:lnTo>
                    <a:pt x="181053" y="80497"/>
                  </a:lnTo>
                  <a:close/>
                </a:path>
              </a:pathLst>
            </a:custGeom>
            <a:noFill/>
            <a:ln cap="rnd" cmpd="sng" w="28575">
              <a:solidFill>
                <a:srgbClr val="F9B7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62" name="Google Shape;1262;p40"/>
            <p:cNvSpPr/>
            <p:nvPr/>
          </p:nvSpPr>
          <p:spPr>
            <a:xfrm>
              <a:off x="2807025" y="846675"/>
              <a:ext cx="2009200" cy="4021625"/>
            </a:xfrm>
            <a:custGeom>
              <a:rect b="b" l="l" r="r" t="t"/>
              <a:pathLst>
                <a:path extrusionOk="0" fill="none" h="160865" w="80368">
                  <a:moveTo>
                    <a:pt x="80367" y="80497"/>
                  </a:moveTo>
                  <a:lnTo>
                    <a:pt x="80367" y="80497"/>
                  </a:lnTo>
                  <a:lnTo>
                    <a:pt x="80367" y="84639"/>
                  </a:lnTo>
                  <a:lnTo>
                    <a:pt x="80238" y="88650"/>
                  </a:lnTo>
                  <a:lnTo>
                    <a:pt x="79979" y="92662"/>
                  </a:lnTo>
                  <a:lnTo>
                    <a:pt x="79591" y="96674"/>
                  </a:lnTo>
                  <a:lnTo>
                    <a:pt x="79073" y="100557"/>
                  </a:lnTo>
                  <a:lnTo>
                    <a:pt x="78555" y="104310"/>
                  </a:lnTo>
                  <a:lnTo>
                    <a:pt x="77908" y="108063"/>
                  </a:lnTo>
                  <a:lnTo>
                    <a:pt x="77261" y="111686"/>
                  </a:lnTo>
                  <a:lnTo>
                    <a:pt x="76485" y="115310"/>
                  </a:lnTo>
                  <a:lnTo>
                    <a:pt x="75579" y="118804"/>
                  </a:lnTo>
                  <a:lnTo>
                    <a:pt x="74544" y="122169"/>
                  </a:lnTo>
                  <a:lnTo>
                    <a:pt x="73508" y="125404"/>
                  </a:lnTo>
                  <a:lnTo>
                    <a:pt x="72344" y="128510"/>
                  </a:lnTo>
                  <a:lnTo>
                    <a:pt x="71179" y="131616"/>
                  </a:lnTo>
                  <a:lnTo>
                    <a:pt x="69885" y="134464"/>
                  </a:lnTo>
                  <a:lnTo>
                    <a:pt x="68590" y="137311"/>
                  </a:lnTo>
                  <a:lnTo>
                    <a:pt x="67167" y="140028"/>
                  </a:lnTo>
                  <a:lnTo>
                    <a:pt x="65743" y="142487"/>
                  </a:lnTo>
                  <a:lnTo>
                    <a:pt x="64190" y="144946"/>
                  </a:lnTo>
                  <a:lnTo>
                    <a:pt x="62637" y="147146"/>
                  </a:lnTo>
                  <a:lnTo>
                    <a:pt x="61084" y="149217"/>
                  </a:lnTo>
                  <a:lnTo>
                    <a:pt x="59402" y="151158"/>
                  </a:lnTo>
                  <a:lnTo>
                    <a:pt x="57590" y="152970"/>
                  </a:lnTo>
                  <a:lnTo>
                    <a:pt x="55778" y="154523"/>
                  </a:lnTo>
                  <a:lnTo>
                    <a:pt x="53966" y="155947"/>
                  </a:lnTo>
                  <a:lnTo>
                    <a:pt x="52155" y="157241"/>
                  </a:lnTo>
                  <a:lnTo>
                    <a:pt x="50213" y="158276"/>
                  </a:lnTo>
                  <a:lnTo>
                    <a:pt x="48272" y="159182"/>
                  </a:lnTo>
                  <a:lnTo>
                    <a:pt x="46331" y="159958"/>
                  </a:lnTo>
                  <a:lnTo>
                    <a:pt x="44260" y="160476"/>
                  </a:lnTo>
                  <a:lnTo>
                    <a:pt x="42190" y="160735"/>
                  </a:lnTo>
                  <a:lnTo>
                    <a:pt x="40119" y="160864"/>
                  </a:lnTo>
                  <a:lnTo>
                    <a:pt x="40119" y="160864"/>
                  </a:lnTo>
                  <a:lnTo>
                    <a:pt x="38048" y="160735"/>
                  </a:lnTo>
                  <a:lnTo>
                    <a:pt x="36107" y="160476"/>
                  </a:lnTo>
                  <a:lnTo>
                    <a:pt x="34036" y="159958"/>
                  </a:lnTo>
                  <a:lnTo>
                    <a:pt x="32095" y="159182"/>
                  </a:lnTo>
                  <a:lnTo>
                    <a:pt x="30154" y="158276"/>
                  </a:lnTo>
                  <a:lnTo>
                    <a:pt x="28213" y="157241"/>
                  </a:lnTo>
                  <a:lnTo>
                    <a:pt x="26401" y="155947"/>
                  </a:lnTo>
                  <a:lnTo>
                    <a:pt x="24460" y="154523"/>
                  </a:lnTo>
                  <a:lnTo>
                    <a:pt x="22777" y="152970"/>
                  </a:lnTo>
                  <a:lnTo>
                    <a:pt x="20965" y="151158"/>
                  </a:lnTo>
                  <a:lnTo>
                    <a:pt x="19283" y="149217"/>
                  </a:lnTo>
                  <a:lnTo>
                    <a:pt x="17730" y="147146"/>
                  </a:lnTo>
                  <a:lnTo>
                    <a:pt x="16048" y="144946"/>
                  </a:lnTo>
                  <a:lnTo>
                    <a:pt x="14624" y="142487"/>
                  </a:lnTo>
                  <a:lnTo>
                    <a:pt x="13071" y="140028"/>
                  </a:lnTo>
                  <a:lnTo>
                    <a:pt x="11777" y="137311"/>
                  </a:lnTo>
                  <a:lnTo>
                    <a:pt x="10353" y="134464"/>
                  </a:lnTo>
                  <a:lnTo>
                    <a:pt x="9189" y="131616"/>
                  </a:lnTo>
                  <a:lnTo>
                    <a:pt x="7894" y="128510"/>
                  </a:lnTo>
                  <a:lnTo>
                    <a:pt x="6859" y="125404"/>
                  </a:lnTo>
                  <a:lnTo>
                    <a:pt x="5824" y="122169"/>
                  </a:lnTo>
                  <a:lnTo>
                    <a:pt x="4789" y="118804"/>
                  </a:lnTo>
                  <a:lnTo>
                    <a:pt x="3883" y="115310"/>
                  </a:lnTo>
                  <a:lnTo>
                    <a:pt x="3106" y="111686"/>
                  </a:lnTo>
                  <a:lnTo>
                    <a:pt x="2330" y="108063"/>
                  </a:lnTo>
                  <a:lnTo>
                    <a:pt x="1812" y="104310"/>
                  </a:lnTo>
                  <a:lnTo>
                    <a:pt x="1165" y="100557"/>
                  </a:lnTo>
                  <a:lnTo>
                    <a:pt x="777" y="96674"/>
                  </a:lnTo>
                  <a:lnTo>
                    <a:pt x="388" y="92662"/>
                  </a:lnTo>
                  <a:lnTo>
                    <a:pt x="130" y="88650"/>
                  </a:lnTo>
                  <a:lnTo>
                    <a:pt x="0" y="84639"/>
                  </a:lnTo>
                  <a:lnTo>
                    <a:pt x="0" y="80497"/>
                  </a:lnTo>
                  <a:lnTo>
                    <a:pt x="0" y="80497"/>
                  </a:lnTo>
                  <a:lnTo>
                    <a:pt x="0" y="76356"/>
                  </a:lnTo>
                  <a:lnTo>
                    <a:pt x="130" y="72215"/>
                  </a:lnTo>
                  <a:lnTo>
                    <a:pt x="388" y="68203"/>
                  </a:lnTo>
                  <a:lnTo>
                    <a:pt x="777" y="64191"/>
                  </a:lnTo>
                  <a:lnTo>
                    <a:pt x="1165" y="60308"/>
                  </a:lnTo>
                  <a:lnTo>
                    <a:pt x="1812" y="56555"/>
                  </a:lnTo>
                  <a:lnTo>
                    <a:pt x="2330" y="52802"/>
                  </a:lnTo>
                  <a:lnTo>
                    <a:pt x="3106" y="49179"/>
                  </a:lnTo>
                  <a:lnTo>
                    <a:pt x="3883" y="45555"/>
                  </a:lnTo>
                  <a:lnTo>
                    <a:pt x="4789" y="42061"/>
                  </a:lnTo>
                  <a:lnTo>
                    <a:pt x="5824" y="38696"/>
                  </a:lnTo>
                  <a:lnTo>
                    <a:pt x="6859" y="35461"/>
                  </a:lnTo>
                  <a:lnTo>
                    <a:pt x="7894" y="32355"/>
                  </a:lnTo>
                  <a:lnTo>
                    <a:pt x="9189" y="29249"/>
                  </a:lnTo>
                  <a:lnTo>
                    <a:pt x="10353" y="26401"/>
                  </a:lnTo>
                  <a:lnTo>
                    <a:pt x="11777" y="23554"/>
                  </a:lnTo>
                  <a:lnTo>
                    <a:pt x="13071" y="20966"/>
                  </a:lnTo>
                  <a:lnTo>
                    <a:pt x="14624" y="18378"/>
                  </a:lnTo>
                  <a:lnTo>
                    <a:pt x="16048" y="16048"/>
                  </a:lnTo>
                  <a:lnTo>
                    <a:pt x="17730" y="13719"/>
                  </a:lnTo>
                  <a:lnTo>
                    <a:pt x="19283" y="11648"/>
                  </a:lnTo>
                  <a:lnTo>
                    <a:pt x="20965" y="9707"/>
                  </a:lnTo>
                  <a:lnTo>
                    <a:pt x="22777" y="7895"/>
                  </a:lnTo>
                  <a:lnTo>
                    <a:pt x="24460" y="6342"/>
                  </a:lnTo>
                  <a:lnTo>
                    <a:pt x="26401" y="4918"/>
                  </a:lnTo>
                  <a:lnTo>
                    <a:pt x="28213" y="3624"/>
                  </a:lnTo>
                  <a:lnTo>
                    <a:pt x="30154" y="2589"/>
                  </a:lnTo>
                  <a:lnTo>
                    <a:pt x="32095" y="1683"/>
                  </a:lnTo>
                  <a:lnTo>
                    <a:pt x="34036" y="907"/>
                  </a:lnTo>
                  <a:lnTo>
                    <a:pt x="36107" y="389"/>
                  </a:lnTo>
                  <a:lnTo>
                    <a:pt x="38048" y="130"/>
                  </a:lnTo>
                  <a:lnTo>
                    <a:pt x="40119" y="1"/>
                  </a:lnTo>
                  <a:lnTo>
                    <a:pt x="40119" y="1"/>
                  </a:lnTo>
                  <a:lnTo>
                    <a:pt x="42190" y="130"/>
                  </a:lnTo>
                  <a:lnTo>
                    <a:pt x="44260" y="389"/>
                  </a:lnTo>
                  <a:lnTo>
                    <a:pt x="46331" y="907"/>
                  </a:lnTo>
                  <a:lnTo>
                    <a:pt x="48272" y="1683"/>
                  </a:lnTo>
                  <a:lnTo>
                    <a:pt x="50213" y="2589"/>
                  </a:lnTo>
                  <a:lnTo>
                    <a:pt x="52155" y="3624"/>
                  </a:lnTo>
                  <a:lnTo>
                    <a:pt x="53966" y="4918"/>
                  </a:lnTo>
                  <a:lnTo>
                    <a:pt x="55778" y="6342"/>
                  </a:lnTo>
                  <a:lnTo>
                    <a:pt x="57590" y="7895"/>
                  </a:lnTo>
                  <a:lnTo>
                    <a:pt x="59402" y="9707"/>
                  </a:lnTo>
                  <a:lnTo>
                    <a:pt x="61084" y="11648"/>
                  </a:lnTo>
                  <a:lnTo>
                    <a:pt x="62637" y="13719"/>
                  </a:lnTo>
                  <a:lnTo>
                    <a:pt x="64190" y="16048"/>
                  </a:lnTo>
                  <a:lnTo>
                    <a:pt x="65743" y="18378"/>
                  </a:lnTo>
                  <a:lnTo>
                    <a:pt x="67167" y="20966"/>
                  </a:lnTo>
                  <a:lnTo>
                    <a:pt x="68590" y="23554"/>
                  </a:lnTo>
                  <a:lnTo>
                    <a:pt x="69885" y="26401"/>
                  </a:lnTo>
                  <a:lnTo>
                    <a:pt x="71179" y="29249"/>
                  </a:lnTo>
                  <a:lnTo>
                    <a:pt x="72344" y="32355"/>
                  </a:lnTo>
                  <a:lnTo>
                    <a:pt x="73508" y="35461"/>
                  </a:lnTo>
                  <a:lnTo>
                    <a:pt x="74544" y="38696"/>
                  </a:lnTo>
                  <a:lnTo>
                    <a:pt x="75579" y="42061"/>
                  </a:lnTo>
                  <a:lnTo>
                    <a:pt x="76485" y="45555"/>
                  </a:lnTo>
                  <a:lnTo>
                    <a:pt x="77261" y="49179"/>
                  </a:lnTo>
                  <a:lnTo>
                    <a:pt x="77908" y="52802"/>
                  </a:lnTo>
                  <a:lnTo>
                    <a:pt x="78555" y="56555"/>
                  </a:lnTo>
                  <a:lnTo>
                    <a:pt x="79073" y="60308"/>
                  </a:lnTo>
                  <a:lnTo>
                    <a:pt x="79591" y="64191"/>
                  </a:lnTo>
                  <a:lnTo>
                    <a:pt x="79979" y="68203"/>
                  </a:lnTo>
                  <a:lnTo>
                    <a:pt x="80238" y="72215"/>
                  </a:lnTo>
                  <a:lnTo>
                    <a:pt x="80367" y="76356"/>
                  </a:lnTo>
                  <a:lnTo>
                    <a:pt x="80367" y="80497"/>
                  </a:lnTo>
                  <a:lnTo>
                    <a:pt x="80367" y="80497"/>
                  </a:lnTo>
                  <a:close/>
                </a:path>
              </a:pathLst>
            </a:custGeom>
            <a:noFill/>
            <a:ln cap="rnd" cmpd="sng" w="28575">
              <a:solidFill>
                <a:srgbClr val="F9B7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90037"/>
        </a:solidFill>
      </p:bgPr>
    </p:bg>
    <p:spTree>
      <p:nvGrpSpPr>
        <p:cNvPr id="1266" name="Shape 1266"/>
        <p:cNvGrpSpPr/>
        <p:nvPr/>
      </p:nvGrpSpPr>
      <p:grpSpPr>
        <a:xfrm>
          <a:off x="0" y="0"/>
          <a:ext cx="0" cy="0"/>
          <a:chOff x="0" y="0"/>
          <a:chExt cx="0" cy="0"/>
        </a:xfrm>
      </p:grpSpPr>
      <p:sp>
        <p:nvSpPr>
          <p:cNvPr id="1267" name="Google Shape;1267;p41"/>
          <p:cNvSpPr txBox="1"/>
          <p:nvPr/>
        </p:nvSpPr>
        <p:spPr>
          <a:xfrm>
            <a:off x="457200" y="1271238"/>
            <a:ext cx="4000500" cy="2456700"/>
          </a:xfrm>
          <a:prstGeom prst="rect">
            <a:avLst/>
          </a:prstGeom>
          <a:noFill/>
          <a:ln>
            <a:noFill/>
          </a:ln>
        </p:spPr>
        <p:txBody>
          <a:bodyPr anchorCtr="0" anchor="t" bIns="45725" lIns="45725" spcFirstLastPara="1" rIns="45725" wrap="square" tIns="45725">
            <a:spAutoFit/>
          </a:bodyPr>
          <a:lstStyle/>
          <a:p>
            <a:pPr indent="0" lvl="0" marL="0" rtl="0" algn="l">
              <a:lnSpc>
                <a:spcPct val="80000"/>
              </a:lnSpc>
              <a:spcBef>
                <a:spcPts val="0"/>
              </a:spcBef>
              <a:spcAft>
                <a:spcPts val="0"/>
              </a:spcAft>
              <a:buNone/>
            </a:pPr>
            <a:r>
              <a:rPr lang="en" sz="4800">
                <a:solidFill>
                  <a:srgbClr val="FFFFFF"/>
                </a:solidFill>
                <a:latin typeface="DM Sans ExtraBold"/>
                <a:ea typeface="DM Sans ExtraBold"/>
                <a:cs typeface="DM Sans ExtraBold"/>
                <a:sym typeface="DM Sans ExtraBold"/>
              </a:rPr>
              <a:t>Insert your </a:t>
            </a:r>
            <a:r>
              <a:rPr lang="en" sz="4800">
                <a:solidFill>
                  <a:srgbClr val="B4DCFA"/>
                </a:solidFill>
                <a:latin typeface="DM Sans ExtraBold"/>
                <a:ea typeface="DM Sans ExtraBold"/>
                <a:cs typeface="DM Sans ExtraBold"/>
                <a:sym typeface="DM Sans ExtraBold"/>
              </a:rPr>
              <a:t>title</a:t>
            </a:r>
            <a:r>
              <a:rPr lang="en" sz="4800">
                <a:solidFill>
                  <a:srgbClr val="FFFFFF"/>
                </a:solidFill>
                <a:latin typeface="DM Sans ExtraBold"/>
                <a:ea typeface="DM Sans ExtraBold"/>
                <a:cs typeface="DM Sans ExtraBold"/>
                <a:sym typeface="DM Sans ExtraBold"/>
              </a:rPr>
              <a:t> here. Use 4 lines at max.</a:t>
            </a:r>
            <a:endParaRPr sz="4800">
              <a:solidFill>
                <a:srgbClr val="FFFFFF"/>
              </a:solidFill>
              <a:latin typeface="DM Sans ExtraBold"/>
              <a:ea typeface="DM Sans ExtraBold"/>
              <a:cs typeface="DM Sans ExtraBold"/>
              <a:sym typeface="DM Sans ExtraBold"/>
            </a:endParaRPr>
          </a:p>
        </p:txBody>
      </p:sp>
      <p:sp>
        <p:nvSpPr>
          <p:cNvPr id="1268" name="Google Shape;1268;p41"/>
          <p:cNvSpPr txBox="1"/>
          <p:nvPr/>
        </p:nvSpPr>
        <p:spPr>
          <a:xfrm>
            <a:off x="4923450" y="2608494"/>
            <a:ext cx="3763500" cy="1325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Insert your subtitle here. You can use up to 3 lines of text, so use this slide for when you have a lot to say.</a:t>
            </a:r>
            <a:endParaRPr sz="1800">
              <a:solidFill>
                <a:srgbClr val="FFFFFF"/>
              </a:solidFill>
              <a:latin typeface="DM Sans"/>
              <a:ea typeface="DM Sans"/>
              <a:cs typeface="DM Sans"/>
              <a:sym typeface="DM Sans"/>
            </a:endParaRPr>
          </a:p>
        </p:txBody>
      </p:sp>
      <p:sp>
        <p:nvSpPr>
          <p:cNvPr id="1269" name="Google Shape;1269;p41"/>
          <p:cNvSpPr txBox="1"/>
          <p:nvPr/>
        </p:nvSpPr>
        <p:spPr>
          <a:xfrm>
            <a:off x="4923450" y="3933750"/>
            <a:ext cx="3763500" cy="2772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1200">
                <a:solidFill>
                  <a:srgbClr val="FAB9FF"/>
                </a:solidFill>
                <a:latin typeface="DM Sans"/>
                <a:ea typeface="DM Sans"/>
                <a:cs typeface="DM Sans"/>
                <a:sym typeface="DM Sans"/>
              </a:rPr>
              <a:t>Insert here your name, or your area.</a:t>
            </a:r>
            <a:endParaRPr sz="1200">
              <a:solidFill>
                <a:srgbClr val="FAB9FF"/>
              </a:solidFill>
              <a:latin typeface="DM Sans"/>
              <a:ea typeface="DM Sans"/>
              <a:cs typeface="DM Sans"/>
              <a:sym typeface="DM Sans"/>
            </a:endParaRPr>
          </a:p>
        </p:txBody>
      </p:sp>
      <p:grpSp>
        <p:nvGrpSpPr>
          <p:cNvPr id="1270" name="Google Shape;1270;p41"/>
          <p:cNvGrpSpPr/>
          <p:nvPr/>
        </p:nvGrpSpPr>
        <p:grpSpPr>
          <a:xfrm>
            <a:off x="457212" y="3803888"/>
            <a:ext cx="779700" cy="445596"/>
            <a:chOff x="293125" y="846675"/>
            <a:chExt cx="7037000" cy="4021625"/>
          </a:xfrm>
        </p:grpSpPr>
        <p:sp>
          <p:nvSpPr>
            <p:cNvPr id="1271" name="Google Shape;1271;p41"/>
            <p:cNvSpPr/>
            <p:nvPr/>
          </p:nvSpPr>
          <p:spPr>
            <a:xfrm>
              <a:off x="293125" y="2859100"/>
              <a:ext cx="7037000" cy="25"/>
            </a:xfrm>
            <a:custGeom>
              <a:rect b="b" l="l" r="r" t="t"/>
              <a:pathLst>
                <a:path extrusionOk="0" fill="none" h="1" w="281480">
                  <a:moveTo>
                    <a:pt x="0" y="0"/>
                  </a:moveTo>
                  <a:lnTo>
                    <a:pt x="281479" y="0"/>
                  </a:lnTo>
                </a:path>
              </a:pathLst>
            </a:custGeom>
            <a:noFill/>
            <a:ln cap="rnd" cmpd="sng" w="28575">
              <a:solidFill>
                <a:srgbClr val="F9B7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72" name="Google Shape;1272;p41"/>
            <p:cNvSpPr/>
            <p:nvPr/>
          </p:nvSpPr>
          <p:spPr>
            <a:xfrm>
              <a:off x="293125" y="846675"/>
              <a:ext cx="7037000" cy="4021625"/>
            </a:xfrm>
            <a:custGeom>
              <a:rect b="b" l="l" r="r" t="t"/>
              <a:pathLst>
                <a:path extrusionOk="0" fill="none" h="160865" w="281480">
                  <a:moveTo>
                    <a:pt x="281479" y="80497"/>
                  </a:moveTo>
                  <a:lnTo>
                    <a:pt x="281479" y="80497"/>
                  </a:lnTo>
                  <a:lnTo>
                    <a:pt x="281479" y="82568"/>
                  </a:lnTo>
                  <a:lnTo>
                    <a:pt x="281350" y="84639"/>
                  </a:lnTo>
                  <a:lnTo>
                    <a:pt x="281091" y="86580"/>
                  </a:lnTo>
                  <a:lnTo>
                    <a:pt x="280703" y="88650"/>
                  </a:lnTo>
                  <a:lnTo>
                    <a:pt x="280315" y="90721"/>
                  </a:lnTo>
                  <a:lnTo>
                    <a:pt x="279797" y="92662"/>
                  </a:lnTo>
                  <a:lnTo>
                    <a:pt x="279279" y="94733"/>
                  </a:lnTo>
                  <a:lnTo>
                    <a:pt x="278632" y="96674"/>
                  </a:lnTo>
                  <a:lnTo>
                    <a:pt x="277856" y="98615"/>
                  </a:lnTo>
                  <a:lnTo>
                    <a:pt x="277079" y="100557"/>
                  </a:lnTo>
                  <a:lnTo>
                    <a:pt x="276173" y="102498"/>
                  </a:lnTo>
                  <a:lnTo>
                    <a:pt x="275138" y="104310"/>
                  </a:lnTo>
                  <a:lnTo>
                    <a:pt x="274103" y="106251"/>
                  </a:lnTo>
                  <a:lnTo>
                    <a:pt x="272938" y="108063"/>
                  </a:lnTo>
                  <a:lnTo>
                    <a:pt x="270479" y="111686"/>
                  </a:lnTo>
                  <a:lnTo>
                    <a:pt x="267632" y="115310"/>
                  </a:lnTo>
                  <a:lnTo>
                    <a:pt x="264526" y="118804"/>
                  </a:lnTo>
                  <a:lnTo>
                    <a:pt x="261161" y="122169"/>
                  </a:lnTo>
                  <a:lnTo>
                    <a:pt x="257408" y="125404"/>
                  </a:lnTo>
                  <a:lnTo>
                    <a:pt x="253526" y="128510"/>
                  </a:lnTo>
                  <a:lnTo>
                    <a:pt x="249384" y="131616"/>
                  </a:lnTo>
                  <a:lnTo>
                    <a:pt x="244855" y="134464"/>
                  </a:lnTo>
                  <a:lnTo>
                    <a:pt x="240196" y="137311"/>
                  </a:lnTo>
                  <a:lnTo>
                    <a:pt x="235407" y="140028"/>
                  </a:lnTo>
                  <a:lnTo>
                    <a:pt x="230231" y="142487"/>
                  </a:lnTo>
                  <a:lnTo>
                    <a:pt x="224925" y="144946"/>
                  </a:lnTo>
                  <a:lnTo>
                    <a:pt x="219360" y="147146"/>
                  </a:lnTo>
                  <a:lnTo>
                    <a:pt x="213665" y="149217"/>
                  </a:lnTo>
                  <a:lnTo>
                    <a:pt x="207842" y="151158"/>
                  </a:lnTo>
                  <a:lnTo>
                    <a:pt x="201759" y="152970"/>
                  </a:lnTo>
                  <a:lnTo>
                    <a:pt x="195547" y="154523"/>
                  </a:lnTo>
                  <a:lnTo>
                    <a:pt x="189077" y="155947"/>
                  </a:lnTo>
                  <a:lnTo>
                    <a:pt x="182606" y="157241"/>
                  </a:lnTo>
                  <a:lnTo>
                    <a:pt x="175876" y="158276"/>
                  </a:lnTo>
                  <a:lnTo>
                    <a:pt x="169146" y="159182"/>
                  </a:lnTo>
                  <a:lnTo>
                    <a:pt x="162158" y="159958"/>
                  </a:lnTo>
                  <a:lnTo>
                    <a:pt x="155170" y="160476"/>
                  </a:lnTo>
                  <a:lnTo>
                    <a:pt x="147922" y="160735"/>
                  </a:lnTo>
                  <a:lnTo>
                    <a:pt x="140675" y="160864"/>
                  </a:lnTo>
                  <a:lnTo>
                    <a:pt x="140675" y="160864"/>
                  </a:lnTo>
                  <a:lnTo>
                    <a:pt x="133428" y="160735"/>
                  </a:lnTo>
                  <a:lnTo>
                    <a:pt x="126310" y="160476"/>
                  </a:lnTo>
                  <a:lnTo>
                    <a:pt x="119321" y="159958"/>
                  </a:lnTo>
                  <a:lnTo>
                    <a:pt x="112333" y="159182"/>
                  </a:lnTo>
                  <a:lnTo>
                    <a:pt x="105603" y="158276"/>
                  </a:lnTo>
                  <a:lnTo>
                    <a:pt x="98874" y="157241"/>
                  </a:lnTo>
                  <a:lnTo>
                    <a:pt x="92274" y="155947"/>
                  </a:lnTo>
                  <a:lnTo>
                    <a:pt x="85932" y="154523"/>
                  </a:lnTo>
                  <a:lnTo>
                    <a:pt x="79720" y="152970"/>
                  </a:lnTo>
                  <a:lnTo>
                    <a:pt x="73638" y="151158"/>
                  </a:lnTo>
                  <a:lnTo>
                    <a:pt x="67685" y="149217"/>
                  </a:lnTo>
                  <a:lnTo>
                    <a:pt x="61990" y="147146"/>
                  </a:lnTo>
                  <a:lnTo>
                    <a:pt x="56555" y="144946"/>
                  </a:lnTo>
                  <a:lnTo>
                    <a:pt x="51249" y="142487"/>
                  </a:lnTo>
                  <a:lnTo>
                    <a:pt x="46072" y="140028"/>
                  </a:lnTo>
                  <a:lnTo>
                    <a:pt x="41154" y="137311"/>
                  </a:lnTo>
                  <a:lnTo>
                    <a:pt x="36495" y="134464"/>
                  </a:lnTo>
                  <a:lnTo>
                    <a:pt x="32095" y="131616"/>
                  </a:lnTo>
                  <a:lnTo>
                    <a:pt x="27954" y="128510"/>
                  </a:lnTo>
                  <a:lnTo>
                    <a:pt x="24071" y="125404"/>
                  </a:lnTo>
                  <a:lnTo>
                    <a:pt x="20318" y="122169"/>
                  </a:lnTo>
                  <a:lnTo>
                    <a:pt x="16954" y="118804"/>
                  </a:lnTo>
                  <a:lnTo>
                    <a:pt x="13848" y="115310"/>
                  </a:lnTo>
                  <a:lnTo>
                    <a:pt x="11000" y="111686"/>
                  </a:lnTo>
                  <a:lnTo>
                    <a:pt x="8542" y="108063"/>
                  </a:lnTo>
                  <a:lnTo>
                    <a:pt x="7377" y="106251"/>
                  </a:lnTo>
                  <a:lnTo>
                    <a:pt x="6341" y="104310"/>
                  </a:lnTo>
                  <a:lnTo>
                    <a:pt x="5306" y="102498"/>
                  </a:lnTo>
                  <a:lnTo>
                    <a:pt x="4400" y="100557"/>
                  </a:lnTo>
                  <a:lnTo>
                    <a:pt x="3624" y="98615"/>
                  </a:lnTo>
                  <a:lnTo>
                    <a:pt x="2847" y="96674"/>
                  </a:lnTo>
                  <a:lnTo>
                    <a:pt x="2200" y="94733"/>
                  </a:lnTo>
                  <a:lnTo>
                    <a:pt x="1553" y="92662"/>
                  </a:lnTo>
                  <a:lnTo>
                    <a:pt x="1165" y="90721"/>
                  </a:lnTo>
                  <a:lnTo>
                    <a:pt x="647" y="88650"/>
                  </a:lnTo>
                  <a:lnTo>
                    <a:pt x="388" y="86580"/>
                  </a:lnTo>
                  <a:lnTo>
                    <a:pt x="129" y="84639"/>
                  </a:lnTo>
                  <a:lnTo>
                    <a:pt x="0" y="82568"/>
                  </a:lnTo>
                  <a:lnTo>
                    <a:pt x="0" y="80497"/>
                  </a:lnTo>
                  <a:lnTo>
                    <a:pt x="0" y="80497"/>
                  </a:lnTo>
                  <a:lnTo>
                    <a:pt x="0" y="78427"/>
                  </a:lnTo>
                  <a:lnTo>
                    <a:pt x="129" y="76356"/>
                  </a:lnTo>
                  <a:lnTo>
                    <a:pt x="388" y="74285"/>
                  </a:lnTo>
                  <a:lnTo>
                    <a:pt x="647" y="72215"/>
                  </a:lnTo>
                  <a:lnTo>
                    <a:pt x="1165" y="70144"/>
                  </a:lnTo>
                  <a:lnTo>
                    <a:pt x="1553" y="68203"/>
                  </a:lnTo>
                  <a:lnTo>
                    <a:pt x="2200" y="66261"/>
                  </a:lnTo>
                  <a:lnTo>
                    <a:pt x="2847" y="64191"/>
                  </a:lnTo>
                  <a:lnTo>
                    <a:pt x="3624" y="62250"/>
                  </a:lnTo>
                  <a:lnTo>
                    <a:pt x="4400" y="60308"/>
                  </a:lnTo>
                  <a:lnTo>
                    <a:pt x="5306" y="58367"/>
                  </a:lnTo>
                  <a:lnTo>
                    <a:pt x="6341" y="56555"/>
                  </a:lnTo>
                  <a:lnTo>
                    <a:pt x="7377" y="54614"/>
                  </a:lnTo>
                  <a:lnTo>
                    <a:pt x="8542" y="52802"/>
                  </a:lnTo>
                  <a:lnTo>
                    <a:pt x="11000" y="49179"/>
                  </a:lnTo>
                  <a:lnTo>
                    <a:pt x="13848" y="45555"/>
                  </a:lnTo>
                  <a:lnTo>
                    <a:pt x="16954" y="42061"/>
                  </a:lnTo>
                  <a:lnTo>
                    <a:pt x="20318" y="38696"/>
                  </a:lnTo>
                  <a:lnTo>
                    <a:pt x="24071" y="35461"/>
                  </a:lnTo>
                  <a:lnTo>
                    <a:pt x="27954" y="32355"/>
                  </a:lnTo>
                  <a:lnTo>
                    <a:pt x="32095" y="29249"/>
                  </a:lnTo>
                  <a:lnTo>
                    <a:pt x="36495" y="26401"/>
                  </a:lnTo>
                  <a:lnTo>
                    <a:pt x="41154" y="23554"/>
                  </a:lnTo>
                  <a:lnTo>
                    <a:pt x="46072" y="20966"/>
                  </a:lnTo>
                  <a:lnTo>
                    <a:pt x="51249" y="18378"/>
                  </a:lnTo>
                  <a:lnTo>
                    <a:pt x="56555" y="16048"/>
                  </a:lnTo>
                  <a:lnTo>
                    <a:pt x="61990" y="13719"/>
                  </a:lnTo>
                  <a:lnTo>
                    <a:pt x="67685" y="11648"/>
                  </a:lnTo>
                  <a:lnTo>
                    <a:pt x="73638" y="9707"/>
                  </a:lnTo>
                  <a:lnTo>
                    <a:pt x="79720" y="7895"/>
                  </a:lnTo>
                  <a:lnTo>
                    <a:pt x="85932" y="6342"/>
                  </a:lnTo>
                  <a:lnTo>
                    <a:pt x="92274" y="4918"/>
                  </a:lnTo>
                  <a:lnTo>
                    <a:pt x="98874" y="3624"/>
                  </a:lnTo>
                  <a:lnTo>
                    <a:pt x="105603" y="2589"/>
                  </a:lnTo>
                  <a:lnTo>
                    <a:pt x="112333" y="1683"/>
                  </a:lnTo>
                  <a:lnTo>
                    <a:pt x="119321" y="907"/>
                  </a:lnTo>
                  <a:lnTo>
                    <a:pt x="126310" y="389"/>
                  </a:lnTo>
                  <a:lnTo>
                    <a:pt x="133428" y="130"/>
                  </a:lnTo>
                  <a:lnTo>
                    <a:pt x="140675" y="1"/>
                  </a:lnTo>
                  <a:lnTo>
                    <a:pt x="140675" y="1"/>
                  </a:lnTo>
                  <a:lnTo>
                    <a:pt x="147922" y="130"/>
                  </a:lnTo>
                  <a:lnTo>
                    <a:pt x="155170" y="389"/>
                  </a:lnTo>
                  <a:lnTo>
                    <a:pt x="162158" y="907"/>
                  </a:lnTo>
                  <a:lnTo>
                    <a:pt x="169146" y="1683"/>
                  </a:lnTo>
                  <a:lnTo>
                    <a:pt x="175876" y="2589"/>
                  </a:lnTo>
                  <a:lnTo>
                    <a:pt x="182606" y="3624"/>
                  </a:lnTo>
                  <a:lnTo>
                    <a:pt x="189077" y="4918"/>
                  </a:lnTo>
                  <a:lnTo>
                    <a:pt x="195547" y="6342"/>
                  </a:lnTo>
                  <a:lnTo>
                    <a:pt x="201759" y="7895"/>
                  </a:lnTo>
                  <a:lnTo>
                    <a:pt x="207842" y="9707"/>
                  </a:lnTo>
                  <a:lnTo>
                    <a:pt x="213665" y="11648"/>
                  </a:lnTo>
                  <a:lnTo>
                    <a:pt x="219360" y="13719"/>
                  </a:lnTo>
                  <a:lnTo>
                    <a:pt x="224925" y="16048"/>
                  </a:lnTo>
                  <a:lnTo>
                    <a:pt x="230231" y="18378"/>
                  </a:lnTo>
                  <a:lnTo>
                    <a:pt x="235407" y="20966"/>
                  </a:lnTo>
                  <a:lnTo>
                    <a:pt x="240196" y="23554"/>
                  </a:lnTo>
                  <a:lnTo>
                    <a:pt x="244855" y="26401"/>
                  </a:lnTo>
                  <a:lnTo>
                    <a:pt x="249384" y="29249"/>
                  </a:lnTo>
                  <a:lnTo>
                    <a:pt x="253526" y="32355"/>
                  </a:lnTo>
                  <a:lnTo>
                    <a:pt x="257408" y="35461"/>
                  </a:lnTo>
                  <a:lnTo>
                    <a:pt x="261161" y="38696"/>
                  </a:lnTo>
                  <a:lnTo>
                    <a:pt x="264526" y="42061"/>
                  </a:lnTo>
                  <a:lnTo>
                    <a:pt x="267632" y="45555"/>
                  </a:lnTo>
                  <a:lnTo>
                    <a:pt x="270479" y="49179"/>
                  </a:lnTo>
                  <a:lnTo>
                    <a:pt x="272938" y="52802"/>
                  </a:lnTo>
                  <a:lnTo>
                    <a:pt x="274103" y="54614"/>
                  </a:lnTo>
                  <a:lnTo>
                    <a:pt x="275138" y="56555"/>
                  </a:lnTo>
                  <a:lnTo>
                    <a:pt x="276173" y="58367"/>
                  </a:lnTo>
                  <a:lnTo>
                    <a:pt x="277079" y="60308"/>
                  </a:lnTo>
                  <a:lnTo>
                    <a:pt x="277856" y="62250"/>
                  </a:lnTo>
                  <a:lnTo>
                    <a:pt x="278632" y="64191"/>
                  </a:lnTo>
                  <a:lnTo>
                    <a:pt x="279279" y="66261"/>
                  </a:lnTo>
                  <a:lnTo>
                    <a:pt x="279797" y="68203"/>
                  </a:lnTo>
                  <a:lnTo>
                    <a:pt x="280315" y="70144"/>
                  </a:lnTo>
                  <a:lnTo>
                    <a:pt x="280703" y="72215"/>
                  </a:lnTo>
                  <a:lnTo>
                    <a:pt x="281091" y="74285"/>
                  </a:lnTo>
                  <a:lnTo>
                    <a:pt x="281350" y="76356"/>
                  </a:lnTo>
                  <a:lnTo>
                    <a:pt x="281479" y="78427"/>
                  </a:lnTo>
                  <a:lnTo>
                    <a:pt x="281479" y="80497"/>
                  </a:lnTo>
                  <a:lnTo>
                    <a:pt x="281479" y="80497"/>
                  </a:lnTo>
                  <a:close/>
                </a:path>
              </a:pathLst>
            </a:custGeom>
            <a:noFill/>
            <a:ln cap="rnd" cmpd="sng" w="28575">
              <a:solidFill>
                <a:srgbClr val="F9B7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73" name="Google Shape;1273;p41"/>
            <p:cNvSpPr/>
            <p:nvPr/>
          </p:nvSpPr>
          <p:spPr>
            <a:xfrm>
              <a:off x="1548450" y="846675"/>
              <a:ext cx="4526350" cy="4021625"/>
            </a:xfrm>
            <a:custGeom>
              <a:rect b="b" l="l" r="r" t="t"/>
              <a:pathLst>
                <a:path extrusionOk="0" fill="none" h="160865" w="181054">
                  <a:moveTo>
                    <a:pt x="181053" y="80497"/>
                  </a:moveTo>
                  <a:lnTo>
                    <a:pt x="181053" y="80497"/>
                  </a:lnTo>
                  <a:lnTo>
                    <a:pt x="180924" y="84639"/>
                  </a:lnTo>
                  <a:lnTo>
                    <a:pt x="180535" y="88650"/>
                  </a:lnTo>
                  <a:lnTo>
                    <a:pt x="180018" y="92662"/>
                  </a:lnTo>
                  <a:lnTo>
                    <a:pt x="179112" y="96674"/>
                  </a:lnTo>
                  <a:lnTo>
                    <a:pt x="178206" y="100557"/>
                  </a:lnTo>
                  <a:lnTo>
                    <a:pt x="176912" y="104310"/>
                  </a:lnTo>
                  <a:lnTo>
                    <a:pt x="175488" y="108063"/>
                  </a:lnTo>
                  <a:lnTo>
                    <a:pt x="173935" y="111686"/>
                  </a:lnTo>
                  <a:lnTo>
                    <a:pt x="172123" y="115310"/>
                  </a:lnTo>
                  <a:lnTo>
                    <a:pt x="170053" y="118804"/>
                  </a:lnTo>
                  <a:lnTo>
                    <a:pt x="167853" y="122169"/>
                  </a:lnTo>
                  <a:lnTo>
                    <a:pt x="165523" y="125404"/>
                  </a:lnTo>
                  <a:lnTo>
                    <a:pt x="163064" y="128510"/>
                  </a:lnTo>
                  <a:lnTo>
                    <a:pt x="160347" y="131616"/>
                  </a:lnTo>
                  <a:lnTo>
                    <a:pt x="157499" y="134464"/>
                  </a:lnTo>
                  <a:lnTo>
                    <a:pt x="154523" y="137311"/>
                  </a:lnTo>
                  <a:lnTo>
                    <a:pt x="151417" y="140028"/>
                  </a:lnTo>
                  <a:lnTo>
                    <a:pt x="148052" y="142487"/>
                  </a:lnTo>
                  <a:lnTo>
                    <a:pt x="144687" y="144946"/>
                  </a:lnTo>
                  <a:lnTo>
                    <a:pt x="141064" y="147146"/>
                  </a:lnTo>
                  <a:lnTo>
                    <a:pt x="137440" y="149217"/>
                  </a:lnTo>
                  <a:lnTo>
                    <a:pt x="133687" y="151158"/>
                  </a:lnTo>
                  <a:lnTo>
                    <a:pt x="129804" y="152970"/>
                  </a:lnTo>
                  <a:lnTo>
                    <a:pt x="125793" y="154523"/>
                  </a:lnTo>
                  <a:lnTo>
                    <a:pt x="121651" y="155947"/>
                  </a:lnTo>
                  <a:lnTo>
                    <a:pt x="117380" y="157241"/>
                  </a:lnTo>
                  <a:lnTo>
                    <a:pt x="113110" y="158276"/>
                  </a:lnTo>
                  <a:lnTo>
                    <a:pt x="108710" y="159182"/>
                  </a:lnTo>
                  <a:lnTo>
                    <a:pt x="104309" y="159958"/>
                  </a:lnTo>
                  <a:lnTo>
                    <a:pt x="99780" y="160476"/>
                  </a:lnTo>
                  <a:lnTo>
                    <a:pt x="95121" y="160735"/>
                  </a:lnTo>
                  <a:lnTo>
                    <a:pt x="90462" y="160864"/>
                  </a:lnTo>
                  <a:lnTo>
                    <a:pt x="90462" y="160864"/>
                  </a:lnTo>
                  <a:lnTo>
                    <a:pt x="85803" y="160735"/>
                  </a:lnTo>
                  <a:lnTo>
                    <a:pt x="81273" y="160476"/>
                  </a:lnTo>
                  <a:lnTo>
                    <a:pt x="76744" y="159958"/>
                  </a:lnTo>
                  <a:lnTo>
                    <a:pt x="72214" y="159182"/>
                  </a:lnTo>
                  <a:lnTo>
                    <a:pt x="67944" y="158276"/>
                  </a:lnTo>
                  <a:lnTo>
                    <a:pt x="63544" y="157241"/>
                  </a:lnTo>
                  <a:lnTo>
                    <a:pt x="59402" y="155947"/>
                  </a:lnTo>
                  <a:lnTo>
                    <a:pt x="55261" y="154523"/>
                  </a:lnTo>
                  <a:lnTo>
                    <a:pt x="51249" y="152970"/>
                  </a:lnTo>
                  <a:lnTo>
                    <a:pt x="47367" y="151158"/>
                  </a:lnTo>
                  <a:lnTo>
                    <a:pt x="43613" y="149217"/>
                  </a:lnTo>
                  <a:lnTo>
                    <a:pt x="39860" y="147146"/>
                  </a:lnTo>
                  <a:lnTo>
                    <a:pt x="36366" y="144946"/>
                  </a:lnTo>
                  <a:lnTo>
                    <a:pt x="33001" y="142487"/>
                  </a:lnTo>
                  <a:lnTo>
                    <a:pt x="29637" y="140028"/>
                  </a:lnTo>
                  <a:lnTo>
                    <a:pt x="26531" y="137311"/>
                  </a:lnTo>
                  <a:lnTo>
                    <a:pt x="23554" y="134464"/>
                  </a:lnTo>
                  <a:lnTo>
                    <a:pt x="20707" y="131616"/>
                  </a:lnTo>
                  <a:lnTo>
                    <a:pt x="17989" y="128510"/>
                  </a:lnTo>
                  <a:lnTo>
                    <a:pt x="15530" y="125404"/>
                  </a:lnTo>
                  <a:lnTo>
                    <a:pt x="13071" y="122169"/>
                  </a:lnTo>
                  <a:lnTo>
                    <a:pt x="11001" y="118804"/>
                  </a:lnTo>
                  <a:lnTo>
                    <a:pt x="8930" y="115310"/>
                  </a:lnTo>
                  <a:lnTo>
                    <a:pt x="7118" y="111686"/>
                  </a:lnTo>
                  <a:lnTo>
                    <a:pt x="5565" y="108063"/>
                  </a:lnTo>
                  <a:lnTo>
                    <a:pt x="4142" y="104310"/>
                  </a:lnTo>
                  <a:lnTo>
                    <a:pt x="2848" y="100557"/>
                  </a:lnTo>
                  <a:lnTo>
                    <a:pt x="1812" y="96674"/>
                  </a:lnTo>
                  <a:lnTo>
                    <a:pt x="1036" y="92662"/>
                  </a:lnTo>
                  <a:lnTo>
                    <a:pt x="518" y="88650"/>
                  </a:lnTo>
                  <a:lnTo>
                    <a:pt x="130" y="84639"/>
                  </a:lnTo>
                  <a:lnTo>
                    <a:pt x="0" y="80497"/>
                  </a:lnTo>
                  <a:lnTo>
                    <a:pt x="0" y="80497"/>
                  </a:lnTo>
                  <a:lnTo>
                    <a:pt x="130" y="76356"/>
                  </a:lnTo>
                  <a:lnTo>
                    <a:pt x="518" y="72215"/>
                  </a:lnTo>
                  <a:lnTo>
                    <a:pt x="1036" y="68203"/>
                  </a:lnTo>
                  <a:lnTo>
                    <a:pt x="1812" y="64191"/>
                  </a:lnTo>
                  <a:lnTo>
                    <a:pt x="2848" y="60308"/>
                  </a:lnTo>
                  <a:lnTo>
                    <a:pt x="4142" y="56555"/>
                  </a:lnTo>
                  <a:lnTo>
                    <a:pt x="5565" y="52802"/>
                  </a:lnTo>
                  <a:lnTo>
                    <a:pt x="7118" y="49179"/>
                  </a:lnTo>
                  <a:lnTo>
                    <a:pt x="8930" y="45555"/>
                  </a:lnTo>
                  <a:lnTo>
                    <a:pt x="11001" y="42061"/>
                  </a:lnTo>
                  <a:lnTo>
                    <a:pt x="13071" y="38696"/>
                  </a:lnTo>
                  <a:lnTo>
                    <a:pt x="15530" y="35461"/>
                  </a:lnTo>
                  <a:lnTo>
                    <a:pt x="17989" y="32355"/>
                  </a:lnTo>
                  <a:lnTo>
                    <a:pt x="20707" y="29249"/>
                  </a:lnTo>
                  <a:lnTo>
                    <a:pt x="23554" y="26401"/>
                  </a:lnTo>
                  <a:lnTo>
                    <a:pt x="26531" y="23554"/>
                  </a:lnTo>
                  <a:lnTo>
                    <a:pt x="29637" y="20966"/>
                  </a:lnTo>
                  <a:lnTo>
                    <a:pt x="33001" y="18378"/>
                  </a:lnTo>
                  <a:lnTo>
                    <a:pt x="36366" y="16048"/>
                  </a:lnTo>
                  <a:lnTo>
                    <a:pt x="39860" y="13719"/>
                  </a:lnTo>
                  <a:lnTo>
                    <a:pt x="43613" y="11648"/>
                  </a:lnTo>
                  <a:lnTo>
                    <a:pt x="47367" y="9707"/>
                  </a:lnTo>
                  <a:lnTo>
                    <a:pt x="51249" y="7895"/>
                  </a:lnTo>
                  <a:lnTo>
                    <a:pt x="55261" y="6342"/>
                  </a:lnTo>
                  <a:lnTo>
                    <a:pt x="59402" y="4918"/>
                  </a:lnTo>
                  <a:lnTo>
                    <a:pt x="63544" y="3624"/>
                  </a:lnTo>
                  <a:lnTo>
                    <a:pt x="67944" y="2589"/>
                  </a:lnTo>
                  <a:lnTo>
                    <a:pt x="72214" y="1683"/>
                  </a:lnTo>
                  <a:lnTo>
                    <a:pt x="76744" y="907"/>
                  </a:lnTo>
                  <a:lnTo>
                    <a:pt x="81273" y="389"/>
                  </a:lnTo>
                  <a:lnTo>
                    <a:pt x="85803" y="130"/>
                  </a:lnTo>
                  <a:lnTo>
                    <a:pt x="90462" y="1"/>
                  </a:lnTo>
                  <a:lnTo>
                    <a:pt x="90462" y="1"/>
                  </a:lnTo>
                  <a:lnTo>
                    <a:pt x="95121" y="130"/>
                  </a:lnTo>
                  <a:lnTo>
                    <a:pt x="99780" y="389"/>
                  </a:lnTo>
                  <a:lnTo>
                    <a:pt x="104309" y="907"/>
                  </a:lnTo>
                  <a:lnTo>
                    <a:pt x="108710" y="1683"/>
                  </a:lnTo>
                  <a:lnTo>
                    <a:pt x="113110" y="2589"/>
                  </a:lnTo>
                  <a:lnTo>
                    <a:pt x="117380" y="3624"/>
                  </a:lnTo>
                  <a:lnTo>
                    <a:pt x="121651" y="4918"/>
                  </a:lnTo>
                  <a:lnTo>
                    <a:pt x="125793" y="6342"/>
                  </a:lnTo>
                  <a:lnTo>
                    <a:pt x="129804" y="7895"/>
                  </a:lnTo>
                  <a:lnTo>
                    <a:pt x="133687" y="9707"/>
                  </a:lnTo>
                  <a:lnTo>
                    <a:pt x="137440" y="11648"/>
                  </a:lnTo>
                  <a:lnTo>
                    <a:pt x="141064" y="13719"/>
                  </a:lnTo>
                  <a:lnTo>
                    <a:pt x="144687" y="16048"/>
                  </a:lnTo>
                  <a:lnTo>
                    <a:pt x="148052" y="18378"/>
                  </a:lnTo>
                  <a:lnTo>
                    <a:pt x="151417" y="20966"/>
                  </a:lnTo>
                  <a:lnTo>
                    <a:pt x="154523" y="23554"/>
                  </a:lnTo>
                  <a:lnTo>
                    <a:pt x="157499" y="26401"/>
                  </a:lnTo>
                  <a:lnTo>
                    <a:pt x="160347" y="29249"/>
                  </a:lnTo>
                  <a:lnTo>
                    <a:pt x="163064" y="32355"/>
                  </a:lnTo>
                  <a:lnTo>
                    <a:pt x="165523" y="35461"/>
                  </a:lnTo>
                  <a:lnTo>
                    <a:pt x="167853" y="38696"/>
                  </a:lnTo>
                  <a:lnTo>
                    <a:pt x="170053" y="42061"/>
                  </a:lnTo>
                  <a:lnTo>
                    <a:pt x="172123" y="45555"/>
                  </a:lnTo>
                  <a:lnTo>
                    <a:pt x="173935" y="49179"/>
                  </a:lnTo>
                  <a:lnTo>
                    <a:pt x="175488" y="52802"/>
                  </a:lnTo>
                  <a:lnTo>
                    <a:pt x="176912" y="56555"/>
                  </a:lnTo>
                  <a:lnTo>
                    <a:pt x="178206" y="60308"/>
                  </a:lnTo>
                  <a:lnTo>
                    <a:pt x="179112" y="64191"/>
                  </a:lnTo>
                  <a:lnTo>
                    <a:pt x="180018" y="68203"/>
                  </a:lnTo>
                  <a:lnTo>
                    <a:pt x="180535" y="72215"/>
                  </a:lnTo>
                  <a:lnTo>
                    <a:pt x="180924" y="76356"/>
                  </a:lnTo>
                  <a:lnTo>
                    <a:pt x="181053" y="80497"/>
                  </a:lnTo>
                  <a:lnTo>
                    <a:pt x="181053" y="80497"/>
                  </a:lnTo>
                  <a:close/>
                </a:path>
              </a:pathLst>
            </a:custGeom>
            <a:noFill/>
            <a:ln cap="rnd" cmpd="sng" w="28575">
              <a:solidFill>
                <a:srgbClr val="F9B7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74" name="Google Shape;1274;p41"/>
            <p:cNvSpPr/>
            <p:nvPr/>
          </p:nvSpPr>
          <p:spPr>
            <a:xfrm>
              <a:off x="2807025" y="846675"/>
              <a:ext cx="2009200" cy="4021625"/>
            </a:xfrm>
            <a:custGeom>
              <a:rect b="b" l="l" r="r" t="t"/>
              <a:pathLst>
                <a:path extrusionOk="0" fill="none" h="160865" w="80368">
                  <a:moveTo>
                    <a:pt x="80367" y="80497"/>
                  </a:moveTo>
                  <a:lnTo>
                    <a:pt x="80367" y="80497"/>
                  </a:lnTo>
                  <a:lnTo>
                    <a:pt x="80367" y="84639"/>
                  </a:lnTo>
                  <a:lnTo>
                    <a:pt x="80238" y="88650"/>
                  </a:lnTo>
                  <a:lnTo>
                    <a:pt x="79979" y="92662"/>
                  </a:lnTo>
                  <a:lnTo>
                    <a:pt x="79591" y="96674"/>
                  </a:lnTo>
                  <a:lnTo>
                    <a:pt x="79073" y="100557"/>
                  </a:lnTo>
                  <a:lnTo>
                    <a:pt x="78555" y="104310"/>
                  </a:lnTo>
                  <a:lnTo>
                    <a:pt x="77908" y="108063"/>
                  </a:lnTo>
                  <a:lnTo>
                    <a:pt x="77261" y="111686"/>
                  </a:lnTo>
                  <a:lnTo>
                    <a:pt x="76485" y="115310"/>
                  </a:lnTo>
                  <a:lnTo>
                    <a:pt x="75579" y="118804"/>
                  </a:lnTo>
                  <a:lnTo>
                    <a:pt x="74544" y="122169"/>
                  </a:lnTo>
                  <a:lnTo>
                    <a:pt x="73508" y="125404"/>
                  </a:lnTo>
                  <a:lnTo>
                    <a:pt x="72344" y="128510"/>
                  </a:lnTo>
                  <a:lnTo>
                    <a:pt x="71179" y="131616"/>
                  </a:lnTo>
                  <a:lnTo>
                    <a:pt x="69885" y="134464"/>
                  </a:lnTo>
                  <a:lnTo>
                    <a:pt x="68590" y="137311"/>
                  </a:lnTo>
                  <a:lnTo>
                    <a:pt x="67167" y="140028"/>
                  </a:lnTo>
                  <a:lnTo>
                    <a:pt x="65743" y="142487"/>
                  </a:lnTo>
                  <a:lnTo>
                    <a:pt x="64190" y="144946"/>
                  </a:lnTo>
                  <a:lnTo>
                    <a:pt x="62637" y="147146"/>
                  </a:lnTo>
                  <a:lnTo>
                    <a:pt x="61084" y="149217"/>
                  </a:lnTo>
                  <a:lnTo>
                    <a:pt x="59402" y="151158"/>
                  </a:lnTo>
                  <a:lnTo>
                    <a:pt x="57590" y="152970"/>
                  </a:lnTo>
                  <a:lnTo>
                    <a:pt x="55778" y="154523"/>
                  </a:lnTo>
                  <a:lnTo>
                    <a:pt x="53966" y="155947"/>
                  </a:lnTo>
                  <a:lnTo>
                    <a:pt x="52155" y="157241"/>
                  </a:lnTo>
                  <a:lnTo>
                    <a:pt x="50213" y="158276"/>
                  </a:lnTo>
                  <a:lnTo>
                    <a:pt x="48272" y="159182"/>
                  </a:lnTo>
                  <a:lnTo>
                    <a:pt x="46331" y="159958"/>
                  </a:lnTo>
                  <a:lnTo>
                    <a:pt x="44260" y="160476"/>
                  </a:lnTo>
                  <a:lnTo>
                    <a:pt x="42190" y="160735"/>
                  </a:lnTo>
                  <a:lnTo>
                    <a:pt x="40119" y="160864"/>
                  </a:lnTo>
                  <a:lnTo>
                    <a:pt x="40119" y="160864"/>
                  </a:lnTo>
                  <a:lnTo>
                    <a:pt x="38048" y="160735"/>
                  </a:lnTo>
                  <a:lnTo>
                    <a:pt x="36107" y="160476"/>
                  </a:lnTo>
                  <a:lnTo>
                    <a:pt x="34036" y="159958"/>
                  </a:lnTo>
                  <a:lnTo>
                    <a:pt x="32095" y="159182"/>
                  </a:lnTo>
                  <a:lnTo>
                    <a:pt x="30154" y="158276"/>
                  </a:lnTo>
                  <a:lnTo>
                    <a:pt x="28213" y="157241"/>
                  </a:lnTo>
                  <a:lnTo>
                    <a:pt x="26401" y="155947"/>
                  </a:lnTo>
                  <a:lnTo>
                    <a:pt x="24460" y="154523"/>
                  </a:lnTo>
                  <a:lnTo>
                    <a:pt x="22777" y="152970"/>
                  </a:lnTo>
                  <a:lnTo>
                    <a:pt x="20965" y="151158"/>
                  </a:lnTo>
                  <a:lnTo>
                    <a:pt x="19283" y="149217"/>
                  </a:lnTo>
                  <a:lnTo>
                    <a:pt x="17730" y="147146"/>
                  </a:lnTo>
                  <a:lnTo>
                    <a:pt x="16048" y="144946"/>
                  </a:lnTo>
                  <a:lnTo>
                    <a:pt x="14624" y="142487"/>
                  </a:lnTo>
                  <a:lnTo>
                    <a:pt x="13071" y="140028"/>
                  </a:lnTo>
                  <a:lnTo>
                    <a:pt x="11777" y="137311"/>
                  </a:lnTo>
                  <a:lnTo>
                    <a:pt x="10353" y="134464"/>
                  </a:lnTo>
                  <a:lnTo>
                    <a:pt x="9189" y="131616"/>
                  </a:lnTo>
                  <a:lnTo>
                    <a:pt x="7894" y="128510"/>
                  </a:lnTo>
                  <a:lnTo>
                    <a:pt x="6859" y="125404"/>
                  </a:lnTo>
                  <a:lnTo>
                    <a:pt x="5824" y="122169"/>
                  </a:lnTo>
                  <a:lnTo>
                    <a:pt x="4789" y="118804"/>
                  </a:lnTo>
                  <a:lnTo>
                    <a:pt x="3883" y="115310"/>
                  </a:lnTo>
                  <a:lnTo>
                    <a:pt x="3106" y="111686"/>
                  </a:lnTo>
                  <a:lnTo>
                    <a:pt x="2330" y="108063"/>
                  </a:lnTo>
                  <a:lnTo>
                    <a:pt x="1812" y="104310"/>
                  </a:lnTo>
                  <a:lnTo>
                    <a:pt x="1165" y="100557"/>
                  </a:lnTo>
                  <a:lnTo>
                    <a:pt x="777" y="96674"/>
                  </a:lnTo>
                  <a:lnTo>
                    <a:pt x="388" y="92662"/>
                  </a:lnTo>
                  <a:lnTo>
                    <a:pt x="130" y="88650"/>
                  </a:lnTo>
                  <a:lnTo>
                    <a:pt x="0" y="84639"/>
                  </a:lnTo>
                  <a:lnTo>
                    <a:pt x="0" y="80497"/>
                  </a:lnTo>
                  <a:lnTo>
                    <a:pt x="0" y="80497"/>
                  </a:lnTo>
                  <a:lnTo>
                    <a:pt x="0" y="76356"/>
                  </a:lnTo>
                  <a:lnTo>
                    <a:pt x="130" y="72215"/>
                  </a:lnTo>
                  <a:lnTo>
                    <a:pt x="388" y="68203"/>
                  </a:lnTo>
                  <a:lnTo>
                    <a:pt x="777" y="64191"/>
                  </a:lnTo>
                  <a:lnTo>
                    <a:pt x="1165" y="60308"/>
                  </a:lnTo>
                  <a:lnTo>
                    <a:pt x="1812" y="56555"/>
                  </a:lnTo>
                  <a:lnTo>
                    <a:pt x="2330" y="52802"/>
                  </a:lnTo>
                  <a:lnTo>
                    <a:pt x="3106" y="49179"/>
                  </a:lnTo>
                  <a:lnTo>
                    <a:pt x="3883" y="45555"/>
                  </a:lnTo>
                  <a:lnTo>
                    <a:pt x="4789" y="42061"/>
                  </a:lnTo>
                  <a:lnTo>
                    <a:pt x="5824" y="38696"/>
                  </a:lnTo>
                  <a:lnTo>
                    <a:pt x="6859" y="35461"/>
                  </a:lnTo>
                  <a:lnTo>
                    <a:pt x="7894" y="32355"/>
                  </a:lnTo>
                  <a:lnTo>
                    <a:pt x="9189" y="29249"/>
                  </a:lnTo>
                  <a:lnTo>
                    <a:pt x="10353" y="26401"/>
                  </a:lnTo>
                  <a:lnTo>
                    <a:pt x="11777" y="23554"/>
                  </a:lnTo>
                  <a:lnTo>
                    <a:pt x="13071" y="20966"/>
                  </a:lnTo>
                  <a:lnTo>
                    <a:pt x="14624" y="18378"/>
                  </a:lnTo>
                  <a:lnTo>
                    <a:pt x="16048" y="16048"/>
                  </a:lnTo>
                  <a:lnTo>
                    <a:pt x="17730" y="13719"/>
                  </a:lnTo>
                  <a:lnTo>
                    <a:pt x="19283" y="11648"/>
                  </a:lnTo>
                  <a:lnTo>
                    <a:pt x="20965" y="9707"/>
                  </a:lnTo>
                  <a:lnTo>
                    <a:pt x="22777" y="7895"/>
                  </a:lnTo>
                  <a:lnTo>
                    <a:pt x="24460" y="6342"/>
                  </a:lnTo>
                  <a:lnTo>
                    <a:pt x="26401" y="4918"/>
                  </a:lnTo>
                  <a:lnTo>
                    <a:pt x="28213" y="3624"/>
                  </a:lnTo>
                  <a:lnTo>
                    <a:pt x="30154" y="2589"/>
                  </a:lnTo>
                  <a:lnTo>
                    <a:pt x="32095" y="1683"/>
                  </a:lnTo>
                  <a:lnTo>
                    <a:pt x="34036" y="907"/>
                  </a:lnTo>
                  <a:lnTo>
                    <a:pt x="36107" y="389"/>
                  </a:lnTo>
                  <a:lnTo>
                    <a:pt x="38048" y="130"/>
                  </a:lnTo>
                  <a:lnTo>
                    <a:pt x="40119" y="1"/>
                  </a:lnTo>
                  <a:lnTo>
                    <a:pt x="40119" y="1"/>
                  </a:lnTo>
                  <a:lnTo>
                    <a:pt x="42190" y="130"/>
                  </a:lnTo>
                  <a:lnTo>
                    <a:pt x="44260" y="389"/>
                  </a:lnTo>
                  <a:lnTo>
                    <a:pt x="46331" y="907"/>
                  </a:lnTo>
                  <a:lnTo>
                    <a:pt x="48272" y="1683"/>
                  </a:lnTo>
                  <a:lnTo>
                    <a:pt x="50213" y="2589"/>
                  </a:lnTo>
                  <a:lnTo>
                    <a:pt x="52155" y="3624"/>
                  </a:lnTo>
                  <a:lnTo>
                    <a:pt x="53966" y="4918"/>
                  </a:lnTo>
                  <a:lnTo>
                    <a:pt x="55778" y="6342"/>
                  </a:lnTo>
                  <a:lnTo>
                    <a:pt x="57590" y="7895"/>
                  </a:lnTo>
                  <a:lnTo>
                    <a:pt x="59402" y="9707"/>
                  </a:lnTo>
                  <a:lnTo>
                    <a:pt x="61084" y="11648"/>
                  </a:lnTo>
                  <a:lnTo>
                    <a:pt x="62637" y="13719"/>
                  </a:lnTo>
                  <a:lnTo>
                    <a:pt x="64190" y="16048"/>
                  </a:lnTo>
                  <a:lnTo>
                    <a:pt x="65743" y="18378"/>
                  </a:lnTo>
                  <a:lnTo>
                    <a:pt x="67167" y="20966"/>
                  </a:lnTo>
                  <a:lnTo>
                    <a:pt x="68590" y="23554"/>
                  </a:lnTo>
                  <a:lnTo>
                    <a:pt x="69885" y="26401"/>
                  </a:lnTo>
                  <a:lnTo>
                    <a:pt x="71179" y="29249"/>
                  </a:lnTo>
                  <a:lnTo>
                    <a:pt x="72344" y="32355"/>
                  </a:lnTo>
                  <a:lnTo>
                    <a:pt x="73508" y="35461"/>
                  </a:lnTo>
                  <a:lnTo>
                    <a:pt x="74544" y="38696"/>
                  </a:lnTo>
                  <a:lnTo>
                    <a:pt x="75579" y="42061"/>
                  </a:lnTo>
                  <a:lnTo>
                    <a:pt x="76485" y="45555"/>
                  </a:lnTo>
                  <a:lnTo>
                    <a:pt x="77261" y="49179"/>
                  </a:lnTo>
                  <a:lnTo>
                    <a:pt x="77908" y="52802"/>
                  </a:lnTo>
                  <a:lnTo>
                    <a:pt x="78555" y="56555"/>
                  </a:lnTo>
                  <a:lnTo>
                    <a:pt x="79073" y="60308"/>
                  </a:lnTo>
                  <a:lnTo>
                    <a:pt x="79591" y="64191"/>
                  </a:lnTo>
                  <a:lnTo>
                    <a:pt x="79979" y="68203"/>
                  </a:lnTo>
                  <a:lnTo>
                    <a:pt x="80238" y="72215"/>
                  </a:lnTo>
                  <a:lnTo>
                    <a:pt x="80367" y="76356"/>
                  </a:lnTo>
                  <a:lnTo>
                    <a:pt x="80367" y="80497"/>
                  </a:lnTo>
                  <a:lnTo>
                    <a:pt x="80367" y="80497"/>
                  </a:lnTo>
                  <a:close/>
                </a:path>
              </a:pathLst>
            </a:custGeom>
            <a:noFill/>
            <a:ln cap="rnd" cmpd="sng" w="28575">
              <a:solidFill>
                <a:srgbClr val="F9B7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8" name="Shape 1278"/>
        <p:cNvGrpSpPr/>
        <p:nvPr/>
      </p:nvGrpSpPr>
      <p:grpSpPr>
        <a:xfrm>
          <a:off x="0" y="0"/>
          <a:ext cx="0" cy="0"/>
          <a:chOff x="0" y="0"/>
          <a:chExt cx="0" cy="0"/>
        </a:xfrm>
      </p:grpSpPr>
      <p:pic>
        <p:nvPicPr>
          <p:cNvPr id="1279" name="Google Shape;1279;p42"/>
          <p:cNvPicPr preferRelativeResize="0"/>
          <p:nvPr/>
        </p:nvPicPr>
        <p:blipFill rotWithShape="1">
          <a:blip r:embed="rId3">
            <a:alphaModFix/>
          </a:blip>
          <a:srcRect b="15612" l="15170" r="38581" t="0"/>
          <a:stretch/>
        </p:blipFill>
        <p:spPr>
          <a:xfrm flipH="1">
            <a:off x="4914900" y="0"/>
            <a:ext cx="4229100" cy="5143501"/>
          </a:xfrm>
          <a:prstGeom prst="rect">
            <a:avLst/>
          </a:prstGeom>
          <a:noFill/>
          <a:ln>
            <a:noFill/>
          </a:ln>
        </p:spPr>
      </p:pic>
      <p:sp>
        <p:nvSpPr>
          <p:cNvPr id="1280" name="Google Shape;1280;p42"/>
          <p:cNvSpPr txBox="1"/>
          <p:nvPr/>
        </p:nvSpPr>
        <p:spPr>
          <a:xfrm>
            <a:off x="457200" y="1855650"/>
            <a:ext cx="4000500" cy="1865700"/>
          </a:xfrm>
          <a:prstGeom prst="rect">
            <a:avLst/>
          </a:prstGeom>
          <a:noFill/>
          <a:ln>
            <a:noFill/>
          </a:ln>
        </p:spPr>
        <p:txBody>
          <a:bodyPr anchorCtr="0" anchor="t" bIns="45725" lIns="45725" spcFirstLastPara="1" rIns="45725" wrap="square" tIns="45725">
            <a:spAutoFit/>
          </a:bodyPr>
          <a:lstStyle/>
          <a:p>
            <a:pPr indent="0" lvl="0" marL="0" rtl="0" algn="l">
              <a:lnSpc>
                <a:spcPct val="80000"/>
              </a:lnSpc>
              <a:spcBef>
                <a:spcPts val="0"/>
              </a:spcBef>
              <a:spcAft>
                <a:spcPts val="0"/>
              </a:spcAft>
              <a:buNone/>
            </a:pPr>
            <a:r>
              <a:rPr lang="en" sz="4800">
                <a:solidFill>
                  <a:srgbClr val="FFFFFF"/>
                </a:solidFill>
                <a:latin typeface="DM Sans ExtraBold"/>
                <a:ea typeface="DM Sans ExtraBold"/>
                <a:cs typeface="DM Sans ExtraBold"/>
                <a:sym typeface="DM Sans ExtraBold"/>
              </a:rPr>
              <a:t>Insert your </a:t>
            </a:r>
            <a:r>
              <a:rPr lang="en" sz="4800">
                <a:solidFill>
                  <a:srgbClr val="FA5A50"/>
                </a:solidFill>
                <a:latin typeface="DM Sans ExtraBold"/>
                <a:ea typeface="DM Sans ExtraBold"/>
                <a:cs typeface="DM Sans ExtraBold"/>
                <a:sym typeface="DM Sans ExtraBold"/>
              </a:rPr>
              <a:t>title</a:t>
            </a:r>
            <a:r>
              <a:rPr lang="en" sz="4800">
                <a:solidFill>
                  <a:srgbClr val="FFFFFF"/>
                </a:solidFill>
                <a:latin typeface="DM Sans ExtraBold"/>
                <a:ea typeface="DM Sans ExtraBold"/>
                <a:cs typeface="DM Sans ExtraBold"/>
                <a:sym typeface="DM Sans ExtraBold"/>
              </a:rPr>
              <a:t> here. 3 lines at max.</a:t>
            </a:r>
            <a:endParaRPr sz="4800">
              <a:solidFill>
                <a:srgbClr val="FFFFFF"/>
              </a:solidFill>
            </a:endParaRPr>
          </a:p>
        </p:txBody>
      </p:sp>
      <p:sp>
        <p:nvSpPr>
          <p:cNvPr id="1281" name="Google Shape;1281;p42"/>
          <p:cNvSpPr txBox="1"/>
          <p:nvPr/>
        </p:nvSpPr>
        <p:spPr>
          <a:xfrm>
            <a:off x="457200" y="3721200"/>
            <a:ext cx="4000500" cy="68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A5A50"/>
                </a:solidFill>
                <a:latin typeface="DM Sans"/>
                <a:ea typeface="DM Sans"/>
                <a:cs typeface="DM Sans"/>
                <a:sym typeface="DM Sans"/>
              </a:rPr>
              <a:t>Insert your subtitle here. </a:t>
            </a:r>
            <a:br>
              <a:rPr lang="en" sz="1800">
                <a:solidFill>
                  <a:srgbClr val="FA5A50"/>
                </a:solidFill>
                <a:latin typeface="DM Sans"/>
                <a:ea typeface="DM Sans"/>
                <a:cs typeface="DM Sans"/>
                <a:sym typeface="DM Sans"/>
              </a:rPr>
            </a:br>
            <a:r>
              <a:rPr lang="en" sz="1800">
                <a:solidFill>
                  <a:srgbClr val="FA5A50"/>
                </a:solidFill>
                <a:latin typeface="DM Sans"/>
                <a:ea typeface="DM Sans"/>
                <a:cs typeface="DM Sans"/>
                <a:sym typeface="DM Sans"/>
              </a:rPr>
              <a:t>You can use up to 2 lines of text.</a:t>
            </a:r>
            <a:endParaRPr sz="1800">
              <a:solidFill>
                <a:srgbClr val="FA5A50"/>
              </a:solidFill>
              <a:latin typeface="DM Sans"/>
              <a:ea typeface="DM Sans"/>
              <a:cs typeface="DM Sans"/>
              <a:sym typeface="DM Sans"/>
            </a:endParaRPr>
          </a:p>
        </p:txBody>
      </p:sp>
      <p:sp>
        <p:nvSpPr>
          <p:cNvPr id="1282" name="Google Shape;1282;p42"/>
          <p:cNvSpPr txBox="1"/>
          <p:nvPr/>
        </p:nvSpPr>
        <p:spPr>
          <a:xfrm>
            <a:off x="457200" y="4409250"/>
            <a:ext cx="4000500" cy="277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FFFFFF"/>
                </a:solidFill>
                <a:latin typeface="DM Sans"/>
                <a:ea typeface="DM Sans"/>
                <a:cs typeface="DM Sans"/>
                <a:sym typeface="DM Sans"/>
              </a:rPr>
              <a:t>Insert here your name, or your area.</a:t>
            </a:r>
            <a:endParaRPr sz="1200">
              <a:solidFill>
                <a:srgbClr val="FFFFFF"/>
              </a:solidFill>
              <a:latin typeface="DM Sans"/>
              <a:ea typeface="DM Sans"/>
              <a:cs typeface="DM Sans"/>
              <a:sym typeface="DM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6" name="Shape 1286"/>
        <p:cNvGrpSpPr/>
        <p:nvPr/>
      </p:nvGrpSpPr>
      <p:grpSpPr>
        <a:xfrm>
          <a:off x="0" y="0"/>
          <a:ext cx="0" cy="0"/>
          <a:chOff x="0" y="0"/>
          <a:chExt cx="0" cy="0"/>
        </a:xfrm>
      </p:grpSpPr>
      <p:pic>
        <p:nvPicPr>
          <p:cNvPr id="1287" name="Google Shape;1287;p43"/>
          <p:cNvPicPr preferRelativeResize="0"/>
          <p:nvPr/>
        </p:nvPicPr>
        <p:blipFill rotWithShape="1">
          <a:blip r:embed="rId3">
            <a:alphaModFix/>
          </a:blip>
          <a:srcRect b="15612" l="15170" r="38581" t="0"/>
          <a:stretch/>
        </p:blipFill>
        <p:spPr>
          <a:xfrm flipH="1">
            <a:off x="4914900" y="0"/>
            <a:ext cx="4229100" cy="5143501"/>
          </a:xfrm>
          <a:prstGeom prst="rect">
            <a:avLst/>
          </a:prstGeom>
          <a:noFill/>
          <a:ln>
            <a:noFill/>
          </a:ln>
        </p:spPr>
      </p:pic>
      <p:sp>
        <p:nvSpPr>
          <p:cNvPr id="1288" name="Google Shape;1288;p43"/>
          <p:cNvSpPr txBox="1"/>
          <p:nvPr/>
        </p:nvSpPr>
        <p:spPr>
          <a:xfrm>
            <a:off x="457200" y="1855650"/>
            <a:ext cx="4000500" cy="1865700"/>
          </a:xfrm>
          <a:prstGeom prst="rect">
            <a:avLst/>
          </a:prstGeom>
          <a:noFill/>
          <a:ln>
            <a:noFill/>
          </a:ln>
        </p:spPr>
        <p:txBody>
          <a:bodyPr anchorCtr="0" anchor="t" bIns="45725" lIns="45725" spcFirstLastPara="1" rIns="45725" wrap="square" tIns="45725">
            <a:spAutoFit/>
          </a:bodyPr>
          <a:lstStyle/>
          <a:p>
            <a:pPr indent="0" lvl="0" marL="0" rtl="0" algn="l">
              <a:lnSpc>
                <a:spcPct val="80000"/>
              </a:lnSpc>
              <a:spcBef>
                <a:spcPts val="0"/>
              </a:spcBef>
              <a:spcAft>
                <a:spcPts val="0"/>
              </a:spcAft>
              <a:buNone/>
            </a:pPr>
            <a:r>
              <a:rPr lang="en" sz="4800">
                <a:solidFill>
                  <a:srgbClr val="FFFFFF"/>
                </a:solidFill>
                <a:latin typeface="DM Sans ExtraBold"/>
                <a:ea typeface="DM Sans ExtraBold"/>
                <a:cs typeface="DM Sans ExtraBold"/>
                <a:sym typeface="DM Sans ExtraBold"/>
              </a:rPr>
              <a:t>Insert your </a:t>
            </a:r>
            <a:r>
              <a:rPr lang="en" sz="4800">
                <a:solidFill>
                  <a:srgbClr val="FA5A50"/>
                </a:solidFill>
                <a:latin typeface="DM Sans ExtraBold"/>
                <a:ea typeface="DM Sans ExtraBold"/>
                <a:cs typeface="DM Sans ExtraBold"/>
                <a:sym typeface="DM Sans ExtraBold"/>
              </a:rPr>
              <a:t>title</a:t>
            </a:r>
            <a:r>
              <a:rPr lang="en" sz="4800">
                <a:solidFill>
                  <a:srgbClr val="FFFFFF"/>
                </a:solidFill>
                <a:latin typeface="DM Sans ExtraBold"/>
                <a:ea typeface="DM Sans ExtraBold"/>
                <a:cs typeface="DM Sans ExtraBold"/>
                <a:sym typeface="DM Sans ExtraBold"/>
              </a:rPr>
              <a:t> here. 3 lines at max.</a:t>
            </a:r>
            <a:endParaRPr sz="4800">
              <a:solidFill>
                <a:srgbClr val="FFFFFF"/>
              </a:solidFill>
            </a:endParaRPr>
          </a:p>
        </p:txBody>
      </p:sp>
      <p:sp>
        <p:nvSpPr>
          <p:cNvPr id="1289" name="Google Shape;1289;p43"/>
          <p:cNvSpPr txBox="1"/>
          <p:nvPr/>
        </p:nvSpPr>
        <p:spPr>
          <a:xfrm>
            <a:off x="457200" y="3721200"/>
            <a:ext cx="4000500" cy="68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A5A50"/>
                </a:solidFill>
                <a:latin typeface="DM Sans"/>
                <a:ea typeface="DM Sans"/>
                <a:cs typeface="DM Sans"/>
                <a:sym typeface="DM Sans"/>
              </a:rPr>
              <a:t>Insert your subtitle here. </a:t>
            </a:r>
            <a:br>
              <a:rPr lang="en" sz="1800">
                <a:solidFill>
                  <a:srgbClr val="FA5A50"/>
                </a:solidFill>
                <a:latin typeface="DM Sans"/>
                <a:ea typeface="DM Sans"/>
                <a:cs typeface="DM Sans"/>
                <a:sym typeface="DM Sans"/>
              </a:rPr>
            </a:br>
            <a:r>
              <a:rPr lang="en" sz="1800">
                <a:solidFill>
                  <a:srgbClr val="FA5A50"/>
                </a:solidFill>
                <a:latin typeface="DM Sans"/>
                <a:ea typeface="DM Sans"/>
                <a:cs typeface="DM Sans"/>
                <a:sym typeface="DM Sans"/>
              </a:rPr>
              <a:t>You can use up to 2 lines of text.</a:t>
            </a:r>
            <a:endParaRPr sz="1800">
              <a:solidFill>
                <a:srgbClr val="FA5A50"/>
              </a:solidFill>
              <a:latin typeface="DM Sans"/>
              <a:ea typeface="DM Sans"/>
              <a:cs typeface="DM Sans"/>
              <a:sym typeface="DM Sans"/>
            </a:endParaRPr>
          </a:p>
        </p:txBody>
      </p:sp>
      <p:sp>
        <p:nvSpPr>
          <p:cNvPr id="1290" name="Google Shape;1290;p43"/>
          <p:cNvSpPr txBox="1"/>
          <p:nvPr/>
        </p:nvSpPr>
        <p:spPr>
          <a:xfrm>
            <a:off x="457200" y="4409250"/>
            <a:ext cx="4000500" cy="277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FFFFFF"/>
                </a:solidFill>
                <a:latin typeface="DM Sans"/>
                <a:ea typeface="DM Sans"/>
                <a:cs typeface="DM Sans"/>
                <a:sym typeface="DM Sans"/>
              </a:rPr>
              <a:t>Insert here your name, or your area.</a:t>
            </a:r>
            <a:endParaRPr sz="1200">
              <a:solidFill>
                <a:srgbClr val="FFFFFF"/>
              </a:solidFill>
              <a:latin typeface="DM Sans"/>
              <a:ea typeface="DM Sans"/>
              <a:cs typeface="DM Sans"/>
              <a:sym typeface="DM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B9FF"/>
        </a:solidFill>
      </p:bgPr>
    </p:bg>
    <p:spTree>
      <p:nvGrpSpPr>
        <p:cNvPr id="1294" name="Shape 1294"/>
        <p:cNvGrpSpPr/>
        <p:nvPr/>
      </p:nvGrpSpPr>
      <p:grpSpPr>
        <a:xfrm>
          <a:off x="0" y="0"/>
          <a:ext cx="0" cy="0"/>
          <a:chOff x="0" y="0"/>
          <a:chExt cx="0" cy="0"/>
        </a:xfrm>
      </p:grpSpPr>
      <p:pic>
        <p:nvPicPr>
          <p:cNvPr id="1295" name="Google Shape;1295;p44"/>
          <p:cNvPicPr preferRelativeResize="0"/>
          <p:nvPr/>
        </p:nvPicPr>
        <p:blipFill rotWithShape="1">
          <a:blip r:embed="rId3">
            <a:alphaModFix/>
          </a:blip>
          <a:srcRect b="46234" l="0" r="0" t="13446"/>
          <a:stretch/>
        </p:blipFill>
        <p:spPr>
          <a:xfrm>
            <a:off x="0" y="0"/>
            <a:ext cx="9144003" cy="2457450"/>
          </a:xfrm>
          <a:prstGeom prst="rect">
            <a:avLst/>
          </a:prstGeom>
          <a:noFill/>
          <a:ln>
            <a:noFill/>
          </a:ln>
        </p:spPr>
      </p:pic>
      <p:sp>
        <p:nvSpPr>
          <p:cNvPr id="1296" name="Google Shape;1296;p44"/>
          <p:cNvSpPr txBox="1"/>
          <p:nvPr/>
        </p:nvSpPr>
        <p:spPr>
          <a:xfrm>
            <a:off x="457200" y="3499988"/>
            <a:ext cx="6115200" cy="1274400"/>
          </a:xfrm>
          <a:prstGeom prst="rect">
            <a:avLst/>
          </a:prstGeom>
          <a:noFill/>
          <a:ln>
            <a:noFill/>
          </a:ln>
        </p:spPr>
        <p:txBody>
          <a:bodyPr anchorCtr="0" anchor="t" bIns="45725" lIns="45725" spcFirstLastPara="1" rIns="45725" wrap="square" tIns="45725">
            <a:spAutoFit/>
          </a:bodyPr>
          <a:lstStyle/>
          <a:p>
            <a:pPr indent="0" lvl="0" marL="0" rtl="0" algn="l">
              <a:lnSpc>
                <a:spcPct val="80000"/>
              </a:lnSpc>
              <a:spcBef>
                <a:spcPts val="0"/>
              </a:spcBef>
              <a:spcAft>
                <a:spcPts val="0"/>
              </a:spcAft>
              <a:buNone/>
            </a:pPr>
            <a:r>
              <a:rPr lang="en" sz="4800">
                <a:solidFill>
                  <a:srgbClr val="690039"/>
                </a:solidFill>
                <a:latin typeface="DM Sans ExtraBold"/>
                <a:ea typeface="DM Sans ExtraBold"/>
                <a:cs typeface="DM Sans ExtraBold"/>
                <a:sym typeface="DM Sans ExtraBold"/>
              </a:rPr>
              <a:t>Insert your </a:t>
            </a:r>
            <a:r>
              <a:rPr lang="en" sz="4800">
                <a:solidFill>
                  <a:srgbClr val="FFFFFF"/>
                </a:solidFill>
                <a:latin typeface="DM Sans ExtraBold"/>
                <a:ea typeface="DM Sans ExtraBold"/>
                <a:cs typeface="DM Sans ExtraBold"/>
                <a:sym typeface="DM Sans ExtraBold"/>
              </a:rPr>
              <a:t>title </a:t>
            </a:r>
            <a:r>
              <a:rPr lang="en" sz="4800">
                <a:solidFill>
                  <a:srgbClr val="690039"/>
                </a:solidFill>
                <a:latin typeface="DM Sans ExtraBold"/>
                <a:ea typeface="DM Sans ExtraBold"/>
                <a:cs typeface="DM Sans ExtraBold"/>
                <a:sym typeface="DM Sans ExtraBold"/>
              </a:rPr>
              <a:t>here. Up to 2 lines.</a:t>
            </a:r>
            <a:endParaRPr sz="4800">
              <a:solidFill>
                <a:srgbClr val="690039"/>
              </a:solidFill>
            </a:endParaRPr>
          </a:p>
        </p:txBody>
      </p:sp>
      <p:sp>
        <p:nvSpPr>
          <p:cNvPr id="1297" name="Google Shape;1297;p44"/>
          <p:cNvSpPr txBox="1"/>
          <p:nvPr/>
        </p:nvSpPr>
        <p:spPr>
          <a:xfrm>
            <a:off x="6800850" y="3449288"/>
            <a:ext cx="1886100" cy="1325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Insert your subtitle here. You can use up to 4 lines of text.</a:t>
            </a:r>
            <a:endParaRPr sz="1800">
              <a:solidFill>
                <a:srgbClr val="FFFFFF"/>
              </a:solidFill>
              <a:latin typeface="DM Sans"/>
              <a:ea typeface="DM Sans"/>
              <a:cs typeface="DM Sans"/>
              <a:sym typeface="DM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B9FF"/>
        </a:solidFill>
      </p:bgPr>
    </p:bg>
    <p:spTree>
      <p:nvGrpSpPr>
        <p:cNvPr id="1301" name="Shape 1301"/>
        <p:cNvGrpSpPr/>
        <p:nvPr/>
      </p:nvGrpSpPr>
      <p:grpSpPr>
        <a:xfrm>
          <a:off x="0" y="0"/>
          <a:ext cx="0" cy="0"/>
          <a:chOff x="0" y="0"/>
          <a:chExt cx="0" cy="0"/>
        </a:xfrm>
      </p:grpSpPr>
      <p:pic>
        <p:nvPicPr>
          <p:cNvPr id="1302" name="Google Shape;1302;p45"/>
          <p:cNvPicPr preferRelativeResize="0"/>
          <p:nvPr/>
        </p:nvPicPr>
        <p:blipFill rotWithShape="1">
          <a:blip r:embed="rId3">
            <a:alphaModFix/>
          </a:blip>
          <a:srcRect b="46234" l="0" r="0" t="13446"/>
          <a:stretch/>
        </p:blipFill>
        <p:spPr>
          <a:xfrm>
            <a:off x="0" y="0"/>
            <a:ext cx="9144003" cy="2457450"/>
          </a:xfrm>
          <a:prstGeom prst="rect">
            <a:avLst/>
          </a:prstGeom>
          <a:noFill/>
          <a:ln>
            <a:noFill/>
          </a:ln>
        </p:spPr>
      </p:pic>
      <p:sp>
        <p:nvSpPr>
          <p:cNvPr id="1303" name="Google Shape;1303;p45"/>
          <p:cNvSpPr txBox="1"/>
          <p:nvPr/>
        </p:nvSpPr>
        <p:spPr>
          <a:xfrm>
            <a:off x="457200" y="3499988"/>
            <a:ext cx="6115200" cy="1274400"/>
          </a:xfrm>
          <a:prstGeom prst="rect">
            <a:avLst/>
          </a:prstGeom>
          <a:noFill/>
          <a:ln>
            <a:noFill/>
          </a:ln>
        </p:spPr>
        <p:txBody>
          <a:bodyPr anchorCtr="0" anchor="t" bIns="45725" lIns="45725" spcFirstLastPara="1" rIns="45725" wrap="square" tIns="45725">
            <a:spAutoFit/>
          </a:bodyPr>
          <a:lstStyle/>
          <a:p>
            <a:pPr indent="0" lvl="0" marL="0" rtl="0" algn="l">
              <a:lnSpc>
                <a:spcPct val="80000"/>
              </a:lnSpc>
              <a:spcBef>
                <a:spcPts val="0"/>
              </a:spcBef>
              <a:spcAft>
                <a:spcPts val="0"/>
              </a:spcAft>
              <a:buNone/>
            </a:pPr>
            <a:r>
              <a:rPr lang="en" sz="4800">
                <a:solidFill>
                  <a:srgbClr val="690039"/>
                </a:solidFill>
                <a:latin typeface="DM Sans ExtraBold"/>
                <a:ea typeface="DM Sans ExtraBold"/>
                <a:cs typeface="DM Sans ExtraBold"/>
                <a:sym typeface="DM Sans ExtraBold"/>
              </a:rPr>
              <a:t>Insert your </a:t>
            </a:r>
            <a:r>
              <a:rPr lang="en" sz="4800">
                <a:solidFill>
                  <a:srgbClr val="FFFFFF"/>
                </a:solidFill>
                <a:latin typeface="DM Sans ExtraBold"/>
                <a:ea typeface="DM Sans ExtraBold"/>
                <a:cs typeface="DM Sans ExtraBold"/>
                <a:sym typeface="DM Sans ExtraBold"/>
              </a:rPr>
              <a:t>title </a:t>
            </a:r>
            <a:r>
              <a:rPr lang="en" sz="4800">
                <a:solidFill>
                  <a:srgbClr val="690039"/>
                </a:solidFill>
                <a:latin typeface="DM Sans ExtraBold"/>
                <a:ea typeface="DM Sans ExtraBold"/>
                <a:cs typeface="DM Sans ExtraBold"/>
                <a:sym typeface="DM Sans ExtraBold"/>
              </a:rPr>
              <a:t>here. Up to 2 lines.</a:t>
            </a:r>
            <a:endParaRPr sz="4800">
              <a:solidFill>
                <a:srgbClr val="690039"/>
              </a:solidFill>
            </a:endParaRPr>
          </a:p>
        </p:txBody>
      </p:sp>
      <p:sp>
        <p:nvSpPr>
          <p:cNvPr id="1304" name="Google Shape;1304;p45"/>
          <p:cNvSpPr txBox="1"/>
          <p:nvPr/>
        </p:nvSpPr>
        <p:spPr>
          <a:xfrm>
            <a:off x="6800850" y="3449288"/>
            <a:ext cx="1886100" cy="1325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Insert your subtitle here. You can use up to 4 lines of text.</a:t>
            </a:r>
            <a:endParaRPr sz="1800">
              <a:solidFill>
                <a:srgbClr val="FFFFFF"/>
              </a:solidFill>
              <a:latin typeface="DM Sans"/>
              <a:ea typeface="DM Sans"/>
              <a:cs typeface="DM Sans"/>
              <a:sym typeface="DM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5A50"/>
        </a:solidFill>
      </p:bgPr>
    </p:bg>
    <p:spTree>
      <p:nvGrpSpPr>
        <p:cNvPr id="1308" name="Shape 1308"/>
        <p:cNvGrpSpPr/>
        <p:nvPr/>
      </p:nvGrpSpPr>
      <p:grpSpPr>
        <a:xfrm>
          <a:off x="0" y="0"/>
          <a:ext cx="0" cy="0"/>
          <a:chOff x="0" y="0"/>
          <a:chExt cx="0" cy="0"/>
        </a:xfrm>
      </p:grpSpPr>
      <p:sp>
        <p:nvSpPr>
          <p:cNvPr id="1309" name="Google Shape;1309;p46"/>
          <p:cNvSpPr txBox="1"/>
          <p:nvPr/>
        </p:nvSpPr>
        <p:spPr>
          <a:xfrm>
            <a:off x="457200" y="457200"/>
            <a:ext cx="6115200" cy="8865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2400">
                <a:solidFill>
                  <a:srgbClr val="FFFFFF"/>
                </a:solidFill>
                <a:latin typeface="DM Sans ExtraBold"/>
                <a:ea typeface="DM Sans ExtraBold"/>
                <a:cs typeface="DM Sans ExtraBold"/>
                <a:sym typeface="DM Sans ExtraBold"/>
              </a:rPr>
              <a:t>Hello,</a:t>
            </a:r>
            <a:endParaRPr sz="24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2400">
                <a:solidFill>
                  <a:srgbClr val="000050"/>
                </a:solidFill>
                <a:latin typeface="DM Sans"/>
                <a:ea typeface="DM Sans"/>
                <a:cs typeface="DM Sans"/>
                <a:sym typeface="DM Sans"/>
              </a:rPr>
              <a:t>We are your </a:t>
            </a:r>
            <a:r>
              <a:rPr lang="en" sz="2400">
                <a:solidFill>
                  <a:srgbClr val="FAB9FF"/>
                </a:solidFill>
                <a:latin typeface="DM Sans"/>
                <a:ea typeface="DM Sans"/>
                <a:cs typeface="DM Sans"/>
                <a:sym typeface="DM Sans"/>
              </a:rPr>
              <a:t>CI&amp;T</a:t>
            </a:r>
            <a:r>
              <a:rPr lang="en" sz="2400">
                <a:solidFill>
                  <a:srgbClr val="000050"/>
                </a:solidFill>
                <a:latin typeface="DM Sans"/>
                <a:ea typeface="DM Sans"/>
                <a:cs typeface="DM Sans"/>
                <a:sym typeface="DM Sans"/>
              </a:rPr>
              <a:t> presenters today:</a:t>
            </a:r>
            <a:endParaRPr sz="2400">
              <a:solidFill>
                <a:srgbClr val="000050"/>
              </a:solidFill>
              <a:latin typeface="DM Sans"/>
              <a:ea typeface="DM Sans"/>
              <a:cs typeface="DM Sans"/>
              <a:sym typeface="DM Sans"/>
            </a:endParaRPr>
          </a:p>
        </p:txBody>
      </p:sp>
      <p:pic>
        <p:nvPicPr>
          <p:cNvPr id="1310" name="Google Shape;1310;p46"/>
          <p:cNvPicPr preferRelativeResize="0"/>
          <p:nvPr/>
        </p:nvPicPr>
        <p:blipFill rotWithShape="1">
          <a:blip r:embed="rId3">
            <a:alphaModFix/>
          </a:blip>
          <a:srcRect b="36213" l="13521" r="56068" t="18157"/>
          <a:stretch/>
        </p:blipFill>
        <p:spPr>
          <a:xfrm>
            <a:off x="2571750" y="1855988"/>
            <a:ext cx="886800" cy="886800"/>
          </a:xfrm>
          <a:prstGeom prst="rect">
            <a:avLst/>
          </a:prstGeom>
          <a:noFill/>
          <a:ln cap="flat" cmpd="sng" w="19050">
            <a:solidFill>
              <a:srgbClr val="FFFFFF"/>
            </a:solidFill>
            <a:prstDash val="solid"/>
            <a:round/>
            <a:headEnd len="sm" w="sm" type="none"/>
            <a:tailEnd len="sm" w="sm" type="none"/>
          </a:ln>
        </p:spPr>
      </p:pic>
      <p:pic>
        <p:nvPicPr>
          <p:cNvPr id="1311" name="Google Shape;1311;p46"/>
          <p:cNvPicPr preferRelativeResize="0"/>
          <p:nvPr/>
        </p:nvPicPr>
        <p:blipFill rotWithShape="1">
          <a:blip r:embed="rId3">
            <a:alphaModFix/>
          </a:blip>
          <a:srcRect b="36213" l="13521" r="56068" t="18157"/>
          <a:stretch/>
        </p:blipFill>
        <p:spPr>
          <a:xfrm>
            <a:off x="4686300" y="1855988"/>
            <a:ext cx="886800" cy="886800"/>
          </a:xfrm>
          <a:prstGeom prst="parallelogram">
            <a:avLst>
              <a:gd fmla="val 25000" name="adj"/>
            </a:avLst>
          </a:prstGeom>
          <a:noFill/>
          <a:ln cap="flat" cmpd="sng" w="19050">
            <a:solidFill>
              <a:srgbClr val="FFFFFF"/>
            </a:solidFill>
            <a:prstDash val="solid"/>
            <a:round/>
            <a:headEnd len="sm" w="sm" type="none"/>
            <a:tailEnd len="sm" w="sm" type="none"/>
          </a:ln>
        </p:spPr>
      </p:pic>
      <p:pic>
        <p:nvPicPr>
          <p:cNvPr id="1312" name="Google Shape;1312;p46"/>
          <p:cNvPicPr preferRelativeResize="0"/>
          <p:nvPr/>
        </p:nvPicPr>
        <p:blipFill rotWithShape="1">
          <a:blip r:embed="rId3">
            <a:alphaModFix/>
          </a:blip>
          <a:srcRect b="36213" l="13521" r="56068" t="18157"/>
          <a:stretch/>
        </p:blipFill>
        <p:spPr>
          <a:xfrm>
            <a:off x="6800850" y="1855988"/>
            <a:ext cx="886800" cy="886800"/>
          </a:xfrm>
          <a:prstGeom prst="ellipse">
            <a:avLst/>
          </a:prstGeom>
          <a:noFill/>
          <a:ln cap="flat" cmpd="sng" w="19050">
            <a:solidFill>
              <a:srgbClr val="FFFFFF"/>
            </a:solidFill>
            <a:prstDash val="solid"/>
            <a:round/>
            <a:headEnd len="sm" w="sm" type="none"/>
            <a:tailEnd len="sm" w="sm" type="none"/>
          </a:ln>
        </p:spPr>
      </p:pic>
      <p:sp>
        <p:nvSpPr>
          <p:cNvPr id="1313" name="Google Shape;1313;p46"/>
          <p:cNvSpPr txBox="1"/>
          <p:nvPr/>
        </p:nvSpPr>
        <p:spPr>
          <a:xfrm>
            <a:off x="457200" y="2888063"/>
            <a:ext cx="1886100" cy="1293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ExtraBold"/>
                <a:ea typeface="DM Sans ExtraBold"/>
                <a:cs typeface="DM Sans ExtraBold"/>
                <a:sym typeface="DM Sans ExtraBold"/>
              </a:rPr>
              <a:t>Name</a:t>
            </a:r>
            <a:br>
              <a:rPr lang="en" sz="1800">
                <a:solidFill>
                  <a:srgbClr val="000050"/>
                </a:solidFill>
                <a:latin typeface="DM Sans ExtraBold"/>
                <a:ea typeface="DM Sans ExtraBold"/>
                <a:cs typeface="DM Sans ExtraBold"/>
                <a:sym typeface="DM Sans ExtraBold"/>
              </a:rPr>
            </a:br>
            <a:r>
              <a:rPr lang="en" sz="1200">
                <a:solidFill>
                  <a:srgbClr val="FFFFFF"/>
                </a:solidFill>
                <a:latin typeface="DM Sans"/>
                <a:ea typeface="DM Sans"/>
                <a:cs typeface="DM Sans"/>
                <a:sym typeface="DM Sans"/>
              </a:rPr>
              <a:t>Job position</a:t>
            </a:r>
            <a:endParaRPr sz="12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rgbClr val="000050"/>
                </a:solidFill>
                <a:latin typeface="DM Sans"/>
                <a:ea typeface="DM Sans"/>
                <a:cs typeface="DM Sans"/>
                <a:sym typeface="DM Sans"/>
              </a:rPr>
              <a:t>Brief description. You can write until the text reaches the limit of this text box.</a:t>
            </a:r>
            <a:endParaRPr sz="900">
              <a:solidFill>
                <a:srgbClr val="000050"/>
              </a:solidFill>
              <a:latin typeface="DM Sans"/>
              <a:ea typeface="DM Sans"/>
              <a:cs typeface="DM Sans"/>
              <a:sym typeface="DM Sans"/>
            </a:endParaRPr>
          </a:p>
        </p:txBody>
      </p:sp>
      <p:sp>
        <p:nvSpPr>
          <p:cNvPr id="1314" name="Google Shape;1314;p46"/>
          <p:cNvSpPr txBox="1"/>
          <p:nvPr/>
        </p:nvSpPr>
        <p:spPr>
          <a:xfrm>
            <a:off x="2571750" y="2888063"/>
            <a:ext cx="1886100" cy="1293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ExtraBold"/>
                <a:ea typeface="DM Sans ExtraBold"/>
                <a:cs typeface="DM Sans ExtraBold"/>
                <a:sym typeface="DM Sans ExtraBold"/>
              </a:rPr>
              <a:t>Name</a:t>
            </a:r>
            <a:br>
              <a:rPr lang="en" sz="1800">
                <a:solidFill>
                  <a:srgbClr val="000050"/>
                </a:solidFill>
                <a:latin typeface="DM Sans ExtraBold"/>
                <a:ea typeface="DM Sans ExtraBold"/>
                <a:cs typeface="DM Sans ExtraBold"/>
                <a:sym typeface="DM Sans ExtraBold"/>
              </a:rPr>
            </a:br>
            <a:r>
              <a:rPr lang="en" sz="1200">
                <a:solidFill>
                  <a:srgbClr val="FFFFFF"/>
                </a:solidFill>
                <a:latin typeface="DM Sans"/>
                <a:ea typeface="DM Sans"/>
                <a:cs typeface="DM Sans"/>
                <a:sym typeface="DM Sans"/>
              </a:rPr>
              <a:t>Job position</a:t>
            </a:r>
            <a:endParaRPr sz="12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rgbClr val="000050"/>
                </a:solidFill>
                <a:latin typeface="DM Sans"/>
                <a:ea typeface="DM Sans"/>
                <a:cs typeface="DM Sans"/>
                <a:sym typeface="DM Sans"/>
              </a:rPr>
              <a:t>Brief description. You can write until the text reaches the limit of this text box. </a:t>
            </a:r>
            <a:endParaRPr sz="900">
              <a:solidFill>
                <a:srgbClr val="000050"/>
              </a:solidFill>
              <a:latin typeface="DM Sans"/>
              <a:ea typeface="DM Sans"/>
              <a:cs typeface="DM Sans"/>
              <a:sym typeface="DM Sans"/>
            </a:endParaRPr>
          </a:p>
        </p:txBody>
      </p:sp>
      <p:sp>
        <p:nvSpPr>
          <p:cNvPr id="1315" name="Google Shape;1315;p46"/>
          <p:cNvSpPr txBox="1"/>
          <p:nvPr/>
        </p:nvSpPr>
        <p:spPr>
          <a:xfrm>
            <a:off x="4686300" y="2888063"/>
            <a:ext cx="1886100" cy="1293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ExtraBold"/>
                <a:ea typeface="DM Sans ExtraBold"/>
                <a:cs typeface="DM Sans ExtraBold"/>
                <a:sym typeface="DM Sans ExtraBold"/>
              </a:rPr>
              <a:t>Name</a:t>
            </a:r>
            <a:br>
              <a:rPr lang="en" sz="1800">
                <a:solidFill>
                  <a:srgbClr val="000050"/>
                </a:solidFill>
                <a:latin typeface="DM Sans ExtraBold"/>
                <a:ea typeface="DM Sans ExtraBold"/>
                <a:cs typeface="DM Sans ExtraBold"/>
                <a:sym typeface="DM Sans ExtraBold"/>
              </a:rPr>
            </a:br>
            <a:r>
              <a:rPr lang="en" sz="1200">
                <a:solidFill>
                  <a:srgbClr val="FFFFFF"/>
                </a:solidFill>
                <a:latin typeface="DM Sans"/>
                <a:ea typeface="DM Sans"/>
                <a:cs typeface="DM Sans"/>
                <a:sym typeface="DM Sans"/>
              </a:rPr>
              <a:t>Job position</a:t>
            </a:r>
            <a:endParaRPr sz="12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rgbClr val="000050"/>
                </a:solidFill>
                <a:latin typeface="DM Sans"/>
                <a:ea typeface="DM Sans"/>
                <a:cs typeface="DM Sans"/>
                <a:sym typeface="DM Sans"/>
              </a:rPr>
              <a:t>Brief description. You can write until the text reaches the limit of this text box. </a:t>
            </a:r>
            <a:endParaRPr sz="900">
              <a:solidFill>
                <a:srgbClr val="000050"/>
              </a:solidFill>
              <a:latin typeface="DM Sans"/>
              <a:ea typeface="DM Sans"/>
              <a:cs typeface="DM Sans"/>
              <a:sym typeface="DM Sans"/>
            </a:endParaRPr>
          </a:p>
        </p:txBody>
      </p:sp>
      <p:sp>
        <p:nvSpPr>
          <p:cNvPr id="1316" name="Google Shape;1316;p46"/>
          <p:cNvSpPr txBox="1"/>
          <p:nvPr/>
        </p:nvSpPr>
        <p:spPr>
          <a:xfrm>
            <a:off x="6800850" y="2888063"/>
            <a:ext cx="1886100" cy="1293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ExtraBold"/>
                <a:ea typeface="DM Sans ExtraBold"/>
                <a:cs typeface="DM Sans ExtraBold"/>
                <a:sym typeface="DM Sans ExtraBold"/>
              </a:rPr>
              <a:t>Name</a:t>
            </a:r>
            <a:br>
              <a:rPr lang="en" sz="1800">
                <a:solidFill>
                  <a:srgbClr val="000050"/>
                </a:solidFill>
                <a:latin typeface="DM Sans ExtraBold"/>
                <a:ea typeface="DM Sans ExtraBold"/>
                <a:cs typeface="DM Sans ExtraBold"/>
                <a:sym typeface="DM Sans ExtraBold"/>
              </a:rPr>
            </a:br>
            <a:r>
              <a:rPr lang="en" sz="1200">
                <a:solidFill>
                  <a:srgbClr val="FFFFFF"/>
                </a:solidFill>
                <a:latin typeface="DM Sans"/>
                <a:ea typeface="DM Sans"/>
                <a:cs typeface="DM Sans"/>
                <a:sym typeface="DM Sans"/>
              </a:rPr>
              <a:t>Job position</a:t>
            </a:r>
            <a:endParaRPr sz="12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rgbClr val="000050"/>
                </a:solidFill>
                <a:latin typeface="DM Sans"/>
                <a:ea typeface="DM Sans"/>
                <a:cs typeface="DM Sans"/>
                <a:sym typeface="DM Sans"/>
              </a:rPr>
              <a:t>Brief description. You can write until the text reaches the limit of this text box. </a:t>
            </a:r>
            <a:endParaRPr sz="900">
              <a:solidFill>
                <a:srgbClr val="000050"/>
              </a:solidFill>
              <a:latin typeface="DM Sans"/>
              <a:ea typeface="DM Sans"/>
              <a:cs typeface="DM Sans"/>
              <a:sym typeface="DM Sans"/>
            </a:endParaRPr>
          </a:p>
        </p:txBody>
      </p:sp>
      <p:pic>
        <p:nvPicPr>
          <p:cNvPr id="1317" name="Google Shape;1317;p46"/>
          <p:cNvPicPr preferRelativeResize="0"/>
          <p:nvPr/>
        </p:nvPicPr>
        <p:blipFill rotWithShape="1">
          <a:blip r:embed="rId3">
            <a:alphaModFix/>
          </a:blip>
          <a:srcRect b="36213" l="13521" r="56068" t="18157"/>
          <a:stretch/>
        </p:blipFill>
        <p:spPr>
          <a:xfrm>
            <a:off x="457200" y="1855988"/>
            <a:ext cx="886800" cy="886800"/>
          </a:xfrm>
          <a:prstGeom prst="ellipse">
            <a:avLst/>
          </a:prstGeom>
          <a:noFill/>
          <a:ln cap="flat" cmpd="sng" w="19050">
            <a:solidFill>
              <a:srgbClr val="FFFFFF"/>
            </a:solidFill>
            <a:prstDash val="solid"/>
            <a:round/>
            <a:headEnd len="sm" w="sm" type="none"/>
            <a:tailEnd len="sm" w="sm" type="none"/>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90037"/>
        </a:solidFill>
      </p:bgPr>
    </p:bg>
    <p:spTree>
      <p:nvGrpSpPr>
        <p:cNvPr id="1321" name="Shape 1321"/>
        <p:cNvGrpSpPr/>
        <p:nvPr/>
      </p:nvGrpSpPr>
      <p:grpSpPr>
        <a:xfrm>
          <a:off x="0" y="0"/>
          <a:ext cx="0" cy="0"/>
          <a:chOff x="0" y="0"/>
          <a:chExt cx="0" cy="0"/>
        </a:xfrm>
      </p:grpSpPr>
      <p:sp>
        <p:nvSpPr>
          <p:cNvPr id="1322" name="Google Shape;1322;p47"/>
          <p:cNvSpPr txBox="1"/>
          <p:nvPr/>
        </p:nvSpPr>
        <p:spPr>
          <a:xfrm>
            <a:off x="457200" y="457200"/>
            <a:ext cx="1886100" cy="4617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2400">
                <a:solidFill>
                  <a:srgbClr val="FFFFFF"/>
                </a:solidFill>
                <a:latin typeface="DM Sans ExtraBold"/>
                <a:ea typeface="DM Sans ExtraBold"/>
                <a:cs typeface="DM Sans ExtraBold"/>
                <a:sym typeface="DM Sans ExtraBold"/>
              </a:rPr>
              <a:t>Agenda</a:t>
            </a:r>
            <a:endParaRPr sz="2400">
              <a:solidFill>
                <a:srgbClr val="FFFFFF"/>
              </a:solidFill>
              <a:latin typeface="DM Sans"/>
              <a:ea typeface="DM Sans"/>
              <a:cs typeface="DM Sans"/>
              <a:sym typeface="DM Sans"/>
            </a:endParaRPr>
          </a:p>
        </p:txBody>
      </p:sp>
      <p:sp>
        <p:nvSpPr>
          <p:cNvPr id="1323" name="Google Shape;1323;p47"/>
          <p:cNvSpPr txBox="1"/>
          <p:nvPr/>
        </p:nvSpPr>
        <p:spPr>
          <a:xfrm>
            <a:off x="342838" y="1432419"/>
            <a:ext cx="1886100" cy="1600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800">
                <a:solidFill>
                  <a:srgbClr val="FA5A50"/>
                </a:solidFill>
                <a:latin typeface="DM Sans ExtraBold"/>
                <a:ea typeface="DM Sans ExtraBold"/>
                <a:cs typeface="DM Sans ExtraBold"/>
                <a:sym typeface="DM Sans ExtraBold"/>
              </a:rPr>
              <a:t>01</a:t>
            </a:r>
            <a:endParaRPr sz="9800">
              <a:solidFill>
                <a:srgbClr val="FA5A50"/>
              </a:solidFill>
              <a:latin typeface="DM Sans ExtraBold"/>
              <a:ea typeface="DM Sans ExtraBold"/>
              <a:cs typeface="DM Sans ExtraBold"/>
              <a:sym typeface="DM Sans ExtraBold"/>
            </a:endParaRPr>
          </a:p>
        </p:txBody>
      </p:sp>
      <p:sp>
        <p:nvSpPr>
          <p:cNvPr id="1324" name="Google Shape;1324;p47"/>
          <p:cNvSpPr txBox="1"/>
          <p:nvPr/>
        </p:nvSpPr>
        <p:spPr>
          <a:xfrm>
            <a:off x="2457425" y="1432425"/>
            <a:ext cx="1886100" cy="1600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800">
                <a:solidFill>
                  <a:srgbClr val="FFFFFF"/>
                </a:solidFill>
                <a:latin typeface="DM Sans"/>
                <a:ea typeface="DM Sans"/>
                <a:cs typeface="DM Sans"/>
                <a:sym typeface="DM Sans"/>
              </a:rPr>
              <a:t>02</a:t>
            </a:r>
            <a:endParaRPr sz="9800">
              <a:solidFill>
                <a:srgbClr val="FFFFFF"/>
              </a:solidFill>
              <a:latin typeface="DM Sans"/>
              <a:ea typeface="DM Sans"/>
              <a:cs typeface="DM Sans"/>
              <a:sym typeface="DM Sans"/>
            </a:endParaRPr>
          </a:p>
        </p:txBody>
      </p:sp>
      <p:sp>
        <p:nvSpPr>
          <p:cNvPr id="1325" name="Google Shape;1325;p47"/>
          <p:cNvSpPr txBox="1"/>
          <p:nvPr/>
        </p:nvSpPr>
        <p:spPr>
          <a:xfrm>
            <a:off x="4572013" y="1432425"/>
            <a:ext cx="1886100" cy="1600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800">
                <a:solidFill>
                  <a:srgbClr val="FFFFFF"/>
                </a:solidFill>
                <a:latin typeface="DM Sans"/>
                <a:ea typeface="DM Sans"/>
                <a:cs typeface="DM Sans"/>
                <a:sym typeface="DM Sans"/>
              </a:rPr>
              <a:t>03</a:t>
            </a:r>
            <a:endParaRPr sz="9800">
              <a:solidFill>
                <a:srgbClr val="FFFFFF"/>
              </a:solidFill>
              <a:latin typeface="DM Sans"/>
              <a:ea typeface="DM Sans"/>
              <a:cs typeface="DM Sans"/>
              <a:sym typeface="DM Sans"/>
            </a:endParaRPr>
          </a:p>
        </p:txBody>
      </p:sp>
      <p:sp>
        <p:nvSpPr>
          <p:cNvPr id="1326" name="Google Shape;1326;p47"/>
          <p:cNvSpPr txBox="1"/>
          <p:nvPr/>
        </p:nvSpPr>
        <p:spPr>
          <a:xfrm>
            <a:off x="6686600" y="1432425"/>
            <a:ext cx="1886100" cy="1600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800">
                <a:solidFill>
                  <a:srgbClr val="FFFFFF"/>
                </a:solidFill>
                <a:latin typeface="DM Sans"/>
                <a:ea typeface="DM Sans"/>
                <a:cs typeface="DM Sans"/>
                <a:sym typeface="DM Sans"/>
              </a:rPr>
              <a:t>04</a:t>
            </a:r>
            <a:endParaRPr sz="9800">
              <a:solidFill>
                <a:srgbClr val="FFFFFF"/>
              </a:solidFill>
              <a:latin typeface="DM Sans"/>
              <a:ea typeface="DM Sans"/>
              <a:cs typeface="DM Sans"/>
              <a:sym typeface="DM Sans"/>
            </a:endParaRPr>
          </a:p>
        </p:txBody>
      </p:sp>
      <p:sp>
        <p:nvSpPr>
          <p:cNvPr id="1327" name="Google Shape;1327;p47"/>
          <p:cNvSpPr txBox="1"/>
          <p:nvPr/>
        </p:nvSpPr>
        <p:spPr>
          <a:xfrm>
            <a:off x="457200" y="2903031"/>
            <a:ext cx="1886100" cy="80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ExtraBold"/>
                <a:ea typeface="DM Sans ExtraBold"/>
                <a:cs typeface="DM Sans ExtraBold"/>
                <a:sym typeface="DM Sans ExtraBold"/>
              </a:rPr>
              <a:t>Topic 1</a:t>
            </a:r>
            <a:endParaRPr sz="18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FA5A50"/>
                </a:solidFill>
                <a:latin typeface="DM Sans"/>
                <a:ea typeface="DM Sans"/>
                <a:cs typeface="DM Sans"/>
                <a:sym typeface="DM Sans"/>
              </a:rPr>
              <a:t>Brief description. </a:t>
            </a:r>
            <a:br>
              <a:rPr lang="en" sz="1200">
                <a:solidFill>
                  <a:srgbClr val="FA5A50"/>
                </a:solidFill>
                <a:latin typeface="DM Sans"/>
                <a:ea typeface="DM Sans"/>
                <a:cs typeface="DM Sans"/>
                <a:sym typeface="DM Sans"/>
              </a:rPr>
            </a:br>
            <a:r>
              <a:rPr lang="en" sz="1200">
                <a:solidFill>
                  <a:srgbClr val="FA5A50"/>
                </a:solidFill>
                <a:latin typeface="DM Sans"/>
                <a:ea typeface="DM Sans"/>
                <a:cs typeface="DM Sans"/>
                <a:sym typeface="DM Sans"/>
              </a:rPr>
              <a:t>Use up to 2 lines.</a:t>
            </a:r>
            <a:endParaRPr sz="1200">
              <a:solidFill>
                <a:srgbClr val="FA5A50"/>
              </a:solidFill>
              <a:latin typeface="DM Sans ExtraBold"/>
              <a:ea typeface="DM Sans ExtraBold"/>
              <a:cs typeface="DM Sans ExtraBold"/>
              <a:sym typeface="DM Sans ExtraBold"/>
            </a:endParaRPr>
          </a:p>
        </p:txBody>
      </p:sp>
      <p:sp>
        <p:nvSpPr>
          <p:cNvPr id="1328" name="Google Shape;1328;p47"/>
          <p:cNvSpPr txBox="1"/>
          <p:nvPr/>
        </p:nvSpPr>
        <p:spPr>
          <a:xfrm>
            <a:off x="2571738" y="2903031"/>
            <a:ext cx="1886100" cy="80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ExtraBold"/>
                <a:ea typeface="DM Sans ExtraBold"/>
                <a:cs typeface="DM Sans ExtraBold"/>
                <a:sym typeface="DM Sans ExtraBold"/>
              </a:rPr>
              <a:t>Topic 2</a:t>
            </a:r>
            <a:endParaRPr sz="18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FFFFFF"/>
                </a:solidFill>
                <a:latin typeface="DM Sans"/>
                <a:ea typeface="DM Sans"/>
                <a:cs typeface="DM Sans"/>
                <a:sym typeface="DM Sans"/>
              </a:rPr>
              <a:t>Brief description. </a:t>
            </a:r>
            <a:br>
              <a:rPr lang="en" sz="1200">
                <a:solidFill>
                  <a:srgbClr val="FFFFFF"/>
                </a:solidFill>
                <a:latin typeface="DM Sans"/>
                <a:ea typeface="DM Sans"/>
                <a:cs typeface="DM Sans"/>
                <a:sym typeface="DM Sans"/>
              </a:rPr>
            </a:br>
            <a:r>
              <a:rPr lang="en" sz="1200">
                <a:solidFill>
                  <a:srgbClr val="FFFFFF"/>
                </a:solidFill>
                <a:latin typeface="DM Sans"/>
                <a:ea typeface="DM Sans"/>
                <a:cs typeface="DM Sans"/>
                <a:sym typeface="DM Sans"/>
              </a:rPr>
              <a:t>Use up to 2 lines.</a:t>
            </a:r>
            <a:endParaRPr sz="1200">
              <a:solidFill>
                <a:srgbClr val="FFFFFF"/>
              </a:solidFill>
              <a:latin typeface="DM Sans ExtraBold"/>
              <a:ea typeface="DM Sans ExtraBold"/>
              <a:cs typeface="DM Sans ExtraBold"/>
              <a:sym typeface="DM Sans ExtraBold"/>
            </a:endParaRPr>
          </a:p>
        </p:txBody>
      </p:sp>
      <p:sp>
        <p:nvSpPr>
          <p:cNvPr id="1329" name="Google Shape;1329;p47"/>
          <p:cNvSpPr txBox="1"/>
          <p:nvPr/>
        </p:nvSpPr>
        <p:spPr>
          <a:xfrm>
            <a:off x="4686325" y="2903031"/>
            <a:ext cx="1886100" cy="80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ExtraBold"/>
                <a:ea typeface="DM Sans ExtraBold"/>
                <a:cs typeface="DM Sans ExtraBold"/>
                <a:sym typeface="DM Sans ExtraBold"/>
              </a:rPr>
              <a:t>Topic 3</a:t>
            </a:r>
            <a:endParaRPr sz="18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FFFFFF"/>
                </a:solidFill>
                <a:latin typeface="DM Sans"/>
                <a:ea typeface="DM Sans"/>
                <a:cs typeface="DM Sans"/>
                <a:sym typeface="DM Sans"/>
              </a:rPr>
              <a:t>Brief description. </a:t>
            </a:r>
            <a:br>
              <a:rPr lang="en" sz="1200">
                <a:solidFill>
                  <a:srgbClr val="FFFFFF"/>
                </a:solidFill>
                <a:latin typeface="DM Sans"/>
                <a:ea typeface="DM Sans"/>
                <a:cs typeface="DM Sans"/>
                <a:sym typeface="DM Sans"/>
              </a:rPr>
            </a:br>
            <a:r>
              <a:rPr lang="en" sz="1200">
                <a:solidFill>
                  <a:srgbClr val="FFFFFF"/>
                </a:solidFill>
                <a:latin typeface="DM Sans"/>
                <a:ea typeface="DM Sans"/>
                <a:cs typeface="DM Sans"/>
                <a:sym typeface="DM Sans"/>
              </a:rPr>
              <a:t>Use up to 2 lines.</a:t>
            </a:r>
            <a:endParaRPr sz="1200">
              <a:solidFill>
                <a:srgbClr val="FFFFFF"/>
              </a:solidFill>
              <a:latin typeface="DM Sans ExtraBold"/>
              <a:ea typeface="DM Sans ExtraBold"/>
              <a:cs typeface="DM Sans ExtraBold"/>
              <a:sym typeface="DM Sans ExtraBold"/>
            </a:endParaRPr>
          </a:p>
        </p:txBody>
      </p:sp>
      <p:sp>
        <p:nvSpPr>
          <p:cNvPr id="1330" name="Google Shape;1330;p47"/>
          <p:cNvSpPr txBox="1"/>
          <p:nvPr/>
        </p:nvSpPr>
        <p:spPr>
          <a:xfrm>
            <a:off x="6800913" y="2903031"/>
            <a:ext cx="1886100" cy="80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ExtraBold"/>
                <a:ea typeface="DM Sans ExtraBold"/>
                <a:cs typeface="DM Sans ExtraBold"/>
                <a:sym typeface="DM Sans ExtraBold"/>
              </a:rPr>
              <a:t>Topic 4</a:t>
            </a:r>
            <a:endParaRPr sz="18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FFFFFF"/>
                </a:solidFill>
                <a:latin typeface="DM Sans"/>
                <a:ea typeface="DM Sans"/>
                <a:cs typeface="DM Sans"/>
                <a:sym typeface="DM Sans"/>
              </a:rPr>
              <a:t>Brief description. </a:t>
            </a:r>
            <a:br>
              <a:rPr lang="en" sz="1200">
                <a:solidFill>
                  <a:srgbClr val="FFFFFF"/>
                </a:solidFill>
                <a:latin typeface="DM Sans"/>
                <a:ea typeface="DM Sans"/>
                <a:cs typeface="DM Sans"/>
                <a:sym typeface="DM Sans"/>
              </a:rPr>
            </a:br>
            <a:r>
              <a:rPr lang="en" sz="1200">
                <a:solidFill>
                  <a:srgbClr val="FFFFFF"/>
                </a:solidFill>
                <a:latin typeface="DM Sans"/>
                <a:ea typeface="DM Sans"/>
                <a:cs typeface="DM Sans"/>
                <a:sym typeface="DM Sans"/>
              </a:rPr>
              <a:t>Use up to 2 lines.</a:t>
            </a:r>
            <a:endParaRPr sz="1200">
              <a:solidFill>
                <a:srgbClr val="FFFFFF"/>
              </a:solidFill>
              <a:latin typeface="DM Sans ExtraBold"/>
              <a:ea typeface="DM Sans ExtraBold"/>
              <a:cs typeface="DM Sans ExtraBold"/>
              <a:sym typeface="DM Sans ExtraBo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4DCFA"/>
        </a:solidFill>
      </p:bgPr>
    </p:bg>
    <p:spTree>
      <p:nvGrpSpPr>
        <p:cNvPr id="1334" name="Shape 1334"/>
        <p:cNvGrpSpPr/>
        <p:nvPr/>
      </p:nvGrpSpPr>
      <p:grpSpPr>
        <a:xfrm>
          <a:off x="0" y="0"/>
          <a:ext cx="0" cy="0"/>
          <a:chOff x="0" y="0"/>
          <a:chExt cx="0" cy="0"/>
        </a:xfrm>
      </p:grpSpPr>
      <p:sp>
        <p:nvSpPr>
          <p:cNvPr id="1335" name="Google Shape;1335;p48"/>
          <p:cNvSpPr txBox="1"/>
          <p:nvPr/>
        </p:nvSpPr>
        <p:spPr>
          <a:xfrm>
            <a:off x="457200" y="457200"/>
            <a:ext cx="1886100" cy="4617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2400">
                <a:solidFill>
                  <a:srgbClr val="000050"/>
                </a:solidFill>
                <a:latin typeface="DM Sans ExtraBold"/>
                <a:ea typeface="DM Sans ExtraBold"/>
                <a:cs typeface="DM Sans ExtraBold"/>
                <a:sym typeface="DM Sans ExtraBold"/>
              </a:rPr>
              <a:t>Agenda</a:t>
            </a:r>
            <a:endParaRPr sz="2400">
              <a:solidFill>
                <a:srgbClr val="000050"/>
              </a:solidFill>
              <a:latin typeface="DM Sans"/>
              <a:ea typeface="DM Sans"/>
              <a:cs typeface="DM Sans"/>
              <a:sym typeface="DM Sans"/>
            </a:endParaRPr>
          </a:p>
        </p:txBody>
      </p:sp>
      <p:sp>
        <p:nvSpPr>
          <p:cNvPr id="1336" name="Google Shape;1336;p48"/>
          <p:cNvSpPr txBox="1"/>
          <p:nvPr/>
        </p:nvSpPr>
        <p:spPr>
          <a:xfrm>
            <a:off x="457200" y="1787281"/>
            <a:ext cx="1886100" cy="80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ExtraBold"/>
                <a:ea typeface="DM Sans ExtraBold"/>
                <a:cs typeface="DM Sans ExtraBold"/>
                <a:sym typeface="DM Sans ExtraBold"/>
              </a:rPr>
              <a:t>Topic 1</a:t>
            </a:r>
            <a:endParaRPr sz="18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FA5A50"/>
                </a:solidFill>
                <a:latin typeface="DM Sans"/>
                <a:ea typeface="DM Sans"/>
                <a:cs typeface="DM Sans"/>
                <a:sym typeface="DM Sans"/>
              </a:rPr>
              <a:t>Brief description. </a:t>
            </a:r>
            <a:br>
              <a:rPr lang="en" sz="1200">
                <a:solidFill>
                  <a:srgbClr val="FA5A50"/>
                </a:solidFill>
                <a:latin typeface="DM Sans"/>
                <a:ea typeface="DM Sans"/>
                <a:cs typeface="DM Sans"/>
                <a:sym typeface="DM Sans"/>
              </a:rPr>
            </a:br>
            <a:r>
              <a:rPr lang="en" sz="1200">
                <a:solidFill>
                  <a:srgbClr val="FA5A50"/>
                </a:solidFill>
                <a:latin typeface="DM Sans"/>
                <a:ea typeface="DM Sans"/>
                <a:cs typeface="DM Sans"/>
                <a:sym typeface="DM Sans"/>
              </a:rPr>
              <a:t>Use up to 2 lines.</a:t>
            </a:r>
            <a:endParaRPr sz="1200">
              <a:solidFill>
                <a:srgbClr val="FA5A50"/>
              </a:solidFill>
              <a:latin typeface="DM Sans ExtraBold"/>
              <a:ea typeface="DM Sans ExtraBold"/>
              <a:cs typeface="DM Sans ExtraBold"/>
              <a:sym typeface="DM Sans ExtraBold"/>
            </a:endParaRPr>
          </a:p>
        </p:txBody>
      </p:sp>
      <p:sp>
        <p:nvSpPr>
          <p:cNvPr id="1337" name="Google Shape;1337;p48"/>
          <p:cNvSpPr txBox="1"/>
          <p:nvPr/>
        </p:nvSpPr>
        <p:spPr>
          <a:xfrm>
            <a:off x="2628919" y="1787281"/>
            <a:ext cx="1886100" cy="80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ExtraBold"/>
                <a:ea typeface="DM Sans ExtraBold"/>
                <a:cs typeface="DM Sans ExtraBold"/>
                <a:sym typeface="DM Sans ExtraBold"/>
              </a:rPr>
              <a:t>Topic 2</a:t>
            </a:r>
            <a:endParaRPr sz="18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Brief description. </a:t>
            </a:r>
            <a:br>
              <a:rPr lang="en" sz="1200">
                <a:solidFill>
                  <a:srgbClr val="000050"/>
                </a:solidFill>
                <a:latin typeface="DM Sans"/>
                <a:ea typeface="DM Sans"/>
                <a:cs typeface="DM Sans"/>
                <a:sym typeface="DM Sans"/>
              </a:rPr>
            </a:br>
            <a:r>
              <a:rPr lang="en" sz="1200">
                <a:solidFill>
                  <a:srgbClr val="000050"/>
                </a:solidFill>
                <a:latin typeface="DM Sans"/>
                <a:ea typeface="DM Sans"/>
                <a:cs typeface="DM Sans"/>
                <a:sym typeface="DM Sans"/>
              </a:rPr>
              <a:t>Use up to 2 lines.</a:t>
            </a:r>
            <a:endParaRPr sz="1200">
              <a:solidFill>
                <a:srgbClr val="000050"/>
              </a:solidFill>
              <a:latin typeface="DM Sans ExtraBold"/>
              <a:ea typeface="DM Sans ExtraBold"/>
              <a:cs typeface="DM Sans ExtraBold"/>
              <a:sym typeface="DM Sans ExtraBold"/>
            </a:endParaRPr>
          </a:p>
        </p:txBody>
      </p:sp>
      <p:sp>
        <p:nvSpPr>
          <p:cNvPr id="1338" name="Google Shape;1338;p48"/>
          <p:cNvSpPr txBox="1"/>
          <p:nvPr/>
        </p:nvSpPr>
        <p:spPr>
          <a:xfrm>
            <a:off x="4714919" y="1787281"/>
            <a:ext cx="1886100" cy="80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ExtraBold"/>
                <a:ea typeface="DM Sans ExtraBold"/>
                <a:cs typeface="DM Sans ExtraBold"/>
                <a:sym typeface="DM Sans ExtraBold"/>
              </a:rPr>
              <a:t>Topic 3</a:t>
            </a:r>
            <a:endParaRPr sz="18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Brief description. </a:t>
            </a:r>
            <a:br>
              <a:rPr lang="en" sz="1200">
                <a:solidFill>
                  <a:srgbClr val="000050"/>
                </a:solidFill>
                <a:latin typeface="DM Sans"/>
                <a:ea typeface="DM Sans"/>
                <a:cs typeface="DM Sans"/>
                <a:sym typeface="DM Sans"/>
              </a:rPr>
            </a:br>
            <a:r>
              <a:rPr lang="en" sz="1200">
                <a:solidFill>
                  <a:srgbClr val="000050"/>
                </a:solidFill>
                <a:latin typeface="DM Sans"/>
                <a:ea typeface="DM Sans"/>
                <a:cs typeface="DM Sans"/>
                <a:sym typeface="DM Sans"/>
              </a:rPr>
              <a:t>Use up to 2 lines.</a:t>
            </a:r>
            <a:endParaRPr sz="1200">
              <a:solidFill>
                <a:srgbClr val="000050"/>
              </a:solidFill>
              <a:latin typeface="DM Sans ExtraBold"/>
              <a:ea typeface="DM Sans ExtraBold"/>
              <a:cs typeface="DM Sans ExtraBold"/>
              <a:sym typeface="DM Sans ExtraBold"/>
            </a:endParaRPr>
          </a:p>
        </p:txBody>
      </p:sp>
      <p:sp>
        <p:nvSpPr>
          <p:cNvPr id="1339" name="Google Shape;1339;p48"/>
          <p:cNvSpPr txBox="1"/>
          <p:nvPr/>
        </p:nvSpPr>
        <p:spPr>
          <a:xfrm>
            <a:off x="6844000" y="1787281"/>
            <a:ext cx="1886100" cy="80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ExtraBold"/>
                <a:ea typeface="DM Sans ExtraBold"/>
                <a:cs typeface="DM Sans ExtraBold"/>
                <a:sym typeface="DM Sans ExtraBold"/>
              </a:rPr>
              <a:t>Topic 4</a:t>
            </a:r>
            <a:endParaRPr sz="18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Brief description. </a:t>
            </a:r>
            <a:br>
              <a:rPr lang="en" sz="1200">
                <a:solidFill>
                  <a:srgbClr val="000050"/>
                </a:solidFill>
                <a:latin typeface="DM Sans"/>
                <a:ea typeface="DM Sans"/>
                <a:cs typeface="DM Sans"/>
                <a:sym typeface="DM Sans"/>
              </a:rPr>
            </a:br>
            <a:r>
              <a:rPr lang="en" sz="1200">
                <a:solidFill>
                  <a:srgbClr val="000050"/>
                </a:solidFill>
                <a:latin typeface="DM Sans"/>
                <a:ea typeface="DM Sans"/>
                <a:cs typeface="DM Sans"/>
                <a:sym typeface="DM Sans"/>
              </a:rPr>
              <a:t>Use up to 2 lines.</a:t>
            </a:r>
            <a:endParaRPr sz="1200">
              <a:solidFill>
                <a:srgbClr val="000050"/>
              </a:solidFill>
              <a:latin typeface="DM Sans ExtraBold"/>
              <a:ea typeface="DM Sans ExtraBold"/>
              <a:cs typeface="DM Sans ExtraBold"/>
              <a:sym typeface="DM Sans ExtraBold"/>
            </a:endParaRPr>
          </a:p>
        </p:txBody>
      </p:sp>
      <p:sp>
        <p:nvSpPr>
          <p:cNvPr id="1340" name="Google Shape;1340;p48"/>
          <p:cNvSpPr txBox="1"/>
          <p:nvPr/>
        </p:nvSpPr>
        <p:spPr>
          <a:xfrm>
            <a:off x="388275" y="1031394"/>
            <a:ext cx="1886100" cy="831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4800">
                <a:solidFill>
                  <a:srgbClr val="FA5A50"/>
                </a:solidFill>
                <a:latin typeface="DM Sans ExtraBold"/>
                <a:ea typeface="DM Sans ExtraBold"/>
                <a:cs typeface="DM Sans ExtraBold"/>
                <a:sym typeface="DM Sans ExtraBold"/>
              </a:rPr>
              <a:t>01</a:t>
            </a:r>
            <a:endParaRPr sz="4800">
              <a:solidFill>
                <a:srgbClr val="FA5A50"/>
              </a:solidFill>
              <a:latin typeface="DM Sans ExtraBold"/>
              <a:ea typeface="DM Sans ExtraBold"/>
              <a:cs typeface="DM Sans ExtraBold"/>
              <a:sym typeface="DM Sans ExtraBold"/>
            </a:endParaRPr>
          </a:p>
        </p:txBody>
      </p:sp>
      <p:sp>
        <p:nvSpPr>
          <p:cNvPr id="1341" name="Google Shape;1341;p48"/>
          <p:cNvSpPr txBox="1"/>
          <p:nvPr/>
        </p:nvSpPr>
        <p:spPr>
          <a:xfrm>
            <a:off x="2514606" y="1031400"/>
            <a:ext cx="1886100" cy="831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4800">
                <a:solidFill>
                  <a:srgbClr val="000050"/>
                </a:solidFill>
                <a:latin typeface="DM Sans"/>
                <a:ea typeface="DM Sans"/>
                <a:cs typeface="DM Sans"/>
                <a:sym typeface="DM Sans"/>
              </a:rPr>
              <a:t>02</a:t>
            </a:r>
            <a:endParaRPr sz="4800">
              <a:solidFill>
                <a:srgbClr val="000050"/>
              </a:solidFill>
              <a:latin typeface="DM Sans"/>
              <a:ea typeface="DM Sans"/>
              <a:cs typeface="DM Sans"/>
              <a:sym typeface="DM Sans"/>
            </a:endParaRPr>
          </a:p>
        </p:txBody>
      </p:sp>
      <p:sp>
        <p:nvSpPr>
          <p:cNvPr id="1342" name="Google Shape;1342;p48"/>
          <p:cNvSpPr txBox="1"/>
          <p:nvPr/>
        </p:nvSpPr>
        <p:spPr>
          <a:xfrm>
            <a:off x="4600606" y="1031400"/>
            <a:ext cx="1886100" cy="831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4800">
                <a:solidFill>
                  <a:srgbClr val="000050"/>
                </a:solidFill>
                <a:latin typeface="DM Sans"/>
                <a:ea typeface="DM Sans"/>
                <a:cs typeface="DM Sans"/>
                <a:sym typeface="DM Sans"/>
              </a:rPr>
              <a:t>03</a:t>
            </a:r>
            <a:endParaRPr sz="4800">
              <a:solidFill>
                <a:srgbClr val="000050"/>
              </a:solidFill>
              <a:latin typeface="DM Sans"/>
              <a:ea typeface="DM Sans"/>
              <a:cs typeface="DM Sans"/>
              <a:sym typeface="DM Sans"/>
            </a:endParaRPr>
          </a:p>
        </p:txBody>
      </p:sp>
      <p:sp>
        <p:nvSpPr>
          <p:cNvPr id="1343" name="Google Shape;1343;p48"/>
          <p:cNvSpPr txBox="1"/>
          <p:nvPr/>
        </p:nvSpPr>
        <p:spPr>
          <a:xfrm>
            <a:off x="6729688" y="1031400"/>
            <a:ext cx="1886100" cy="831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4800">
                <a:solidFill>
                  <a:srgbClr val="000050"/>
                </a:solidFill>
                <a:latin typeface="DM Sans"/>
                <a:ea typeface="DM Sans"/>
                <a:cs typeface="DM Sans"/>
                <a:sym typeface="DM Sans"/>
              </a:rPr>
              <a:t>04</a:t>
            </a:r>
            <a:endParaRPr sz="4800">
              <a:solidFill>
                <a:srgbClr val="000050"/>
              </a:solidFill>
              <a:latin typeface="DM Sans"/>
              <a:ea typeface="DM Sans"/>
              <a:cs typeface="DM Sans"/>
              <a:sym typeface="DM Sans"/>
            </a:endParaRPr>
          </a:p>
        </p:txBody>
      </p:sp>
      <p:sp>
        <p:nvSpPr>
          <p:cNvPr id="1344" name="Google Shape;1344;p48"/>
          <p:cNvSpPr txBox="1"/>
          <p:nvPr/>
        </p:nvSpPr>
        <p:spPr>
          <a:xfrm>
            <a:off x="457200" y="3545794"/>
            <a:ext cx="1886100" cy="80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ExtraBold"/>
                <a:ea typeface="DM Sans ExtraBold"/>
                <a:cs typeface="DM Sans ExtraBold"/>
                <a:sym typeface="DM Sans ExtraBold"/>
              </a:rPr>
              <a:t>Topic 5</a:t>
            </a:r>
            <a:endParaRPr sz="18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Brief description. </a:t>
            </a:r>
            <a:br>
              <a:rPr lang="en" sz="1200">
                <a:solidFill>
                  <a:srgbClr val="000050"/>
                </a:solidFill>
                <a:latin typeface="DM Sans"/>
                <a:ea typeface="DM Sans"/>
                <a:cs typeface="DM Sans"/>
                <a:sym typeface="DM Sans"/>
              </a:rPr>
            </a:br>
            <a:r>
              <a:rPr lang="en" sz="1200">
                <a:solidFill>
                  <a:srgbClr val="000050"/>
                </a:solidFill>
                <a:latin typeface="DM Sans"/>
                <a:ea typeface="DM Sans"/>
                <a:cs typeface="DM Sans"/>
                <a:sym typeface="DM Sans"/>
              </a:rPr>
              <a:t>Use up to 2 lines.</a:t>
            </a:r>
            <a:endParaRPr sz="1200">
              <a:solidFill>
                <a:srgbClr val="000050"/>
              </a:solidFill>
              <a:latin typeface="DM Sans ExtraBold"/>
              <a:ea typeface="DM Sans ExtraBold"/>
              <a:cs typeface="DM Sans ExtraBold"/>
              <a:sym typeface="DM Sans ExtraBold"/>
            </a:endParaRPr>
          </a:p>
        </p:txBody>
      </p:sp>
      <p:sp>
        <p:nvSpPr>
          <p:cNvPr id="1345" name="Google Shape;1345;p48"/>
          <p:cNvSpPr txBox="1"/>
          <p:nvPr/>
        </p:nvSpPr>
        <p:spPr>
          <a:xfrm>
            <a:off x="2628919" y="3545794"/>
            <a:ext cx="1886100" cy="80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ExtraBold"/>
                <a:ea typeface="DM Sans ExtraBold"/>
                <a:cs typeface="DM Sans ExtraBold"/>
                <a:sym typeface="DM Sans ExtraBold"/>
              </a:rPr>
              <a:t>Topic 6</a:t>
            </a:r>
            <a:endParaRPr sz="18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Brief description. </a:t>
            </a:r>
            <a:br>
              <a:rPr lang="en" sz="1200">
                <a:solidFill>
                  <a:srgbClr val="000050"/>
                </a:solidFill>
                <a:latin typeface="DM Sans"/>
                <a:ea typeface="DM Sans"/>
                <a:cs typeface="DM Sans"/>
                <a:sym typeface="DM Sans"/>
              </a:rPr>
            </a:br>
            <a:r>
              <a:rPr lang="en" sz="1200">
                <a:solidFill>
                  <a:srgbClr val="000050"/>
                </a:solidFill>
                <a:latin typeface="DM Sans"/>
                <a:ea typeface="DM Sans"/>
                <a:cs typeface="DM Sans"/>
                <a:sym typeface="DM Sans"/>
              </a:rPr>
              <a:t>Use up to 2 lines.</a:t>
            </a:r>
            <a:endParaRPr sz="1200">
              <a:solidFill>
                <a:srgbClr val="000050"/>
              </a:solidFill>
              <a:latin typeface="DM Sans ExtraBold"/>
              <a:ea typeface="DM Sans ExtraBold"/>
              <a:cs typeface="DM Sans ExtraBold"/>
              <a:sym typeface="DM Sans ExtraBold"/>
            </a:endParaRPr>
          </a:p>
        </p:txBody>
      </p:sp>
      <p:sp>
        <p:nvSpPr>
          <p:cNvPr id="1346" name="Google Shape;1346;p48"/>
          <p:cNvSpPr txBox="1"/>
          <p:nvPr/>
        </p:nvSpPr>
        <p:spPr>
          <a:xfrm>
            <a:off x="4714919" y="3545794"/>
            <a:ext cx="1886100" cy="80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ExtraBold"/>
                <a:ea typeface="DM Sans ExtraBold"/>
                <a:cs typeface="DM Sans ExtraBold"/>
                <a:sym typeface="DM Sans ExtraBold"/>
              </a:rPr>
              <a:t>Topic 7</a:t>
            </a:r>
            <a:endParaRPr sz="18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Brief description. </a:t>
            </a:r>
            <a:br>
              <a:rPr lang="en" sz="1200">
                <a:solidFill>
                  <a:srgbClr val="000050"/>
                </a:solidFill>
                <a:latin typeface="DM Sans"/>
                <a:ea typeface="DM Sans"/>
                <a:cs typeface="DM Sans"/>
                <a:sym typeface="DM Sans"/>
              </a:rPr>
            </a:br>
            <a:r>
              <a:rPr lang="en" sz="1200">
                <a:solidFill>
                  <a:srgbClr val="000050"/>
                </a:solidFill>
                <a:latin typeface="DM Sans"/>
                <a:ea typeface="DM Sans"/>
                <a:cs typeface="DM Sans"/>
                <a:sym typeface="DM Sans"/>
              </a:rPr>
              <a:t>Use up to 2 lines.</a:t>
            </a:r>
            <a:endParaRPr sz="1200">
              <a:solidFill>
                <a:srgbClr val="000050"/>
              </a:solidFill>
              <a:latin typeface="DM Sans ExtraBold"/>
              <a:ea typeface="DM Sans ExtraBold"/>
              <a:cs typeface="DM Sans ExtraBold"/>
              <a:sym typeface="DM Sans ExtraBold"/>
            </a:endParaRPr>
          </a:p>
        </p:txBody>
      </p:sp>
      <p:sp>
        <p:nvSpPr>
          <p:cNvPr id="1347" name="Google Shape;1347;p48"/>
          <p:cNvSpPr txBox="1"/>
          <p:nvPr/>
        </p:nvSpPr>
        <p:spPr>
          <a:xfrm>
            <a:off x="6844000" y="3545794"/>
            <a:ext cx="1886100" cy="80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ExtraBold"/>
                <a:ea typeface="DM Sans ExtraBold"/>
                <a:cs typeface="DM Sans ExtraBold"/>
                <a:sym typeface="DM Sans ExtraBold"/>
              </a:rPr>
              <a:t>Topic 8</a:t>
            </a:r>
            <a:endParaRPr sz="18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Brief description. </a:t>
            </a:r>
            <a:br>
              <a:rPr lang="en" sz="1200">
                <a:solidFill>
                  <a:srgbClr val="000050"/>
                </a:solidFill>
                <a:latin typeface="DM Sans"/>
                <a:ea typeface="DM Sans"/>
                <a:cs typeface="DM Sans"/>
                <a:sym typeface="DM Sans"/>
              </a:rPr>
            </a:br>
            <a:r>
              <a:rPr lang="en" sz="1200">
                <a:solidFill>
                  <a:srgbClr val="000050"/>
                </a:solidFill>
                <a:latin typeface="DM Sans"/>
                <a:ea typeface="DM Sans"/>
                <a:cs typeface="DM Sans"/>
                <a:sym typeface="DM Sans"/>
              </a:rPr>
              <a:t>Use up to 2 lines.</a:t>
            </a:r>
            <a:endParaRPr sz="1200">
              <a:solidFill>
                <a:srgbClr val="000050"/>
              </a:solidFill>
              <a:latin typeface="DM Sans ExtraBold"/>
              <a:ea typeface="DM Sans ExtraBold"/>
              <a:cs typeface="DM Sans ExtraBold"/>
              <a:sym typeface="DM Sans ExtraBold"/>
            </a:endParaRPr>
          </a:p>
        </p:txBody>
      </p:sp>
      <p:sp>
        <p:nvSpPr>
          <p:cNvPr id="1348" name="Google Shape;1348;p48"/>
          <p:cNvSpPr txBox="1"/>
          <p:nvPr/>
        </p:nvSpPr>
        <p:spPr>
          <a:xfrm>
            <a:off x="388275" y="2789906"/>
            <a:ext cx="1886100" cy="831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4800">
                <a:solidFill>
                  <a:srgbClr val="000050"/>
                </a:solidFill>
                <a:latin typeface="DM Sans"/>
                <a:ea typeface="DM Sans"/>
                <a:cs typeface="DM Sans"/>
                <a:sym typeface="DM Sans"/>
              </a:rPr>
              <a:t>05</a:t>
            </a:r>
            <a:endParaRPr sz="4800">
              <a:solidFill>
                <a:srgbClr val="000050"/>
              </a:solidFill>
              <a:latin typeface="DM Sans"/>
              <a:ea typeface="DM Sans"/>
              <a:cs typeface="DM Sans"/>
              <a:sym typeface="DM Sans"/>
            </a:endParaRPr>
          </a:p>
        </p:txBody>
      </p:sp>
      <p:sp>
        <p:nvSpPr>
          <p:cNvPr id="1349" name="Google Shape;1349;p48"/>
          <p:cNvSpPr txBox="1"/>
          <p:nvPr/>
        </p:nvSpPr>
        <p:spPr>
          <a:xfrm>
            <a:off x="2514606" y="2789913"/>
            <a:ext cx="1886100" cy="831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4800">
                <a:solidFill>
                  <a:srgbClr val="000050"/>
                </a:solidFill>
                <a:latin typeface="DM Sans"/>
                <a:ea typeface="DM Sans"/>
                <a:cs typeface="DM Sans"/>
                <a:sym typeface="DM Sans"/>
              </a:rPr>
              <a:t>06</a:t>
            </a:r>
            <a:endParaRPr sz="4800">
              <a:solidFill>
                <a:srgbClr val="000050"/>
              </a:solidFill>
              <a:latin typeface="DM Sans"/>
              <a:ea typeface="DM Sans"/>
              <a:cs typeface="DM Sans"/>
              <a:sym typeface="DM Sans"/>
            </a:endParaRPr>
          </a:p>
        </p:txBody>
      </p:sp>
      <p:sp>
        <p:nvSpPr>
          <p:cNvPr id="1350" name="Google Shape;1350;p48"/>
          <p:cNvSpPr txBox="1"/>
          <p:nvPr/>
        </p:nvSpPr>
        <p:spPr>
          <a:xfrm>
            <a:off x="4600606" y="2789913"/>
            <a:ext cx="1886100" cy="831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4800">
                <a:solidFill>
                  <a:srgbClr val="000050"/>
                </a:solidFill>
                <a:latin typeface="DM Sans"/>
                <a:ea typeface="DM Sans"/>
                <a:cs typeface="DM Sans"/>
                <a:sym typeface="DM Sans"/>
              </a:rPr>
              <a:t>07</a:t>
            </a:r>
            <a:endParaRPr sz="4800">
              <a:solidFill>
                <a:srgbClr val="000050"/>
              </a:solidFill>
              <a:latin typeface="DM Sans"/>
              <a:ea typeface="DM Sans"/>
              <a:cs typeface="DM Sans"/>
              <a:sym typeface="DM Sans"/>
            </a:endParaRPr>
          </a:p>
        </p:txBody>
      </p:sp>
      <p:sp>
        <p:nvSpPr>
          <p:cNvPr id="1351" name="Google Shape;1351;p48"/>
          <p:cNvSpPr txBox="1"/>
          <p:nvPr/>
        </p:nvSpPr>
        <p:spPr>
          <a:xfrm>
            <a:off x="6729688" y="2789913"/>
            <a:ext cx="1886100" cy="831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4800">
                <a:solidFill>
                  <a:srgbClr val="000050"/>
                </a:solidFill>
                <a:latin typeface="DM Sans"/>
                <a:ea typeface="DM Sans"/>
                <a:cs typeface="DM Sans"/>
                <a:sym typeface="DM Sans"/>
              </a:rPr>
              <a:t>08</a:t>
            </a:r>
            <a:endParaRPr sz="4800">
              <a:solidFill>
                <a:srgbClr val="000050"/>
              </a:solidFill>
              <a:latin typeface="DM Sans"/>
              <a:ea typeface="DM Sans"/>
              <a:cs typeface="DM Sans"/>
              <a:sym typeface="DM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31"/>
          <p:cNvSpPr txBox="1"/>
          <p:nvPr/>
        </p:nvSpPr>
        <p:spPr>
          <a:xfrm>
            <a:off x="457200" y="493425"/>
            <a:ext cx="3040800" cy="805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Clr>
                <a:schemeClr val="dk1"/>
              </a:buClr>
              <a:buSzPts val="600"/>
              <a:buFont typeface="Arial"/>
              <a:buNone/>
            </a:pPr>
            <a:r>
              <a:rPr b="1" lang="en" sz="900">
                <a:solidFill>
                  <a:schemeClr val="dk1"/>
                </a:solidFill>
                <a:latin typeface="DM Sans"/>
                <a:ea typeface="DM Sans"/>
                <a:cs typeface="DM Sans"/>
                <a:sym typeface="DM Sans"/>
              </a:rPr>
              <a:t>ENGLISH </a:t>
            </a:r>
            <a:endParaRPr sz="4500">
              <a:solidFill>
                <a:srgbClr val="FA5A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3600">
                <a:solidFill>
                  <a:srgbClr val="FA5A50"/>
                </a:solidFill>
                <a:latin typeface="DM Sans ExtraBold"/>
                <a:ea typeface="DM Sans ExtraBold"/>
                <a:cs typeface="DM Sans ExtraBold"/>
                <a:sym typeface="DM Sans ExtraBold"/>
              </a:rPr>
              <a:t>HOW TO</a:t>
            </a:r>
            <a:endParaRPr sz="3600">
              <a:solidFill>
                <a:srgbClr val="FA5A50"/>
              </a:solidFill>
              <a:latin typeface="DM Sans ExtraBold"/>
              <a:ea typeface="DM Sans ExtraBold"/>
              <a:cs typeface="DM Sans ExtraBold"/>
              <a:sym typeface="DM Sans ExtraBold"/>
            </a:endParaRPr>
          </a:p>
        </p:txBody>
      </p:sp>
      <p:sp>
        <p:nvSpPr>
          <p:cNvPr id="154" name="Google Shape;154;p31"/>
          <p:cNvSpPr txBox="1"/>
          <p:nvPr/>
        </p:nvSpPr>
        <p:spPr>
          <a:xfrm>
            <a:off x="4686300" y="1657356"/>
            <a:ext cx="1886100" cy="16647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900">
                <a:solidFill>
                  <a:srgbClr val="FA5A50"/>
                </a:solidFill>
                <a:latin typeface="DM Sans"/>
                <a:ea typeface="DM Sans"/>
                <a:cs typeface="DM Sans"/>
                <a:sym typeface="DM Sans"/>
              </a:rPr>
              <a:t>For photos:</a:t>
            </a:r>
            <a:endParaRPr sz="900">
              <a:solidFill>
                <a:srgbClr val="FA5A50"/>
              </a:solidFill>
              <a:latin typeface="DM Sans"/>
              <a:ea typeface="DM Sans"/>
              <a:cs typeface="DM Sans"/>
              <a:sym typeface="DM Sans"/>
            </a:endParaRPr>
          </a:p>
          <a:p>
            <a:pPr indent="-171450" lvl="0" marL="228600" rtl="0" algn="l">
              <a:lnSpc>
                <a:spcPct val="115000"/>
              </a:lnSpc>
              <a:spcBef>
                <a:spcPts val="0"/>
              </a:spcBef>
              <a:spcAft>
                <a:spcPts val="0"/>
              </a:spcAft>
              <a:buClr>
                <a:schemeClr val="dk1"/>
              </a:buClr>
              <a:buSzPts val="900"/>
              <a:buFont typeface="DM Sans"/>
              <a:buAutoNum type="arabicPeriod"/>
            </a:pPr>
            <a:r>
              <a:rPr lang="en" sz="900">
                <a:solidFill>
                  <a:schemeClr val="dk1"/>
                </a:solidFill>
                <a:latin typeface="DM Sans"/>
                <a:ea typeface="DM Sans"/>
                <a:cs typeface="DM Sans"/>
                <a:sym typeface="DM Sans"/>
              </a:rPr>
              <a:t>Pick a photo from the links below.</a:t>
            </a:r>
            <a:endParaRPr sz="900">
              <a:solidFill>
                <a:schemeClr val="dk1"/>
              </a:solidFill>
              <a:latin typeface="DM Sans"/>
              <a:ea typeface="DM Sans"/>
              <a:cs typeface="DM Sans"/>
              <a:sym typeface="DM Sans"/>
            </a:endParaRPr>
          </a:p>
          <a:p>
            <a:pPr indent="0" lvl="0" marL="0" rtl="0" algn="l">
              <a:lnSpc>
                <a:spcPct val="115000"/>
              </a:lnSpc>
              <a:spcBef>
                <a:spcPts val="0"/>
              </a:spcBef>
              <a:spcAft>
                <a:spcPts val="0"/>
              </a:spcAft>
              <a:buNone/>
            </a:pPr>
            <a:r>
              <a:t/>
            </a:r>
            <a:endParaRPr sz="900">
              <a:solidFill>
                <a:schemeClr val="dk1"/>
              </a:solidFill>
              <a:latin typeface="DM Sans"/>
              <a:ea typeface="DM Sans"/>
              <a:cs typeface="DM Sans"/>
              <a:sym typeface="DM Sans"/>
            </a:endParaRPr>
          </a:p>
          <a:p>
            <a:pPr indent="-171450" lvl="0" marL="228600" rtl="0" algn="l">
              <a:lnSpc>
                <a:spcPct val="115000"/>
              </a:lnSpc>
              <a:spcBef>
                <a:spcPts val="0"/>
              </a:spcBef>
              <a:spcAft>
                <a:spcPts val="0"/>
              </a:spcAft>
              <a:buClr>
                <a:schemeClr val="dk1"/>
              </a:buClr>
              <a:buSzPts val="900"/>
              <a:buFont typeface="DM Sans"/>
              <a:buAutoNum type="arabicPeriod"/>
            </a:pPr>
            <a:r>
              <a:rPr lang="en" sz="900">
                <a:solidFill>
                  <a:schemeClr val="dk1"/>
                </a:solidFill>
                <a:latin typeface="DM Sans"/>
                <a:ea typeface="DM Sans"/>
                <a:cs typeface="DM Sans"/>
                <a:sym typeface="DM Sans"/>
              </a:rPr>
              <a:t>Click the slide photo and choose "Replace Image" on the top menu.</a:t>
            </a:r>
            <a:endParaRPr sz="900">
              <a:solidFill>
                <a:schemeClr val="dk1"/>
              </a:solidFill>
              <a:latin typeface="DM Sans"/>
              <a:ea typeface="DM Sans"/>
              <a:cs typeface="DM Sans"/>
              <a:sym typeface="DM Sans"/>
            </a:endParaRPr>
          </a:p>
          <a:p>
            <a:pPr indent="0" lvl="0" marL="0" rtl="0" algn="l">
              <a:lnSpc>
                <a:spcPct val="115000"/>
              </a:lnSpc>
              <a:spcBef>
                <a:spcPts val="0"/>
              </a:spcBef>
              <a:spcAft>
                <a:spcPts val="0"/>
              </a:spcAft>
              <a:buNone/>
            </a:pPr>
            <a:r>
              <a:t/>
            </a:r>
            <a:endParaRPr sz="900">
              <a:solidFill>
                <a:schemeClr val="dk1"/>
              </a:solidFill>
              <a:latin typeface="DM Sans"/>
              <a:ea typeface="DM Sans"/>
              <a:cs typeface="DM Sans"/>
              <a:sym typeface="DM Sans"/>
            </a:endParaRPr>
          </a:p>
          <a:p>
            <a:pPr indent="-171450" lvl="0" marL="228600" rtl="0" algn="l">
              <a:lnSpc>
                <a:spcPct val="115000"/>
              </a:lnSpc>
              <a:spcBef>
                <a:spcPts val="0"/>
              </a:spcBef>
              <a:spcAft>
                <a:spcPts val="0"/>
              </a:spcAft>
              <a:buClr>
                <a:schemeClr val="dk1"/>
              </a:buClr>
              <a:buSzPts val="900"/>
              <a:buFont typeface="DM Sans"/>
              <a:buAutoNum type="arabicPeriod"/>
            </a:pPr>
            <a:r>
              <a:rPr lang="en" sz="900">
                <a:solidFill>
                  <a:schemeClr val="dk1"/>
                </a:solidFill>
                <a:latin typeface="DM Sans"/>
                <a:ea typeface="DM Sans"/>
                <a:cs typeface="DM Sans"/>
                <a:sym typeface="DM Sans"/>
              </a:rPr>
              <a:t>D</a:t>
            </a:r>
            <a:r>
              <a:rPr lang="en" sz="900">
                <a:solidFill>
                  <a:schemeClr val="dk1"/>
                </a:solidFill>
                <a:latin typeface="DM Sans"/>
                <a:ea typeface="DM Sans"/>
                <a:cs typeface="DM Sans"/>
                <a:sym typeface="DM Sans"/>
              </a:rPr>
              <a:t>ouble-click to adjust without changing the layout.</a:t>
            </a:r>
            <a:endParaRPr sz="700"/>
          </a:p>
        </p:txBody>
      </p:sp>
      <p:sp>
        <p:nvSpPr>
          <p:cNvPr id="155" name="Google Shape;155;p31"/>
          <p:cNvSpPr txBox="1"/>
          <p:nvPr/>
        </p:nvSpPr>
        <p:spPr>
          <a:xfrm>
            <a:off x="2571750" y="1657356"/>
            <a:ext cx="1886100" cy="1657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900">
                <a:solidFill>
                  <a:srgbClr val="FA5A50"/>
                </a:solidFill>
                <a:latin typeface="DM Sans"/>
                <a:ea typeface="DM Sans"/>
                <a:cs typeface="DM Sans"/>
                <a:sym typeface="DM Sans"/>
              </a:rPr>
              <a:t>For text:</a:t>
            </a:r>
            <a:endParaRPr sz="9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chemeClr val="dk1"/>
                </a:solidFill>
                <a:latin typeface="DM Sans"/>
                <a:ea typeface="DM Sans"/>
                <a:cs typeface="DM Sans"/>
                <a:sym typeface="DM Sans"/>
              </a:rPr>
              <a:t>Click the text box to edit. </a:t>
            </a:r>
            <a:endParaRPr sz="900">
              <a:solidFill>
                <a:schemeClr val="dk1"/>
              </a:solidFill>
              <a:latin typeface="DM Sans"/>
              <a:ea typeface="DM Sans"/>
              <a:cs typeface="DM Sans"/>
              <a:sym typeface="DM Sans"/>
            </a:endParaRPr>
          </a:p>
          <a:p>
            <a:pPr indent="0" lvl="0" marL="0" rtl="0" algn="l">
              <a:lnSpc>
                <a:spcPct val="115000"/>
              </a:lnSpc>
              <a:spcBef>
                <a:spcPts val="0"/>
              </a:spcBef>
              <a:spcAft>
                <a:spcPts val="0"/>
              </a:spcAft>
              <a:buNone/>
            </a:pPr>
            <a:r>
              <a:t/>
            </a:r>
            <a:endParaRPr sz="900">
              <a:solidFill>
                <a:schemeClr val="dk1"/>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chemeClr val="dk1"/>
                </a:solidFill>
                <a:latin typeface="DM Sans"/>
                <a:ea typeface="DM Sans"/>
                <a:cs typeface="DM Sans"/>
                <a:sym typeface="DM Sans"/>
              </a:rPr>
              <a:t>Need to say a lot</a:t>
            </a:r>
            <a:r>
              <a:rPr lang="en" sz="900">
                <a:solidFill>
                  <a:schemeClr val="dk1"/>
                </a:solidFill>
                <a:latin typeface="DM Sans"/>
                <a:ea typeface="DM Sans"/>
                <a:cs typeface="DM Sans"/>
                <a:sym typeface="DM Sans"/>
              </a:rPr>
              <a:t>? </a:t>
            </a:r>
            <a:br>
              <a:rPr lang="en" sz="900">
                <a:solidFill>
                  <a:schemeClr val="dk1"/>
                </a:solidFill>
                <a:latin typeface="DM Sans"/>
                <a:ea typeface="DM Sans"/>
                <a:cs typeface="DM Sans"/>
                <a:sym typeface="DM Sans"/>
              </a:rPr>
            </a:br>
            <a:r>
              <a:rPr lang="en" sz="900">
                <a:solidFill>
                  <a:schemeClr val="dk1"/>
                </a:solidFill>
                <a:latin typeface="DM Sans"/>
                <a:ea typeface="DM Sans"/>
                <a:cs typeface="DM Sans"/>
                <a:sym typeface="DM Sans"/>
              </a:rPr>
              <a:t>Use </a:t>
            </a:r>
            <a:r>
              <a:rPr b="1" lang="en" sz="900">
                <a:solidFill>
                  <a:schemeClr val="dk1"/>
                </a:solidFill>
                <a:latin typeface="DM Sans"/>
                <a:ea typeface="DM Sans"/>
                <a:cs typeface="DM Sans"/>
                <a:sym typeface="DM Sans"/>
              </a:rPr>
              <a:t>Speaker notes.</a:t>
            </a:r>
            <a:br>
              <a:rPr b="1" lang="en" sz="900">
                <a:solidFill>
                  <a:schemeClr val="dk1"/>
                </a:solidFill>
                <a:latin typeface="DM Sans"/>
                <a:ea typeface="DM Sans"/>
                <a:cs typeface="DM Sans"/>
                <a:sym typeface="DM Sans"/>
              </a:rPr>
            </a:br>
            <a:r>
              <a:rPr lang="en" sz="900">
                <a:solidFill>
                  <a:schemeClr val="dk1"/>
                </a:solidFill>
                <a:latin typeface="DM Sans"/>
                <a:ea typeface="DM Sans"/>
                <a:cs typeface="DM Sans"/>
                <a:sym typeface="DM Sans"/>
              </a:rPr>
              <a:t> </a:t>
            </a:r>
            <a:endParaRPr sz="900">
              <a:solidFill>
                <a:schemeClr val="dk1"/>
              </a:solidFill>
              <a:latin typeface="DM Sans"/>
              <a:ea typeface="DM Sans"/>
              <a:cs typeface="DM Sans"/>
              <a:sym typeface="DM Sans"/>
            </a:endParaRPr>
          </a:p>
          <a:p>
            <a:pPr indent="0" lvl="0" marL="0" rtl="0" algn="l">
              <a:lnSpc>
                <a:spcPct val="115000"/>
              </a:lnSpc>
              <a:spcBef>
                <a:spcPts val="0"/>
              </a:spcBef>
              <a:spcAft>
                <a:spcPts val="0"/>
              </a:spcAft>
              <a:buNone/>
            </a:pPr>
            <a:r>
              <a:rPr b="1" lang="en" sz="1200">
                <a:solidFill>
                  <a:schemeClr val="dk1"/>
                </a:solidFill>
                <a:latin typeface="DM Sans"/>
                <a:ea typeface="DM Sans"/>
                <a:cs typeface="DM Sans"/>
                <a:sym typeface="DM Sans"/>
              </a:rPr>
              <a:t>Stick to the defined space and keep text minimal.</a:t>
            </a:r>
            <a:endParaRPr sz="700"/>
          </a:p>
        </p:txBody>
      </p:sp>
      <p:sp>
        <p:nvSpPr>
          <p:cNvPr id="156" name="Google Shape;156;p31"/>
          <p:cNvSpPr txBox="1"/>
          <p:nvPr/>
        </p:nvSpPr>
        <p:spPr>
          <a:xfrm>
            <a:off x="457200" y="1657356"/>
            <a:ext cx="1886100" cy="1824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Clr>
                <a:schemeClr val="dk1"/>
              </a:buClr>
              <a:buSzPts val="600"/>
              <a:buFont typeface="Arial"/>
              <a:buNone/>
            </a:pPr>
            <a:r>
              <a:rPr b="1" lang="en" sz="900">
                <a:solidFill>
                  <a:schemeClr val="dk1"/>
                </a:solidFill>
                <a:latin typeface="DM Sans"/>
                <a:ea typeface="DM Sans"/>
                <a:cs typeface="DM Sans"/>
                <a:sym typeface="DM Sans"/>
              </a:rPr>
              <a:t>PLEASE MAKE A </a:t>
            </a:r>
            <a:r>
              <a:rPr b="1" lang="en" sz="900">
                <a:solidFill>
                  <a:srgbClr val="FA5A50"/>
                </a:solidFill>
                <a:latin typeface="DM Sans"/>
                <a:ea typeface="DM Sans"/>
                <a:cs typeface="DM Sans"/>
                <a:sym typeface="DM Sans"/>
              </a:rPr>
              <a:t>COPY</a:t>
            </a:r>
            <a:r>
              <a:rPr b="1" lang="en" sz="900">
                <a:solidFill>
                  <a:schemeClr val="dk1"/>
                </a:solidFill>
                <a:latin typeface="DM Sans"/>
                <a:ea typeface="DM Sans"/>
                <a:cs typeface="DM Sans"/>
                <a:sym typeface="DM Sans"/>
              </a:rPr>
              <a:t> OF THIS PRESENTATION.</a:t>
            </a:r>
            <a:endParaRPr b="1" sz="9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t/>
            </a:r>
            <a:endParaRPr b="1" sz="9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rPr b="1" lang="en" sz="900">
                <a:solidFill>
                  <a:srgbClr val="FA5A50"/>
                </a:solidFill>
                <a:latin typeface="DM Sans"/>
                <a:ea typeface="DM Sans"/>
                <a:cs typeface="DM Sans"/>
                <a:sym typeface="DM Sans"/>
              </a:rPr>
              <a:t>For all elements:</a:t>
            </a:r>
            <a:endParaRPr b="1" sz="9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chemeClr val="dk1"/>
                </a:solidFill>
                <a:latin typeface="DM Sans"/>
                <a:ea typeface="DM Sans"/>
                <a:cs typeface="DM Sans"/>
                <a:sym typeface="DM Sans"/>
              </a:rPr>
              <a:t>Feel free to change colors—but </a:t>
            </a:r>
            <a:r>
              <a:rPr b="1" lang="en" sz="900">
                <a:solidFill>
                  <a:schemeClr val="dk1"/>
                </a:solidFill>
                <a:latin typeface="DM Sans"/>
                <a:ea typeface="DM Sans"/>
                <a:cs typeface="DM Sans"/>
                <a:sym typeface="DM Sans"/>
              </a:rPr>
              <a:t>stay with our brand colors </a:t>
            </a:r>
            <a:r>
              <a:rPr lang="en" sz="900">
                <a:solidFill>
                  <a:schemeClr val="dk1"/>
                </a:solidFill>
                <a:latin typeface="DM Sans"/>
                <a:ea typeface="DM Sans"/>
                <a:cs typeface="DM Sans"/>
                <a:sym typeface="DM Sans"/>
              </a:rPr>
              <a:t>in the Custom Color option.</a:t>
            </a:r>
            <a:endParaRPr sz="900">
              <a:solidFill>
                <a:schemeClr val="dk1"/>
              </a:solidFill>
              <a:latin typeface="DM Sans"/>
              <a:ea typeface="DM Sans"/>
              <a:cs typeface="DM Sans"/>
              <a:sym typeface="DM Sans"/>
            </a:endParaRPr>
          </a:p>
          <a:p>
            <a:pPr indent="0" lvl="0" marL="0" rtl="0" algn="l">
              <a:lnSpc>
                <a:spcPct val="115000"/>
              </a:lnSpc>
              <a:spcBef>
                <a:spcPts val="0"/>
              </a:spcBef>
              <a:spcAft>
                <a:spcPts val="0"/>
              </a:spcAft>
              <a:buNone/>
            </a:pPr>
            <a:r>
              <a:t/>
            </a:r>
            <a:endParaRPr sz="900">
              <a:solidFill>
                <a:schemeClr val="dk1"/>
              </a:solidFill>
              <a:latin typeface="DM Sans"/>
              <a:ea typeface="DM Sans"/>
              <a:cs typeface="DM Sans"/>
              <a:sym typeface="DM Sans"/>
            </a:endParaRPr>
          </a:p>
          <a:p>
            <a:pPr indent="0" lvl="0" marL="0" rtl="0" algn="l">
              <a:lnSpc>
                <a:spcPct val="115000"/>
              </a:lnSpc>
              <a:spcBef>
                <a:spcPts val="0"/>
              </a:spcBef>
              <a:spcAft>
                <a:spcPts val="0"/>
              </a:spcAft>
              <a:buNone/>
            </a:pPr>
            <a:r>
              <a:rPr b="1" lang="en" sz="900">
                <a:solidFill>
                  <a:srgbClr val="FA5A50"/>
                </a:solidFill>
                <a:latin typeface="DM Sans"/>
                <a:ea typeface="DM Sans"/>
                <a:cs typeface="DM Sans"/>
                <a:sym typeface="DM Sans"/>
              </a:rPr>
              <a:t>For co-brand presentations:</a:t>
            </a:r>
            <a:endParaRPr b="1" sz="9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chemeClr val="dk1"/>
                </a:solidFill>
                <a:latin typeface="DM Sans"/>
                <a:ea typeface="DM Sans"/>
                <a:cs typeface="DM Sans"/>
                <a:sym typeface="DM Sans"/>
              </a:rPr>
              <a:t>Find the co-brand (client) </a:t>
            </a:r>
            <a:r>
              <a:rPr lang="en" sz="900">
                <a:latin typeface="DM Sans"/>
                <a:ea typeface="DM Sans"/>
                <a:cs typeface="DM Sans"/>
                <a:sym typeface="DM Sans"/>
              </a:rPr>
              <a:t>presentation </a:t>
            </a:r>
            <a:r>
              <a:rPr lang="en" sz="900" u="sng">
                <a:latin typeface="DM Sans"/>
                <a:ea typeface="DM Sans"/>
                <a:cs typeface="DM Sans"/>
                <a:sym typeface="DM Sans"/>
                <a:hlinkClick r:id="rId3"/>
              </a:rPr>
              <a:t>here</a:t>
            </a:r>
            <a:r>
              <a:rPr lang="en" sz="900">
                <a:latin typeface="DM Sans"/>
                <a:ea typeface="DM Sans"/>
                <a:cs typeface="DM Sans"/>
                <a:sym typeface="DM Sans"/>
              </a:rPr>
              <a:t>.</a:t>
            </a:r>
            <a:endParaRPr sz="900">
              <a:solidFill>
                <a:schemeClr val="dk1"/>
              </a:solidFill>
              <a:latin typeface="DM Sans"/>
              <a:ea typeface="DM Sans"/>
              <a:cs typeface="DM Sans"/>
              <a:sym typeface="DM Sans"/>
            </a:endParaRPr>
          </a:p>
        </p:txBody>
      </p:sp>
      <p:sp>
        <p:nvSpPr>
          <p:cNvPr id="157" name="Google Shape;157;p31"/>
          <p:cNvSpPr txBox="1"/>
          <p:nvPr/>
        </p:nvSpPr>
        <p:spPr>
          <a:xfrm>
            <a:off x="6800850" y="1657356"/>
            <a:ext cx="1886100" cy="708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900">
                <a:solidFill>
                  <a:srgbClr val="FA5A50"/>
                </a:solidFill>
                <a:latin typeface="DM Sans"/>
                <a:ea typeface="DM Sans"/>
                <a:cs typeface="DM Sans"/>
                <a:sym typeface="DM Sans"/>
              </a:rPr>
              <a:t>For CI&amp;T introduction:</a:t>
            </a:r>
            <a:endParaRPr sz="9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chemeClr val="dk1"/>
                </a:solidFill>
                <a:latin typeface="DM Sans"/>
                <a:ea typeface="DM Sans"/>
                <a:cs typeface="DM Sans"/>
                <a:sym typeface="DM Sans"/>
              </a:rPr>
              <a:t>If you're looking to introduce CI&amp;T  use our official Fast Facts presentation here:</a:t>
            </a:r>
            <a:endParaRPr sz="900">
              <a:solidFill>
                <a:schemeClr val="dk1"/>
              </a:solidFill>
              <a:latin typeface="DM Sans"/>
              <a:ea typeface="DM Sans"/>
              <a:cs typeface="DM Sans"/>
              <a:sym typeface="DM Sans"/>
            </a:endParaRPr>
          </a:p>
        </p:txBody>
      </p:sp>
      <p:sp>
        <p:nvSpPr>
          <p:cNvPr id="158" name="Google Shape;158;p31">
            <a:hlinkClick r:id="rId4"/>
          </p:cNvPr>
          <p:cNvSpPr/>
          <p:nvPr/>
        </p:nvSpPr>
        <p:spPr>
          <a:xfrm>
            <a:off x="6800850" y="2428881"/>
            <a:ext cx="1886100" cy="228600"/>
          </a:xfrm>
          <a:prstGeom prst="roundRect">
            <a:avLst>
              <a:gd fmla="val 50000" name="adj"/>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1200">
                <a:solidFill>
                  <a:srgbClr val="FFFFFF"/>
                </a:solidFill>
                <a:uFill>
                  <a:noFill/>
                </a:uFill>
                <a:latin typeface="DM Sans"/>
                <a:ea typeface="DM Sans"/>
                <a:cs typeface="DM Sans"/>
                <a:sym typeface="DM Sans"/>
                <a:hlinkClick r:id="rId5">
                  <a:extLst>
                    <a:ext uri="{A12FA001-AC4F-418D-AE19-62706E023703}">
                      <ahyp:hlinkClr val="tx"/>
                    </a:ext>
                  </a:extLst>
                </a:hlinkClick>
              </a:rPr>
              <a:t>Fast Facts</a:t>
            </a:r>
            <a:endParaRPr b="1" sz="1200">
              <a:solidFill>
                <a:srgbClr val="FFFFFF"/>
              </a:solidFill>
              <a:latin typeface="DM Sans"/>
              <a:ea typeface="DM Sans"/>
              <a:cs typeface="DM Sans"/>
              <a:sym typeface="DM Sans"/>
            </a:endParaRPr>
          </a:p>
        </p:txBody>
      </p:sp>
      <p:sp>
        <p:nvSpPr>
          <p:cNvPr id="159" name="Google Shape;159;p31"/>
          <p:cNvSpPr txBox="1"/>
          <p:nvPr/>
        </p:nvSpPr>
        <p:spPr>
          <a:xfrm>
            <a:off x="6800850" y="2720263"/>
            <a:ext cx="1935300" cy="5496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900">
                <a:solidFill>
                  <a:schemeClr val="dk1"/>
                </a:solidFill>
                <a:latin typeface="DM Sans"/>
                <a:ea typeface="DM Sans"/>
                <a:cs typeface="DM Sans"/>
                <a:sym typeface="DM Sans"/>
              </a:rPr>
              <a:t>If you have any questions or additional needs, please contact us at brand@ciandt.com</a:t>
            </a:r>
            <a:endParaRPr b="1" sz="700"/>
          </a:p>
        </p:txBody>
      </p:sp>
      <p:sp>
        <p:nvSpPr>
          <p:cNvPr id="160" name="Google Shape;160;p31"/>
          <p:cNvSpPr txBox="1"/>
          <p:nvPr/>
        </p:nvSpPr>
        <p:spPr>
          <a:xfrm>
            <a:off x="465238" y="3997675"/>
            <a:ext cx="848700" cy="2310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b="1" lang="en" sz="900">
                <a:solidFill>
                  <a:schemeClr val="dk1"/>
                </a:solidFill>
                <a:latin typeface="DM Sans"/>
                <a:ea typeface="DM Sans"/>
                <a:cs typeface="DM Sans"/>
                <a:sym typeface="DM Sans"/>
              </a:rPr>
              <a:t>RESOURCES:</a:t>
            </a:r>
            <a:endParaRPr sz="700"/>
          </a:p>
        </p:txBody>
      </p:sp>
      <p:sp>
        <p:nvSpPr>
          <p:cNvPr id="161" name="Google Shape;161;p31">
            <a:hlinkClick r:id="rId6"/>
          </p:cNvPr>
          <p:cNvSpPr/>
          <p:nvPr/>
        </p:nvSpPr>
        <p:spPr>
          <a:xfrm>
            <a:off x="2561920" y="3998800"/>
            <a:ext cx="1133100" cy="228600"/>
          </a:xfrm>
          <a:prstGeom prst="roundRect">
            <a:avLst>
              <a:gd fmla="val 50000" name="adj"/>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Clr>
                <a:schemeClr val="dk1"/>
              </a:buClr>
              <a:buSzPts val="600"/>
              <a:buFont typeface="Arial"/>
              <a:buNone/>
            </a:pPr>
            <a:r>
              <a:rPr b="1" lang="en" sz="900">
                <a:solidFill>
                  <a:srgbClr val="FFFFFF"/>
                </a:solidFill>
                <a:uFill>
                  <a:noFill/>
                </a:uFill>
                <a:latin typeface="DM Sans"/>
                <a:ea typeface="DM Sans"/>
                <a:cs typeface="DM Sans"/>
                <a:sym typeface="DM Sans"/>
                <a:hlinkClick r:id="rId7">
                  <a:extLst>
                    <a:ext uri="{A12FA001-AC4F-418D-AE19-62706E023703}">
                      <ahyp:hlinkClr val="tx"/>
                    </a:ext>
                  </a:extLst>
                </a:hlinkClick>
              </a:rPr>
              <a:t>Icon Gallery</a:t>
            </a:r>
            <a:endParaRPr sz="700">
              <a:solidFill>
                <a:srgbClr val="FFFFFF"/>
              </a:solidFill>
            </a:endParaRPr>
          </a:p>
        </p:txBody>
      </p:sp>
      <p:sp>
        <p:nvSpPr>
          <p:cNvPr id="162" name="Google Shape;162;p31">
            <a:hlinkClick r:id="rId8"/>
          </p:cNvPr>
          <p:cNvSpPr/>
          <p:nvPr/>
        </p:nvSpPr>
        <p:spPr>
          <a:xfrm>
            <a:off x="3809903" y="3997675"/>
            <a:ext cx="1133100" cy="231000"/>
          </a:xfrm>
          <a:prstGeom prst="roundRect">
            <a:avLst>
              <a:gd fmla="val 50000" name="adj"/>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900">
                <a:solidFill>
                  <a:srgbClr val="FFFFFF"/>
                </a:solidFill>
                <a:uFill>
                  <a:noFill/>
                </a:uFill>
                <a:latin typeface="DM Sans"/>
                <a:ea typeface="DM Sans"/>
                <a:cs typeface="DM Sans"/>
                <a:sym typeface="DM Sans"/>
                <a:hlinkClick r:id="rId9">
                  <a:extLst>
                    <a:ext uri="{A12FA001-AC4F-418D-AE19-62706E023703}">
                      <ahyp:hlinkClr val="tx"/>
                    </a:ext>
                  </a:extLst>
                </a:hlinkClick>
              </a:rPr>
              <a:t>Our Photos</a:t>
            </a:r>
            <a:endParaRPr sz="700">
              <a:solidFill>
                <a:srgbClr val="FFFFFF"/>
              </a:solidFill>
            </a:endParaRPr>
          </a:p>
        </p:txBody>
      </p:sp>
      <p:sp>
        <p:nvSpPr>
          <p:cNvPr id="163" name="Google Shape;163;p31">
            <a:hlinkClick r:id="rId10"/>
          </p:cNvPr>
          <p:cNvSpPr/>
          <p:nvPr/>
        </p:nvSpPr>
        <p:spPr>
          <a:xfrm>
            <a:off x="5057885" y="3998800"/>
            <a:ext cx="1133100" cy="228600"/>
          </a:xfrm>
          <a:prstGeom prst="roundRect">
            <a:avLst>
              <a:gd fmla="val 50000" name="adj"/>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900">
                <a:solidFill>
                  <a:srgbClr val="FFFFFF"/>
                </a:solidFill>
                <a:uFill>
                  <a:noFill/>
                </a:uFill>
                <a:latin typeface="DM Sans"/>
                <a:ea typeface="DM Sans"/>
                <a:cs typeface="DM Sans"/>
                <a:sym typeface="DM Sans"/>
                <a:hlinkClick r:id="rId11">
                  <a:extLst>
                    <a:ext uri="{A12FA001-AC4F-418D-AE19-62706E023703}">
                      <ahyp:hlinkClr val="tx"/>
                    </a:ext>
                  </a:extLst>
                </a:hlinkClick>
              </a:rPr>
              <a:t>Other templates</a:t>
            </a:r>
            <a:endParaRPr sz="700">
              <a:solidFill>
                <a:srgbClr val="FFFFFF"/>
              </a:solidFill>
              <a:latin typeface="DM Sans"/>
              <a:ea typeface="DM Sans"/>
              <a:cs typeface="DM Sans"/>
              <a:sym typeface="DM Sans"/>
            </a:endParaRPr>
          </a:p>
        </p:txBody>
      </p:sp>
      <p:sp>
        <p:nvSpPr>
          <p:cNvPr id="164" name="Google Shape;164;p31">
            <a:hlinkClick r:id="rId12"/>
          </p:cNvPr>
          <p:cNvSpPr/>
          <p:nvPr/>
        </p:nvSpPr>
        <p:spPr>
          <a:xfrm>
            <a:off x="6305868" y="3998800"/>
            <a:ext cx="1133100" cy="228600"/>
          </a:xfrm>
          <a:prstGeom prst="roundRect">
            <a:avLst>
              <a:gd fmla="val 50000" name="adj"/>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900">
                <a:solidFill>
                  <a:srgbClr val="FFFFFF"/>
                </a:solidFill>
                <a:uFill>
                  <a:noFill/>
                </a:uFill>
                <a:latin typeface="DM Sans"/>
                <a:ea typeface="DM Sans"/>
                <a:cs typeface="DM Sans"/>
                <a:sym typeface="DM Sans"/>
                <a:hlinkClick r:id="rId13">
                  <a:extLst>
                    <a:ext uri="{A12FA001-AC4F-418D-AE19-62706E023703}">
                      <ahyp:hlinkClr val="tx"/>
                    </a:ext>
                  </a:extLst>
                </a:hlinkClick>
              </a:rPr>
              <a:t>Free photos</a:t>
            </a:r>
            <a:endParaRPr sz="700">
              <a:solidFill>
                <a:srgbClr val="FFFFFF"/>
              </a:solidFill>
              <a:latin typeface="DM Sans"/>
              <a:ea typeface="DM Sans"/>
              <a:cs typeface="DM Sans"/>
              <a:sym typeface="DM Sans"/>
            </a:endParaRPr>
          </a:p>
        </p:txBody>
      </p:sp>
      <p:sp>
        <p:nvSpPr>
          <p:cNvPr id="165" name="Google Shape;165;p31">
            <a:hlinkClick r:id="rId14"/>
          </p:cNvPr>
          <p:cNvSpPr/>
          <p:nvPr/>
        </p:nvSpPr>
        <p:spPr>
          <a:xfrm>
            <a:off x="7553850" y="3998800"/>
            <a:ext cx="1133100" cy="228600"/>
          </a:xfrm>
          <a:prstGeom prst="roundRect">
            <a:avLst>
              <a:gd fmla="val 50000" name="adj"/>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900">
                <a:solidFill>
                  <a:srgbClr val="FFFFFF"/>
                </a:solidFill>
                <a:uFill>
                  <a:noFill/>
                </a:uFill>
                <a:latin typeface="DM Sans"/>
                <a:ea typeface="DM Sans"/>
                <a:cs typeface="DM Sans"/>
                <a:sym typeface="DM Sans"/>
                <a:hlinkClick r:id="rId15">
                  <a:extLst>
                    <a:ext uri="{A12FA001-AC4F-418D-AE19-62706E023703}">
                      <ahyp:hlinkClr val="tx"/>
                    </a:ext>
                  </a:extLst>
                </a:hlinkClick>
              </a:rPr>
              <a:t>Free icons</a:t>
            </a:r>
            <a:endParaRPr sz="700">
              <a:solidFill>
                <a:srgbClr val="FFFFFF"/>
              </a:solidFill>
            </a:endParaRPr>
          </a:p>
        </p:txBody>
      </p:sp>
      <p:sp>
        <p:nvSpPr>
          <p:cNvPr id="166" name="Google Shape;166;p31">
            <a:hlinkClick r:id="rId16"/>
          </p:cNvPr>
          <p:cNvSpPr/>
          <p:nvPr/>
        </p:nvSpPr>
        <p:spPr>
          <a:xfrm>
            <a:off x="1313938" y="3998800"/>
            <a:ext cx="1133100" cy="228600"/>
          </a:xfrm>
          <a:prstGeom prst="roundRect">
            <a:avLst>
              <a:gd fmla="val 50000" name="adj"/>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Clr>
                <a:schemeClr val="dk1"/>
              </a:buClr>
              <a:buSzPts val="600"/>
              <a:buFont typeface="Arial"/>
              <a:buNone/>
            </a:pPr>
            <a:r>
              <a:rPr b="1" lang="en" sz="900">
                <a:solidFill>
                  <a:srgbClr val="FFFFFF"/>
                </a:solidFill>
                <a:uFill>
                  <a:noFill/>
                </a:uFill>
                <a:latin typeface="DM Sans"/>
                <a:ea typeface="DM Sans"/>
                <a:cs typeface="DM Sans"/>
                <a:sym typeface="DM Sans"/>
                <a:hlinkClick r:id="rId17">
                  <a:extLst>
                    <a:ext uri="{A12FA001-AC4F-418D-AE19-62706E023703}">
                      <ahyp:hlinkClr val="tx"/>
                    </a:ext>
                  </a:extLst>
                </a:hlinkClick>
              </a:rPr>
              <a:t>Brand Book</a:t>
            </a:r>
            <a:endParaRPr sz="700">
              <a:solidFill>
                <a:srgbClr val="FFFFFF"/>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50"/>
        </a:solidFill>
      </p:bgPr>
    </p:bg>
    <p:spTree>
      <p:nvGrpSpPr>
        <p:cNvPr id="1355" name="Shape 1355"/>
        <p:cNvGrpSpPr/>
        <p:nvPr/>
      </p:nvGrpSpPr>
      <p:grpSpPr>
        <a:xfrm>
          <a:off x="0" y="0"/>
          <a:ext cx="0" cy="0"/>
          <a:chOff x="0" y="0"/>
          <a:chExt cx="0" cy="0"/>
        </a:xfrm>
      </p:grpSpPr>
      <p:sp>
        <p:nvSpPr>
          <p:cNvPr id="1356" name="Google Shape;1356;p49"/>
          <p:cNvSpPr txBox="1"/>
          <p:nvPr/>
        </p:nvSpPr>
        <p:spPr>
          <a:xfrm>
            <a:off x="457200" y="1463606"/>
            <a:ext cx="8229600" cy="1274400"/>
          </a:xfrm>
          <a:prstGeom prst="rect">
            <a:avLst/>
          </a:prstGeom>
          <a:noFill/>
          <a:ln>
            <a:noFill/>
          </a:ln>
        </p:spPr>
        <p:txBody>
          <a:bodyPr anchorCtr="0" anchor="t" bIns="45725" lIns="45725" spcFirstLastPara="1" rIns="45725" wrap="square" tIns="45725">
            <a:spAutoFit/>
          </a:bodyPr>
          <a:lstStyle/>
          <a:p>
            <a:pPr indent="0" lvl="0" marL="0" rtl="0" algn="ctr">
              <a:lnSpc>
                <a:spcPct val="80000"/>
              </a:lnSpc>
              <a:spcBef>
                <a:spcPts val="0"/>
              </a:spcBef>
              <a:spcAft>
                <a:spcPts val="0"/>
              </a:spcAft>
              <a:buNone/>
            </a:pPr>
            <a:r>
              <a:rPr lang="en" sz="4800">
                <a:solidFill>
                  <a:srgbClr val="FFFFFF"/>
                </a:solidFill>
                <a:latin typeface="DM Sans ExtraBold"/>
                <a:ea typeface="DM Sans ExtraBold"/>
                <a:cs typeface="DM Sans ExtraBold"/>
                <a:sym typeface="DM Sans ExtraBold"/>
              </a:rPr>
              <a:t>Insert your </a:t>
            </a:r>
            <a:r>
              <a:rPr lang="en" sz="4800">
                <a:solidFill>
                  <a:srgbClr val="FA5A50"/>
                </a:solidFill>
                <a:latin typeface="DM Sans ExtraBold"/>
                <a:ea typeface="DM Sans ExtraBold"/>
                <a:cs typeface="DM Sans ExtraBold"/>
                <a:sym typeface="DM Sans ExtraBold"/>
              </a:rPr>
              <a:t>title</a:t>
            </a:r>
            <a:r>
              <a:rPr lang="en" sz="4800">
                <a:solidFill>
                  <a:srgbClr val="FFFFFF"/>
                </a:solidFill>
                <a:latin typeface="DM Sans ExtraBold"/>
                <a:ea typeface="DM Sans ExtraBold"/>
                <a:cs typeface="DM Sans ExtraBold"/>
                <a:sym typeface="DM Sans ExtraBold"/>
              </a:rPr>
              <a:t> here.</a:t>
            </a:r>
            <a:endParaRPr sz="4800">
              <a:solidFill>
                <a:srgbClr val="FFFFFF"/>
              </a:solidFill>
              <a:latin typeface="DM Sans ExtraBold"/>
              <a:ea typeface="DM Sans ExtraBold"/>
              <a:cs typeface="DM Sans ExtraBold"/>
              <a:sym typeface="DM Sans ExtraBold"/>
            </a:endParaRPr>
          </a:p>
          <a:p>
            <a:pPr indent="0" lvl="0" marL="0" rtl="0" algn="ctr">
              <a:lnSpc>
                <a:spcPct val="80000"/>
              </a:lnSpc>
              <a:spcBef>
                <a:spcPts val="0"/>
              </a:spcBef>
              <a:spcAft>
                <a:spcPts val="0"/>
              </a:spcAft>
              <a:buNone/>
            </a:pPr>
            <a:r>
              <a:rPr lang="en" sz="4800">
                <a:solidFill>
                  <a:srgbClr val="FFFFFF"/>
                </a:solidFill>
                <a:latin typeface="DM Sans ExtraBold"/>
                <a:ea typeface="DM Sans ExtraBold"/>
                <a:cs typeface="DM Sans ExtraBold"/>
                <a:sym typeface="DM Sans ExtraBold"/>
              </a:rPr>
              <a:t>Use up to 2 lines.</a:t>
            </a:r>
            <a:endParaRPr sz="4800">
              <a:solidFill>
                <a:srgbClr val="FFFFFF"/>
              </a:solidFill>
              <a:latin typeface="DM Sans ExtraBold"/>
              <a:ea typeface="DM Sans ExtraBold"/>
              <a:cs typeface="DM Sans ExtraBold"/>
              <a:sym typeface="DM Sans ExtraBold"/>
            </a:endParaRPr>
          </a:p>
        </p:txBody>
      </p:sp>
      <p:sp>
        <p:nvSpPr>
          <p:cNvPr id="1357" name="Google Shape;1357;p49"/>
          <p:cNvSpPr txBox="1"/>
          <p:nvPr/>
        </p:nvSpPr>
        <p:spPr>
          <a:xfrm>
            <a:off x="2571750" y="2991844"/>
            <a:ext cx="4000500" cy="6882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1800">
                <a:solidFill>
                  <a:srgbClr val="FA5A50"/>
                </a:solidFill>
                <a:latin typeface="DM Sans"/>
                <a:ea typeface="DM Sans"/>
                <a:cs typeface="DM Sans"/>
                <a:sym typeface="DM Sans"/>
              </a:rPr>
              <a:t>If you have anything else to say, insert here, using up to 2 lines.</a:t>
            </a:r>
            <a:endParaRPr sz="1800">
              <a:solidFill>
                <a:srgbClr val="FA5A50"/>
              </a:solidFill>
              <a:latin typeface="DM Sans"/>
              <a:ea typeface="DM Sans"/>
              <a:cs typeface="DM Sans"/>
              <a:sym typeface="DM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4DCFA"/>
        </a:solidFill>
      </p:bgPr>
    </p:bg>
    <p:spTree>
      <p:nvGrpSpPr>
        <p:cNvPr id="1361" name="Shape 1361"/>
        <p:cNvGrpSpPr/>
        <p:nvPr/>
      </p:nvGrpSpPr>
      <p:grpSpPr>
        <a:xfrm>
          <a:off x="0" y="0"/>
          <a:ext cx="0" cy="0"/>
          <a:chOff x="0" y="0"/>
          <a:chExt cx="0" cy="0"/>
        </a:xfrm>
      </p:grpSpPr>
      <p:pic>
        <p:nvPicPr>
          <p:cNvPr id="1362" name="Google Shape;1362;p50"/>
          <p:cNvPicPr preferRelativeResize="0"/>
          <p:nvPr/>
        </p:nvPicPr>
        <p:blipFill>
          <a:blip r:embed="rId3">
            <a:alphaModFix/>
          </a:blip>
          <a:stretch>
            <a:fillRect/>
          </a:stretch>
        </p:blipFill>
        <p:spPr>
          <a:xfrm>
            <a:off x="13494100" y="66519"/>
            <a:ext cx="4533901" cy="2624455"/>
          </a:xfrm>
          <a:prstGeom prst="rect">
            <a:avLst/>
          </a:prstGeom>
          <a:noFill/>
          <a:ln>
            <a:noFill/>
          </a:ln>
        </p:spPr>
      </p:pic>
      <p:pic>
        <p:nvPicPr>
          <p:cNvPr id="1363" name="Google Shape;1363;p50"/>
          <p:cNvPicPr preferRelativeResize="0"/>
          <p:nvPr/>
        </p:nvPicPr>
        <p:blipFill>
          <a:blip r:embed="rId4">
            <a:alphaModFix/>
          </a:blip>
          <a:stretch>
            <a:fillRect/>
          </a:stretch>
        </p:blipFill>
        <p:spPr>
          <a:xfrm>
            <a:off x="13494098" y="2804906"/>
            <a:ext cx="3616389" cy="2043475"/>
          </a:xfrm>
          <a:prstGeom prst="rect">
            <a:avLst/>
          </a:prstGeom>
          <a:noFill/>
          <a:ln>
            <a:noFill/>
          </a:ln>
        </p:spPr>
      </p:pic>
      <p:sp>
        <p:nvSpPr>
          <p:cNvPr id="1364" name="Google Shape;1364;p50"/>
          <p:cNvSpPr txBox="1"/>
          <p:nvPr/>
        </p:nvSpPr>
        <p:spPr>
          <a:xfrm>
            <a:off x="457200" y="1229375"/>
            <a:ext cx="6115200" cy="1754700"/>
          </a:xfrm>
          <a:prstGeom prst="rect">
            <a:avLst/>
          </a:prstGeom>
          <a:noFill/>
          <a:ln>
            <a:noFill/>
          </a:ln>
        </p:spPr>
        <p:txBody>
          <a:bodyPr anchorCtr="0" anchor="t" bIns="45725" lIns="45725" spcFirstLastPara="1" rIns="45725" wrap="square" tIns="45725">
            <a:spAutoFit/>
          </a:bodyPr>
          <a:lstStyle/>
          <a:p>
            <a:pPr indent="0" lvl="0" marL="0" rtl="0" algn="l">
              <a:lnSpc>
                <a:spcPct val="100000"/>
              </a:lnSpc>
              <a:spcBef>
                <a:spcPts val="0"/>
              </a:spcBef>
              <a:spcAft>
                <a:spcPts val="0"/>
              </a:spcAft>
              <a:buNone/>
            </a:pPr>
            <a:r>
              <a:rPr lang="en" sz="3600">
                <a:solidFill>
                  <a:srgbClr val="000050"/>
                </a:solidFill>
                <a:latin typeface="DM Sans ExtraBold"/>
                <a:ea typeface="DM Sans ExtraBold"/>
                <a:cs typeface="DM Sans ExtraBold"/>
                <a:sym typeface="DM Sans ExtraBold"/>
              </a:rPr>
              <a:t>Insert your title here. You can </a:t>
            </a:r>
            <a:r>
              <a:rPr lang="en" sz="3600">
                <a:solidFill>
                  <a:srgbClr val="FA5A50"/>
                </a:solidFill>
                <a:latin typeface="DM Sans ExtraBold"/>
                <a:ea typeface="DM Sans ExtraBold"/>
                <a:cs typeface="DM Sans ExtraBold"/>
                <a:sym typeface="DM Sans ExtraBold"/>
              </a:rPr>
              <a:t>highlight </a:t>
            </a:r>
            <a:r>
              <a:rPr lang="en" sz="3600">
                <a:solidFill>
                  <a:srgbClr val="000050"/>
                </a:solidFill>
                <a:latin typeface="DM Sans ExtraBold"/>
                <a:ea typeface="DM Sans ExtraBold"/>
                <a:cs typeface="DM Sans ExtraBold"/>
                <a:sym typeface="DM Sans ExtraBold"/>
              </a:rPr>
              <a:t>words, and use up to 3 lines, like this.</a:t>
            </a:r>
            <a:endParaRPr sz="3600">
              <a:solidFill>
                <a:srgbClr val="000050"/>
              </a:solidFill>
            </a:endParaRPr>
          </a:p>
        </p:txBody>
      </p:sp>
      <p:sp>
        <p:nvSpPr>
          <p:cNvPr id="1365" name="Google Shape;1365;p50"/>
          <p:cNvSpPr txBox="1"/>
          <p:nvPr/>
        </p:nvSpPr>
        <p:spPr>
          <a:xfrm>
            <a:off x="457200" y="3226075"/>
            <a:ext cx="6115200" cy="68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a:ea typeface="DM Sans"/>
                <a:cs typeface="DM Sans"/>
                <a:sym typeface="DM Sans"/>
              </a:rPr>
              <a:t>Insert here a complimentary text. You can write up to 2 lines, and don't forget to </a:t>
            </a:r>
            <a:r>
              <a:rPr lang="en" sz="1800">
                <a:solidFill>
                  <a:srgbClr val="000050"/>
                </a:solidFill>
                <a:latin typeface="DM Sans ExtraBold"/>
                <a:ea typeface="DM Sans ExtraBold"/>
                <a:cs typeface="DM Sans ExtraBold"/>
                <a:sym typeface="DM Sans ExtraBold"/>
              </a:rPr>
              <a:t>highlight</a:t>
            </a:r>
            <a:r>
              <a:rPr lang="en" sz="1800">
                <a:solidFill>
                  <a:srgbClr val="000050"/>
                </a:solidFill>
                <a:latin typeface="DM Sans"/>
                <a:ea typeface="DM Sans"/>
                <a:cs typeface="DM Sans"/>
                <a:sym typeface="DM Sans"/>
              </a:rPr>
              <a:t> important bits.</a:t>
            </a:r>
            <a:endParaRPr sz="1800">
              <a:solidFill>
                <a:srgbClr val="000050"/>
              </a:solidFill>
              <a:latin typeface="DM Sans"/>
              <a:ea typeface="DM Sans"/>
              <a:cs typeface="DM Sans"/>
              <a:sym typeface="DM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B9FF"/>
        </a:solidFill>
      </p:bgPr>
    </p:bg>
    <p:spTree>
      <p:nvGrpSpPr>
        <p:cNvPr id="1369" name="Shape 1369"/>
        <p:cNvGrpSpPr/>
        <p:nvPr/>
      </p:nvGrpSpPr>
      <p:grpSpPr>
        <a:xfrm>
          <a:off x="0" y="0"/>
          <a:ext cx="0" cy="0"/>
          <a:chOff x="0" y="0"/>
          <a:chExt cx="0" cy="0"/>
        </a:xfrm>
      </p:grpSpPr>
      <p:sp>
        <p:nvSpPr>
          <p:cNvPr id="1370" name="Google Shape;1370;p51"/>
          <p:cNvSpPr txBox="1"/>
          <p:nvPr/>
        </p:nvSpPr>
        <p:spPr>
          <a:xfrm>
            <a:off x="457169" y="1278856"/>
            <a:ext cx="1886100" cy="1600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800">
                <a:solidFill>
                  <a:srgbClr val="FA5A50"/>
                </a:solidFill>
                <a:latin typeface="DM Sans ExtraBold"/>
                <a:ea typeface="DM Sans ExtraBold"/>
                <a:cs typeface="DM Sans ExtraBold"/>
                <a:sym typeface="DM Sans ExtraBold"/>
              </a:rPr>
              <a:t>01.</a:t>
            </a:r>
            <a:endParaRPr sz="9800">
              <a:solidFill>
                <a:srgbClr val="FA5A50"/>
              </a:solidFill>
              <a:latin typeface="DM Sans ExtraBold"/>
              <a:ea typeface="DM Sans ExtraBold"/>
              <a:cs typeface="DM Sans ExtraBold"/>
              <a:sym typeface="DM Sans ExtraBold"/>
            </a:endParaRPr>
          </a:p>
        </p:txBody>
      </p:sp>
      <p:sp>
        <p:nvSpPr>
          <p:cNvPr id="1371" name="Google Shape;1371;p51"/>
          <p:cNvSpPr txBox="1"/>
          <p:nvPr/>
        </p:nvSpPr>
        <p:spPr>
          <a:xfrm>
            <a:off x="2571775" y="1554169"/>
            <a:ext cx="6115200" cy="1274400"/>
          </a:xfrm>
          <a:prstGeom prst="rect">
            <a:avLst/>
          </a:prstGeom>
          <a:noFill/>
          <a:ln>
            <a:noFill/>
          </a:ln>
        </p:spPr>
        <p:txBody>
          <a:bodyPr anchorCtr="0" anchor="t" bIns="45725" lIns="45725" spcFirstLastPara="1" rIns="45725" wrap="square" tIns="45725">
            <a:spAutoFit/>
          </a:bodyPr>
          <a:lstStyle/>
          <a:p>
            <a:pPr indent="0" lvl="0" marL="0" rtl="0" algn="l">
              <a:lnSpc>
                <a:spcPct val="80000"/>
              </a:lnSpc>
              <a:spcBef>
                <a:spcPts val="0"/>
              </a:spcBef>
              <a:spcAft>
                <a:spcPts val="0"/>
              </a:spcAft>
              <a:buNone/>
            </a:pPr>
            <a:r>
              <a:rPr lang="en" sz="4800">
                <a:solidFill>
                  <a:srgbClr val="690037"/>
                </a:solidFill>
                <a:latin typeface="DM Sans ExtraBold"/>
                <a:ea typeface="DM Sans ExtraBold"/>
                <a:cs typeface="DM Sans ExtraBold"/>
                <a:sym typeface="DM Sans ExtraBold"/>
              </a:rPr>
              <a:t>Insert your</a:t>
            </a:r>
            <a:r>
              <a:rPr lang="en" sz="4800">
                <a:solidFill>
                  <a:srgbClr val="FFFFFF"/>
                </a:solidFill>
                <a:latin typeface="DM Sans ExtraBold"/>
                <a:ea typeface="DM Sans ExtraBold"/>
                <a:cs typeface="DM Sans ExtraBold"/>
                <a:sym typeface="DM Sans ExtraBold"/>
              </a:rPr>
              <a:t> title </a:t>
            </a:r>
            <a:r>
              <a:rPr lang="en" sz="4800">
                <a:solidFill>
                  <a:srgbClr val="690037"/>
                </a:solidFill>
                <a:latin typeface="DM Sans ExtraBold"/>
                <a:ea typeface="DM Sans ExtraBold"/>
                <a:cs typeface="DM Sans ExtraBold"/>
                <a:sym typeface="DM Sans ExtraBold"/>
              </a:rPr>
              <a:t>here. Up to 2 lines.</a:t>
            </a:r>
            <a:endParaRPr sz="4800">
              <a:solidFill>
                <a:srgbClr val="690037"/>
              </a:solidFill>
              <a:latin typeface="DM Sans ExtraBold"/>
              <a:ea typeface="DM Sans ExtraBold"/>
              <a:cs typeface="DM Sans ExtraBold"/>
              <a:sym typeface="DM Sans ExtraBold"/>
            </a:endParaRPr>
          </a:p>
        </p:txBody>
      </p:sp>
      <p:sp>
        <p:nvSpPr>
          <p:cNvPr id="1372" name="Google Shape;1372;p51"/>
          <p:cNvSpPr txBox="1"/>
          <p:nvPr/>
        </p:nvSpPr>
        <p:spPr>
          <a:xfrm>
            <a:off x="2571775" y="2947994"/>
            <a:ext cx="4000500" cy="68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A5A50"/>
                </a:solidFill>
                <a:latin typeface="DM Sans"/>
                <a:ea typeface="DM Sans"/>
                <a:cs typeface="DM Sans"/>
                <a:sym typeface="DM Sans"/>
              </a:rPr>
              <a:t>If you have anything else to say, insert here. Use up to 2 lines.</a:t>
            </a:r>
            <a:endParaRPr sz="1800">
              <a:solidFill>
                <a:srgbClr val="FA5A50"/>
              </a:solidFill>
              <a:latin typeface="DM Sans"/>
              <a:ea typeface="DM Sans"/>
              <a:cs typeface="DM Sans"/>
              <a:sym typeface="DM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5A50"/>
        </a:solidFill>
      </p:bgPr>
    </p:bg>
    <p:spTree>
      <p:nvGrpSpPr>
        <p:cNvPr id="1376" name="Shape 1376"/>
        <p:cNvGrpSpPr/>
        <p:nvPr/>
      </p:nvGrpSpPr>
      <p:grpSpPr>
        <a:xfrm>
          <a:off x="0" y="0"/>
          <a:ext cx="0" cy="0"/>
          <a:chOff x="0" y="0"/>
          <a:chExt cx="0" cy="0"/>
        </a:xfrm>
      </p:grpSpPr>
      <p:sp>
        <p:nvSpPr>
          <p:cNvPr id="1377" name="Google Shape;1377;p52"/>
          <p:cNvSpPr txBox="1"/>
          <p:nvPr/>
        </p:nvSpPr>
        <p:spPr>
          <a:xfrm>
            <a:off x="457200" y="457200"/>
            <a:ext cx="4000500" cy="1865700"/>
          </a:xfrm>
          <a:prstGeom prst="rect">
            <a:avLst/>
          </a:prstGeom>
          <a:noFill/>
          <a:ln>
            <a:noFill/>
          </a:ln>
        </p:spPr>
        <p:txBody>
          <a:bodyPr anchorCtr="0" anchor="t" bIns="45725" lIns="45725" spcFirstLastPara="1" rIns="45725" wrap="square" tIns="45725">
            <a:spAutoFit/>
          </a:bodyPr>
          <a:lstStyle/>
          <a:p>
            <a:pPr indent="0" lvl="0" marL="0" rtl="0" algn="l">
              <a:lnSpc>
                <a:spcPct val="80000"/>
              </a:lnSpc>
              <a:spcBef>
                <a:spcPts val="0"/>
              </a:spcBef>
              <a:spcAft>
                <a:spcPts val="0"/>
              </a:spcAft>
              <a:buNone/>
            </a:pPr>
            <a:r>
              <a:rPr lang="en" sz="4800">
                <a:solidFill>
                  <a:srgbClr val="690037"/>
                </a:solidFill>
                <a:latin typeface="DM Sans ExtraBold"/>
                <a:ea typeface="DM Sans ExtraBold"/>
                <a:cs typeface="DM Sans ExtraBold"/>
                <a:sym typeface="DM Sans ExtraBold"/>
              </a:rPr>
              <a:t>Insert your </a:t>
            </a:r>
            <a:r>
              <a:rPr lang="en" sz="4800">
                <a:solidFill>
                  <a:srgbClr val="FFFFFF"/>
                </a:solidFill>
                <a:latin typeface="DM Sans ExtraBold"/>
                <a:ea typeface="DM Sans ExtraBold"/>
                <a:cs typeface="DM Sans ExtraBold"/>
                <a:sym typeface="DM Sans ExtraBold"/>
              </a:rPr>
              <a:t>title</a:t>
            </a:r>
            <a:r>
              <a:rPr lang="en" sz="4800">
                <a:solidFill>
                  <a:srgbClr val="690037"/>
                </a:solidFill>
                <a:latin typeface="DM Sans ExtraBold"/>
                <a:ea typeface="DM Sans ExtraBold"/>
                <a:cs typeface="DM Sans ExtraBold"/>
                <a:sym typeface="DM Sans ExtraBold"/>
              </a:rPr>
              <a:t> here. </a:t>
            </a:r>
            <a:endParaRPr sz="4800">
              <a:solidFill>
                <a:srgbClr val="690037"/>
              </a:solidFill>
              <a:latin typeface="DM Sans ExtraBold"/>
              <a:ea typeface="DM Sans ExtraBold"/>
              <a:cs typeface="DM Sans ExtraBold"/>
              <a:sym typeface="DM Sans ExtraBold"/>
            </a:endParaRPr>
          </a:p>
          <a:p>
            <a:pPr indent="0" lvl="0" marL="0" rtl="0" algn="l">
              <a:lnSpc>
                <a:spcPct val="80000"/>
              </a:lnSpc>
              <a:spcBef>
                <a:spcPts val="0"/>
              </a:spcBef>
              <a:spcAft>
                <a:spcPts val="0"/>
              </a:spcAft>
              <a:buNone/>
            </a:pPr>
            <a:r>
              <a:rPr lang="en" sz="4800">
                <a:solidFill>
                  <a:srgbClr val="690037"/>
                </a:solidFill>
                <a:latin typeface="DM Sans ExtraBold"/>
                <a:ea typeface="DM Sans ExtraBold"/>
                <a:cs typeface="DM Sans ExtraBold"/>
                <a:sym typeface="DM Sans ExtraBold"/>
              </a:rPr>
              <a:t>Up to 3 lines.</a:t>
            </a:r>
            <a:endParaRPr sz="4800">
              <a:solidFill>
                <a:srgbClr val="690037"/>
              </a:solidFill>
              <a:latin typeface="DM Sans ExtraBold"/>
              <a:ea typeface="DM Sans ExtraBold"/>
              <a:cs typeface="DM Sans ExtraBold"/>
              <a:sym typeface="DM Sans ExtraBold"/>
            </a:endParaRPr>
          </a:p>
        </p:txBody>
      </p:sp>
      <p:sp>
        <p:nvSpPr>
          <p:cNvPr id="1378" name="Google Shape;1378;p52"/>
          <p:cNvSpPr txBox="1"/>
          <p:nvPr/>
        </p:nvSpPr>
        <p:spPr>
          <a:xfrm>
            <a:off x="457200" y="3456450"/>
            <a:ext cx="4000500" cy="68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If you have anything else to say, insert here. Use up to 2 lines.</a:t>
            </a:r>
            <a:endParaRPr sz="1800">
              <a:solidFill>
                <a:srgbClr val="FFFFFF"/>
              </a:solidFill>
              <a:latin typeface="DM Sans"/>
              <a:ea typeface="DM Sans"/>
              <a:cs typeface="DM Sans"/>
              <a:sym typeface="DM Sans"/>
            </a:endParaRPr>
          </a:p>
        </p:txBody>
      </p:sp>
      <p:pic>
        <p:nvPicPr>
          <p:cNvPr id="1379" name="Google Shape;1379;p52"/>
          <p:cNvPicPr preferRelativeResize="0"/>
          <p:nvPr/>
        </p:nvPicPr>
        <p:blipFill rotWithShape="1">
          <a:blip r:embed="rId3">
            <a:alphaModFix/>
          </a:blip>
          <a:srcRect b="5740" l="15821" r="24948" t="0"/>
          <a:stretch/>
        </p:blipFill>
        <p:spPr>
          <a:xfrm>
            <a:off x="4922550" y="457200"/>
            <a:ext cx="3764250" cy="39928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90037"/>
        </a:solidFill>
      </p:bgPr>
    </p:bg>
    <p:spTree>
      <p:nvGrpSpPr>
        <p:cNvPr id="1383" name="Shape 1383"/>
        <p:cNvGrpSpPr/>
        <p:nvPr/>
      </p:nvGrpSpPr>
      <p:grpSpPr>
        <a:xfrm>
          <a:off x="0" y="0"/>
          <a:ext cx="0" cy="0"/>
          <a:chOff x="0" y="0"/>
          <a:chExt cx="0" cy="0"/>
        </a:xfrm>
      </p:grpSpPr>
      <p:pic>
        <p:nvPicPr>
          <p:cNvPr id="1384" name="Google Shape;1384;p53"/>
          <p:cNvPicPr preferRelativeResize="0"/>
          <p:nvPr/>
        </p:nvPicPr>
        <p:blipFill rotWithShape="1">
          <a:blip r:embed="rId3">
            <a:alphaModFix/>
          </a:blip>
          <a:srcRect b="15244" l="407" r="417" t="12234"/>
          <a:stretch/>
        </p:blipFill>
        <p:spPr>
          <a:xfrm>
            <a:off x="237000" y="237000"/>
            <a:ext cx="8670003" cy="4225651"/>
          </a:xfrm>
          <a:prstGeom prst="rect">
            <a:avLst/>
          </a:prstGeom>
          <a:noFill/>
          <a:ln>
            <a:noFill/>
          </a:ln>
        </p:spPr>
      </p:pic>
      <p:sp>
        <p:nvSpPr>
          <p:cNvPr id="1385" name="Google Shape;1385;p53"/>
          <p:cNvSpPr/>
          <p:nvPr/>
        </p:nvSpPr>
        <p:spPr>
          <a:xfrm>
            <a:off x="237000" y="1284300"/>
            <a:ext cx="8670000" cy="3178500"/>
          </a:xfrm>
          <a:prstGeom prst="rect">
            <a:avLst/>
          </a:prstGeom>
          <a:gradFill>
            <a:gsLst>
              <a:gs pos="0">
                <a:srgbClr val="000000"/>
              </a:gs>
              <a:gs pos="100000">
                <a:srgbClr val="FFFFFF">
                  <a:alpha val="0"/>
                </a:srgbClr>
              </a:gs>
            </a:gsLst>
            <a:lin ang="16200038" scaled="0"/>
          </a:gra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386" name="Google Shape;1386;p53"/>
          <p:cNvSpPr txBox="1"/>
          <p:nvPr/>
        </p:nvSpPr>
        <p:spPr>
          <a:xfrm>
            <a:off x="457200" y="2820900"/>
            <a:ext cx="6115200" cy="1274400"/>
          </a:xfrm>
          <a:prstGeom prst="rect">
            <a:avLst/>
          </a:prstGeom>
          <a:noFill/>
          <a:ln>
            <a:noFill/>
          </a:ln>
        </p:spPr>
        <p:txBody>
          <a:bodyPr anchorCtr="0" anchor="t" bIns="45725" lIns="45725" spcFirstLastPara="1" rIns="45725" wrap="square" tIns="45725">
            <a:spAutoFit/>
          </a:bodyPr>
          <a:lstStyle/>
          <a:p>
            <a:pPr indent="0" lvl="0" marL="0" rtl="0" algn="l">
              <a:lnSpc>
                <a:spcPct val="80000"/>
              </a:lnSpc>
              <a:spcBef>
                <a:spcPts val="0"/>
              </a:spcBef>
              <a:spcAft>
                <a:spcPts val="0"/>
              </a:spcAft>
              <a:buNone/>
            </a:pPr>
            <a:r>
              <a:rPr lang="en" sz="4800">
                <a:solidFill>
                  <a:srgbClr val="FFFFFF"/>
                </a:solidFill>
                <a:latin typeface="DM Sans ExtraBold"/>
                <a:ea typeface="DM Sans ExtraBold"/>
                <a:cs typeface="DM Sans ExtraBold"/>
                <a:sym typeface="DM Sans ExtraBold"/>
              </a:rPr>
              <a:t>Insert your title here. </a:t>
            </a:r>
            <a:r>
              <a:rPr lang="en" sz="4800">
                <a:solidFill>
                  <a:srgbClr val="FFFFFF"/>
                </a:solidFill>
                <a:latin typeface="DM Sans ExtraBold"/>
                <a:ea typeface="DM Sans ExtraBold"/>
                <a:cs typeface="DM Sans ExtraBold"/>
                <a:sym typeface="DM Sans ExtraBold"/>
              </a:rPr>
              <a:t>Up to 2 lines.</a:t>
            </a:r>
            <a:endParaRPr sz="4800">
              <a:solidFill>
                <a:srgbClr val="FFFFFF"/>
              </a:solidFill>
              <a:latin typeface="DM Sans ExtraBold"/>
              <a:ea typeface="DM Sans ExtraBold"/>
              <a:cs typeface="DM Sans ExtraBold"/>
              <a:sym typeface="DM Sans ExtraBold"/>
            </a:endParaRPr>
          </a:p>
        </p:txBody>
      </p:sp>
      <p:sp>
        <p:nvSpPr>
          <p:cNvPr id="1387" name="Google Shape;1387;p53"/>
          <p:cNvSpPr txBox="1"/>
          <p:nvPr/>
        </p:nvSpPr>
        <p:spPr>
          <a:xfrm>
            <a:off x="6800850" y="2770200"/>
            <a:ext cx="1886100" cy="1325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If you have anything else to say, insert here. Use up to </a:t>
            </a:r>
            <a:r>
              <a:rPr lang="en" sz="1800">
                <a:solidFill>
                  <a:srgbClr val="FFFFFF"/>
                </a:solidFill>
                <a:latin typeface="DM Sans"/>
                <a:ea typeface="DM Sans"/>
                <a:cs typeface="DM Sans"/>
                <a:sym typeface="DM Sans"/>
              </a:rPr>
              <a:t>2</a:t>
            </a:r>
            <a:r>
              <a:rPr lang="en" sz="1800">
                <a:solidFill>
                  <a:srgbClr val="FFFFFF"/>
                </a:solidFill>
                <a:latin typeface="DM Sans"/>
                <a:ea typeface="DM Sans"/>
                <a:cs typeface="DM Sans"/>
                <a:sym typeface="DM Sans"/>
              </a:rPr>
              <a:t> lines.</a:t>
            </a:r>
            <a:endParaRPr sz="1800">
              <a:solidFill>
                <a:srgbClr val="FFFFFF"/>
              </a:solidFill>
              <a:latin typeface="DM Sans"/>
              <a:ea typeface="DM Sans"/>
              <a:cs typeface="DM Sans"/>
              <a:sym typeface="DM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50"/>
        </a:solidFill>
      </p:bgPr>
    </p:bg>
    <p:spTree>
      <p:nvGrpSpPr>
        <p:cNvPr id="1391" name="Shape 1391"/>
        <p:cNvGrpSpPr/>
        <p:nvPr/>
      </p:nvGrpSpPr>
      <p:grpSpPr>
        <a:xfrm>
          <a:off x="0" y="0"/>
          <a:ext cx="0" cy="0"/>
          <a:chOff x="0" y="0"/>
          <a:chExt cx="0" cy="0"/>
        </a:xfrm>
      </p:grpSpPr>
      <p:sp>
        <p:nvSpPr>
          <p:cNvPr id="1392" name="Google Shape;1392;p54"/>
          <p:cNvSpPr txBox="1"/>
          <p:nvPr/>
        </p:nvSpPr>
        <p:spPr>
          <a:xfrm>
            <a:off x="4804800" y="2853750"/>
            <a:ext cx="3882000" cy="13461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FA5A50"/>
                </a:solidFill>
                <a:latin typeface="DM Sans ExtraBold"/>
                <a:ea typeface="DM Sans ExtraBold"/>
                <a:cs typeface="DM Sans ExtraBold"/>
                <a:sym typeface="DM Sans ExtraBold"/>
              </a:rPr>
              <a:t>"</a:t>
            </a:r>
            <a:r>
              <a:rPr lang="en" sz="1500">
                <a:solidFill>
                  <a:srgbClr val="FFFFFF"/>
                </a:solidFill>
                <a:latin typeface="DM Sans ExtraBold"/>
                <a:ea typeface="DM Sans ExtraBold"/>
                <a:cs typeface="DM Sans ExtraBold"/>
                <a:sym typeface="DM Sans ExtraBold"/>
              </a:rPr>
              <a:t>For quotes or text highlights, use this size of font.</a:t>
            </a:r>
            <a:r>
              <a:rPr lang="en" sz="1500">
                <a:solidFill>
                  <a:srgbClr val="FFFFFF"/>
                </a:solidFill>
                <a:latin typeface="DM Sans"/>
                <a:ea typeface="DM Sans"/>
                <a:cs typeface="DM Sans"/>
                <a:sym typeface="DM Sans"/>
              </a:rPr>
              <a:t> For links use the same color of your text and </a:t>
            </a:r>
            <a:r>
              <a:rPr lang="en" sz="1500" u="sng">
                <a:solidFill>
                  <a:srgbClr val="FFFFFF"/>
                </a:solidFill>
                <a:latin typeface="DM Sans"/>
                <a:ea typeface="DM Sans"/>
                <a:cs typeface="DM Sans"/>
                <a:sym typeface="DM Sans"/>
              </a:rPr>
              <a:t>underline</a:t>
            </a:r>
            <a:r>
              <a:rPr lang="en" sz="1500">
                <a:solidFill>
                  <a:srgbClr val="FFFFFF"/>
                </a:solidFill>
                <a:latin typeface="DM Sans"/>
                <a:ea typeface="DM Sans"/>
                <a:cs typeface="DM Sans"/>
                <a:sym typeface="DM Sans"/>
              </a:rPr>
              <a:t> it.</a:t>
            </a:r>
            <a:r>
              <a:rPr lang="en" sz="1500">
                <a:solidFill>
                  <a:srgbClr val="FA5A50"/>
                </a:solidFill>
                <a:latin typeface="DM Sans ExtraBold"/>
                <a:ea typeface="DM Sans ExtraBold"/>
                <a:cs typeface="DM Sans ExtraBold"/>
                <a:sym typeface="DM Sans ExtraBold"/>
              </a:rPr>
              <a:t>"</a:t>
            </a:r>
            <a:endParaRPr sz="12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t/>
            </a:r>
            <a:endParaRPr sz="9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rgbClr val="FFFFFF"/>
                </a:solidFill>
                <a:latin typeface="DM Sans ExtraBold"/>
                <a:ea typeface="DM Sans ExtraBold"/>
                <a:cs typeface="DM Sans ExtraBold"/>
                <a:sym typeface="DM Sans ExtraBold"/>
              </a:rPr>
              <a:t>For captions, use this size of font.</a:t>
            </a:r>
            <a:r>
              <a:rPr lang="en" sz="900">
                <a:solidFill>
                  <a:srgbClr val="FFFFFF"/>
                </a:solidFill>
                <a:latin typeface="DM Sans"/>
                <a:ea typeface="DM Sans"/>
                <a:cs typeface="DM Sans"/>
                <a:sym typeface="DM Sans"/>
              </a:rPr>
              <a:t> Refrain from writing too much on your slides.</a:t>
            </a:r>
            <a:endParaRPr sz="1500">
              <a:solidFill>
                <a:srgbClr val="FA5A50"/>
              </a:solidFill>
              <a:latin typeface="DM Sans ExtraBold"/>
              <a:ea typeface="DM Sans ExtraBold"/>
              <a:cs typeface="DM Sans ExtraBold"/>
              <a:sym typeface="DM Sans ExtraBold"/>
            </a:endParaRPr>
          </a:p>
        </p:txBody>
      </p:sp>
      <p:sp>
        <p:nvSpPr>
          <p:cNvPr id="1393" name="Google Shape;1393;p54"/>
          <p:cNvSpPr txBox="1"/>
          <p:nvPr/>
        </p:nvSpPr>
        <p:spPr>
          <a:xfrm>
            <a:off x="457200" y="457200"/>
            <a:ext cx="3882000" cy="23967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FFFFFF"/>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a:t>
            </a:r>
            <a:r>
              <a:rPr lang="en" sz="2400">
                <a:solidFill>
                  <a:srgbClr val="FFFFFF"/>
                </a:solidFill>
                <a:latin typeface="DM Sans ExtraBold"/>
                <a:ea typeface="DM Sans ExtraBold"/>
                <a:cs typeface="DM Sans ExtraBold"/>
                <a:sym typeface="DM Sans ExtraBold"/>
              </a:rPr>
              <a:t> Use as many lines as needed.</a:t>
            </a:r>
            <a:endParaRPr sz="24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Use this </a:t>
            </a:r>
            <a:r>
              <a:rPr lang="en" sz="1800">
                <a:solidFill>
                  <a:srgbClr val="FFFFFF"/>
                </a:solidFill>
                <a:latin typeface="DM Sans ExtraBold"/>
                <a:ea typeface="DM Sans ExtraBold"/>
                <a:cs typeface="DM Sans ExtraBold"/>
                <a:sym typeface="DM Sans ExtraBold"/>
              </a:rPr>
              <a:t>size of font </a:t>
            </a:r>
            <a:r>
              <a:rPr lang="en" sz="1800">
                <a:solidFill>
                  <a:srgbClr val="FFFFFF"/>
                </a:solidFill>
                <a:latin typeface="DM Sans"/>
                <a:ea typeface="DM Sans"/>
                <a:cs typeface="DM Sans"/>
                <a:sym typeface="DM Sans"/>
              </a:rPr>
              <a:t>for these subtitle sections.</a:t>
            </a:r>
            <a:endParaRPr sz="18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t/>
            </a:r>
            <a:endParaRPr sz="12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rPr lang="en" sz="1200">
                <a:solidFill>
                  <a:schemeClr val="lt1"/>
                </a:solidFill>
                <a:latin typeface="DM Sans"/>
                <a:ea typeface="DM Sans"/>
                <a:cs typeface="DM Sans"/>
                <a:sym typeface="DM Sans"/>
              </a:rPr>
              <a:t>Write here your paragraph, </a:t>
            </a:r>
            <a:r>
              <a:rPr lang="en" sz="1200">
                <a:solidFill>
                  <a:schemeClr val="lt1"/>
                </a:solidFill>
                <a:latin typeface="DM Sans ExtraBold"/>
                <a:ea typeface="DM Sans ExtraBold"/>
                <a:cs typeface="DM Sans ExtraBold"/>
                <a:sym typeface="DM Sans ExtraBold"/>
              </a:rPr>
              <a:t>using this font size.</a:t>
            </a:r>
            <a:r>
              <a:rPr lang="en" sz="1200">
                <a:solidFill>
                  <a:schemeClr val="lt1"/>
                </a:solidFill>
                <a:latin typeface="DM Sans"/>
                <a:ea typeface="DM Sans"/>
                <a:cs typeface="DM Sans"/>
                <a:sym typeface="DM Sans"/>
              </a:rPr>
              <a:t> </a:t>
            </a:r>
            <a:endParaRPr sz="1200">
              <a:solidFill>
                <a:schemeClr val="lt1"/>
              </a:solidFill>
              <a:latin typeface="DM Sans"/>
              <a:ea typeface="DM Sans"/>
              <a:cs typeface="DM Sans"/>
              <a:sym typeface="DM Sans"/>
            </a:endParaRPr>
          </a:p>
          <a:p>
            <a:pPr indent="0" lvl="0" marL="0" rtl="0" algn="l">
              <a:lnSpc>
                <a:spcPct val="115000"/>
              </a:lnSpc>
              <a:spcBef>
                <a:spcPts val="0"/>
              </a:spcBef>
              <a:spcAft>
                <a:spcPts val="0"/>
              </a:spcAft>
              <a:buClr>
                <a:schemeClr val="dk1"/>
              </a:buClr>
              <a:buSzPts val="600"/>
              <a:buFont typeface="Arial"/>
              <a:buNone/>
            </a:pPr>
            <a:r>
              <a:rPr lang="en" sz="1200">
                <a:solidFill>
                  <a:schemeClr val="lt1"/>
                </a:solidFill>
                <a:latin typeface="DM Sans"/>
                <a:ea typeface="DM Sans"/>
                <a:cs typeface="DM Sans"/>
                <a:sym typeface="DM Sans"/>
              </a:rPr>
              <a:t>This slide is divided in </a:t>
            </a:r>
            <a:r>
              <a:rPr lang="en" sz="1200">
                <a:solidFill>
                  <a:schemeClr val="lt1"/>
                </a:solidFill>
                <a:latin typeface="DM Sans ExtraBold"/>
                <a:ea typeface="DM Sans ExtraBold"/>
                <a:cs typeface="DM Sans ExtraBold"/>
                <a:sym typeface="DM Sans ExtraBold"/>
              </a:rPr>
              <a:t>two</a:t>
            </a:r>
            <a:r>
              <a:rPr lang="en" sz="1200">
                <a:solidFill>
                  <a:schemeClr val="lt1"/>
                </a:solidFill>
                <a:latin typeface="DM Sans"/>
                <a:ea typeface="DM Sans"/>
                <a:cs typeface="DM Sans"/>
                <a:sym typeface="DM Sans"/>
              </a:rPr>
              <a:t> columns.</a:t>
            </a:r>
            <a:endParaRPr sz="1200">
              <a:solidFill>
                <a:schemeClr val="lt1"/>
              </a:solidFill>
              <a:latin typeface="DM Sans"/>
              <a:ea typeface="DM Sans"/>
              <a:cs typeface="DM Sans"/>
              <a:sym typeface="DM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9B7FF"/>
        </a:solidFill>
      </p:bgPr>
    </p:bg>
    <p:spTree>
      <p:nvGrpSpPr>
        <p:cNvPr id="1397" name="Shape 1397"/>
        <p:cNvGrpSpPr/>
        <p:nvPr/>
      </p:nvGrpSpPr>
      <p:grpSpPr>
        <a:xfrm>
          <a:off x="0" y="0"/>
          <a:ext cx="0" cy="0"/>
          <a:chOff x="0" y="0"/>
          <a:chExt cx="0" cy="0"/>
        </a:xfrm>
      </p:grpSpPr>
      <p:sp>
        <p:nvSpPr>
          <p:cNvPr id="1398" name="Google Shape;1398;p55"/>
          <p:cNvSpPr/>
          <p:nvPr/>
        </p:nvSpPr>
        <p:spPr>
          <a:xfrm>
            <a:off x="0" y="-8612"/>
            <a:ext cx="4914900" cy="51522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399" name="Google Shape;1399;p55"/>
          <p:cNvSpPr txBox="1"/>
          <p:nvPr/>
        </p:nvSpPr>
        <p:spPr>
          <a:xfrm>
            <a:off x="5372100" y="2615250"/>
            <a:ext cx="3314700" cy="16116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000050"/>
                </a:solidFill>
                <a:latin typeface="DM Sans ExtraBold"/>
                <a:ea typeface="DM Sans ExtraBold"/>
                <a:cs typeface="DM Sans ExtraBold"/>
                <a:sym typeface="DM Sans ExtraBold"/>
              </a:rPr>
              <a:t>"For quotes or text </a:t>
            </a:r>
            <a:r>
              <a:rPr lang="en" sz="1500">
                <a:solidFill>
                  <a:srgbClr val="FA5A50"/>
                </a:solidFill>
                <a:latin typeface="DM Sans ExtraBold"/>
                <a:ea typeface="DM Sans ExtraBold"/>
                <a:cs typeface="DM Sans ExtraBold"/>
                <a:sym typeface="DM Sans ExtraBold"/>
              </a:rPr>
              <a:t>highlights,</a:t>
            </a:r>
            <a:r>
              <a:rPr lang="en" sz="1500">
                <a:solidFill>
                  <a:srgbClr val="000050"/>
                </a:solidFill>
                <a:latin typeface="DM Sans ExtraBold"/>
                <a:ea typeface="DM Sans ExtraBold"/>
                <a:cs typeface="DM Sans ExtraBold"/>
                <a:sym typeface="DM Sans ExtraBold"/>
              </a:rPr>
              <a:t> use this size of font.</a:t>
            </a:r>
            <a:r>
              <a:rPr lang="en" sz="1500">
                <a:solidFill>
                  <a:srgbClr val="000050"/>
                </a:solidFill>
                <a:latin typeface="DM Sans"/>
                <a:ea typeface="DM Sans"/>
                <a:cs typeface="DM Sans"/>
                <a:sym typeface="DM Sans"/>
              </a:rPr>
              <a:t> For links, always use the same color of your text and </a:t>
            </a:r>
            <a:r>
              <a:rPr lang="en" sz="1500" u="sng">
                <a:solidFill>
                  <a:srgbClr val="000050"/>
                </a:solidFill>
                <a:latin typeface="DM Sans"/>
                <a:ea typeface="DM Sans"/>
                <a:cs typeface="DM Sans"/>
                <a:sym typeface="DM Sans"/>
              </a:rPr>
              <a:t>underline</a:t>
            </a:r>
            <a:r>
              <a:rPr lang="en" sz="1500">
                <a:solidFill>
                  <a:srgbClr val="000050"/>
                </a:solidFill>
                <a:latin typeface="DM Sans"/>
                <a:ea typeface="DM Sans"/>
                <a:cs typeface="DM Sans"/>
                <a:sym typeface="DM Sans"/>
              </a:rPr>
              <a:t> it.</a:t>
            </a:r>
            <a:r>
              <a:rPr lang="en" sz="1500">
                <a:solidFill>
                  <a:srgbClr val="000050"/>
                </a:solidFill>
                <a:latin typeface="DM Sans ExtraBold"/>
                <a:ea typeface="DM Sans ExtraBold"/>
                <a:cs typeface="DM Sans ExtraBold"/>
                <a:sym typeface="DM Sans ExtraBold"/>
              </a:rPr>
              <a:t>"</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t/>
            </a:r>
            <a:endParaRPr sz="9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For captions, use this size of font.</a:t>
            </a:r>
            <a:r>
              <a:rPr lang="en" sz="900">
                <a:solidFill>
                  <a:srgbClr val="000050"/>
                </a:solidFill>
                <a:latin typeface="DM Sans"/>
                <a:ea typeface="DM Sans"/>
                <a:cs typeface="DM Sans"/>
                <a:sym typeface="DM Sans"/>
              </a:rPr>
              <a:t> Refrain from writing too much on your slides.</a:t>
            </a:r>
            <a:endParaRPr sz="1500">
              <a:solidFill>
                <a:srgbClr val="000050"/>
              </a:solidFill>
              <a:latin typeface="DM Sans ExtraBold"/>
              <a:ea typeface="DM Sans ExtraBold"/>
              <a:cs typeface="DM Sans ExtraBold"/>
              <a:sym typeface="DM Sans ExtraBold"/>
            </a:endParaRPr>
          </a:p>
        </p:txBody>
      </p:sp>
      <p:sp>
        <p:nvSpPr>
          <p:cNvPr id="1400" name="Google Shape;1400;p55"/>
          <p:cNvSpPr txBox="1"/>
          <p:nvPr/>
        </p:nvSpPr>
        <p:spPr>
          <a:xfrm>
            <a:off x="457200" y="457200"/>
            <a:ext cx="4000500" cy="23967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a:t>
            </a:r>
            <a:r>
              <a:rPr lang="en" sz="2400">
                <a:solidFill>
                  <a:srgbClr val="000050"/>
                </a:solidFill>
                <a:latin typeface="DM Sans ExtraBold"/>
                <a:ea typeface="DM Sans ExtraBold"/>
                <a:cs typeface="DM Sans ExtraBold"/>
                <a:sym typeface="DM Sans ExtraBold"/>
              </a:rPr>
              <a:t> Use as many lines as needed.</a:t>
            </a:r>
            <a:endParaRPr sz="24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000050"/>
                </a:solidFill>
                <a:latin typeface="DM Sans"/>
                <a:ea typeface="DM Sans"/>
                <a:cs typeface="DM Sans"/>
                <a:sym typeface="DM Sans"/>
              </a:rPr>
              <a:t>Use this </a:t>
            </a:r>
            <a:r>
              <a:rPr lang="en" sz="1800">
                <a:solidFill>
                  <a:srgbClr val="000050"/>
                </a:solidFill>
                <a:latin typeface="DM Sans ExtraBold"/>
                <a:ea typeface="DM Sans ExtraBold"/>
                <a:cs typeface="DM Sans ExtraBold"/>
                <a:sym typeface="DM Sans ExtraBold"/>
              </a:rPr>
              <a:t>size of font </a:t>
            </a:r>
            <a:r>
              <a:rPr lang="en" sz="1800">
                <a:solidFill>
                  <a:srgbClr val="000050"/>
                </a:solidFill>
                <a:latin typeface="DM Sans"/>
                <a:ea typeface="DM Sans"/>
                <a:cs typeface="DM Sans"/>
                <a:sym typeface="DM Sans"/>
              </a:rPr>
              <a:t>for these subtitle sections.</a:t>
            </a:r>
            <a:endParaRPr sz="18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Write here your paragraph, using this </a:t>
            </a:r>
            <a:r>
              <a:rPr lang="en" sz="1200">
                <a:solidFill>
                  <a:srgbClr val="000050"/>
                </a:solidFill>
                <a:latin typeface="DM Sans ExtraBold"/>
                <a:ea typeface="DM Sans ExtraBold"/>
                <a:cs typeface="DM Sans ExtraBold"/>
                <a:sym typeface="DM Sans ExtraBold"/>
              </a:rPr>
              <a:t>font size. </a:t>
            </a:r>
            <a:endParaRPr sz="12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Clr>
                <a:schemeClr val="dk1"/>
              </a:buClr>
              <a:buSzPts val="600"/>
              <a:buFont typeface="Arial"/>
              <a:buNone/>
            </a:pPr>
            <a:r>
              <a:rPr lang="en" sz="1200">
                <a:solidFill>
                  <a:srgbClr val="000050"/>
                </a:solidFill>
                <a:latin typeface="DM Sans"/>
                <a:ea typeface="DM Sans"/>
                <a:cs typeface="DM Sans"/>
                <a:sym typeface="DM Sans"/>
              </a:rPr>
              <a:t>This slide is divided in </a:t>
            </a:r>
            <a:r>
              <a:rPr lang="en" sz="1200">
                <a:solidFill>
                  <a:srgbClr val="000050"/>
                </a:solidFill>
                <a:latin typeface="DM Sans ExtraBold"/>
                <a:ea typeface="DM Sans ExtraBold"/>
                <a:cs typeface="DM Sans ExtraBold"/>
                <a:sym typeface="DM Sans ExtraBold"/>
              </a:rPr>
              <a:t>two</a:t>
            </a:r>
            <a:r>
              <a:rPr lang="en" sz="1200">
                <a:solidFill>
                  <a:srgbClr val="000050"/>
                </a:solidFill>
                <a:latin typeface="DM Sans"/>
                <a:ea typeface="DM Sans"/>
                <a:cs typeface="DM Sans"/>
                <a:sym typeface="DM Sans"/>
              </a:rPr>
              <a:t> columns.</a:t>
            </a:r>
            <a:endParaRPr sz="1200">
              <a:solidFill>
                <a:srgbClr val="000050"/>
              </a:solidFill>
              <a:latin typeface="DM Sans"/>
              <a:ea typeface="DM Sans"/>
              <a:cs typeface="DM Sans"/>
              <a:sym typeface="DM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5A50"/>
        </a:solidFill>
      </p:bgPr>
    </p:bg>
    <p:spTree>
      <p:nvGrpSpPr>
        <p:cNvPr id="1404" name="Shape 1404"/>
        <p:cNvGrpSpPr/>
        <p:nvPr/>
      </p:nvGrpSpPr>
      <p:grpSpPr>
        <a:xfrm>
          <a:off x="0" y="0"/>
          <a:ext cx="0" cy="0"/>
          <a:chOff x="0" y="0"/>
          <a:chExt cx="0" cy="0"/>
        </a:xfrm>
      </p:grpSpPr>
      <p:sp>
        <p:nvSpPr>
          <p:cNvPr id="1405" name="Google Shape;1405;p56"/>
          <p:cNvSpPr txBox="1"/>
          <p:nvPr/>
        </p:nvSpPr>
        <p:spPr>
          <a:xfrm>
            <a:off x="457200" y="457200"/>
            <a:ext cx="3886200" cy="2715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FFFFF"/>
                </a:solidFill>
                <a:latin typeface="DM Sans ExtraBold"/>
                <a:ea typeface="DM Sans ExtraBold"/>
                <a:cs typeface="DM Sans ExtraBold"/>
                <a:sym typeface="DM Sans ExtraBold"/>
              </a:rPr>
              <a:t>title.</a:t>
            </a:r>
            <a:r>
              <a:rPr lang="en" sz="2400">
                <a:solidFill>
                  <a:srgbClr val="000050"/>
                </a:solidFill>
                <a:latin typeface="DM Sans ExtraBold"/>
                <a:ea typeface="DM Sans ExtraBold"/>
                <a:cs typeface="DM Sans ExtraBold"/>
                <a:sym typeface="DM Sans ExtraBold"/>
              </a:rPr>
              <a:t> Use as many lines as needed.</a:t>
            </a:r>
            <a:endParaRPr sz="24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Use this </a:t>
            </a:r>
            <a:r>
              <a:rPr lang="en" sz="1800">
                <a:solidFill>
                  <a:srgbClr val="FFFFFF"/>
                </a:solidFill>
                <a:latin typeface="DM Sans ExtraBold"/>
                <a:ea typeface="DM Sans ExtraBold"/>
                <a:cs typeface="DM Sans ExtraBold"/>
                <a:sym typeface="DM Sans ExtraBold"/>
              </a:rPr>
              <a:t>size of font </a:t>
            </a:r>
            <a:r>
              <a:rPr lang="en" sz="1800">
                <a:solidFill>
                  <a:srgbClr val="FFFFFF"/>
                </a:solidFill>
                <a:latin typeface="DM Sans"/>
                <a:ea typeface="DM Sans"/>
                <a:cs typeface="DM Sans"/>
                <a:sym typeface="DM Sans"/>
              </a:rPr>
              <a:t>for subtitles. You can use as many lines as needed, but around 3 it's great.</a:t>
            </a:r>
            <a:endParaRPr sz="18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t/>
            </a:r>
            <a:endParaRPr sz="1200">
              <a:solidFill>
                <a:srgbClr val="FFFFFF"/>
              </a:solidFill>
              <a:latin typeface="DM Sans"/>
              <a:ea typeface="DM Sans"/>
              <a:cs typeface="DM Sans"/>
              <a:sym typeface="DM Sans"/>
            </a:endParaRPr>
          </a:p>
          <a:p>
            <a:pPr indent="0" lvl="0" marL="0" rtl="0" algn="l">
              <a:lnSpc>
                <a:spcPct val="115000"/>
              </a:lnSpc>
              <a:spcBef>
                <a:spcPts val="0"/>
              </a:spcBef>
              <a:spcAft>
                <a:spcPts val="0"/>
              </a:spcAft>
              <a:buClr>
                <a:schemeClr val="dk1"/>
              </a:buClr>
              <a:buSzPts val="600"/>
              <a:buFont typeface="Arial"/>
              <a:buNone/>
            </a:pPr>
            <a:r>
              <a:rPr lang="en" sz="1200">
                <a:solidFill>
                  <a:srgbClr val="000050"/>
                </a:solidFill>
                <a:latin typeface="DM Sans"/>
                <a:ea typeface="DM Sans"/>
                <a:cs typeface="DM Sans"/>
                <a:sym typeface="DM Sans"/>
              </a:rPr>
              <a:t>Write here your paragraph, using this </a:t>
            </a:r>
            <a:r>
              <a:rPr lang="en" sz="1200">
                <a:solidFill>
                  <a:srgbClr val="000050"/>
                </a:solidFill>
                <a:latin typeface="DM Sans ExtraBold"/>
                <a:ea typeface="DM Sans ExtraBold"/>
                <a:cs typeface="DM Sans ExtraBold"/>
                <a:sym typeface="DM Sans ExtraBold"/>
              </a:rPr>
              <a:t>font size. </a:t>
            </a:r>
            <a:endParaRPr sz="12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Clr>
                <a:schemeClr val="dk1"/>
              </a:buClr>
              <a:buSzPts val="600"/>
              <a:buFont typeface="Arial"/>
              <a:buNone/>
            </a:pPr>
            <a:r>
              <a:rPr lang="en" sz="1200">
                <a:solidFill>
                  <a:srgbClr val="000050"/>
                </a:solidFill>
                <a:latin typeface="DM Sans"/>
                <a:ea typeface="DM Sans"/>
                <a:cs typeface="DM Sans"/>
                <a:sym typeface="DM Sans"/>
              </a:rPr>
              <a:t>This slide is divided in </a:t>
            </a:r>
            <a:r>
              <a:rPr lang="en" sz="1200">
                <a:solidFill>
                  <a:srgbClr val="000050"/>
                </a:solidFill>
                <a:latin typeface="DM Sans ExtraBold"/>
                <a:ea typeface="DM Sans ExtraBold"/>
                <a:cs typeface="DM Sans ExtraBold"/>
                <a:sym typeface="DM Sans ExtraBold"/>
              </a:rPr>
              <a:t>two</a:t>
            </a:r>
            <a:r>
              <a:rPr lang="en" sz="1200">
                <a:solidFill>
                  <a:srgbClr val="000050"/>
                </a:solidFill>
                <a:latin typeface="DM Sans"/>
                <a:ea typeface="DM Sans"/>
                <a:cs typeface="DM Sans"/>
                <a:sym typeface="DM Sans"/>
              </a:rPr>
              <a:t> columns.</a:t>
            </a:r>
            <a:endParaRPr sz="1800">
              <a:solidFill>
                <a:srgbClr val="FFFFFF"/>
              </a:solidFill>
              <a:latin typeface="DM Sans"/>
              <a:ea typeface="DM Sans"/>
              <a:cs typeface="DM Sans"/>
              <a:sym typeface="DM Sans"/>
            </a:endParaRPr>
          </a:p>
        </p:txBody>
      </p:sp>
      <p:sp>
        <p:nvSpPr>
          <p:cNvPr id="1406" name="Google Shape;1406;p56"/>
          <p:cNvSpPr txBox="1"/>
          <p:nvPr/>
        </p:nvSpPr>
        <p:spPr>
          <a:xfrm>
            <a:off x="5900400" y="2841600"/>
            <a:ext cx="2786700" cy="1385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FFFFFF"/>
                </a:solidFill>
                <a:latin typeface="DM Sans ExtraBold"/>
                <a:ea typeface="DM Sans ExtraBold"/>
                <a:cs typeface="DM Sans ExtraBold"/>
                <a:sym typeface="DM Sans ExtraBold"/>
              </a:rPr>
              <a:t>"</a:t>
            </a:r>
            <a:r>
              <a:rPr lang="en" sz="1500">
                <a:solidFill>
                  <a:srgbClr val="000050"/>
                </a:solidFill>
                <a:latin typeface="DM Sans ExtraBold"/>
                <a:ea typeface="DM Sans ExtraBold"/>
                <a:cs typeface="DM Sans ExtraBold"/>
                <a:sym typeface="DM Sans ExtraBold"/>
              </a:rPr>
              <a:t>For quotes or text highlights, use this size of font. </a:t>
            </a:r>
            <a:r>
              <a:rPr lang="en" sz="1500">
                <a:solidFill>
                  <a:srgbClr val="000050"/>
                </a:solidFill>
                <a:latin typeface="DM Sans ExtraBold"/>
                <a:ea typeface="DM Sans ExtraBold"/>
                <a:cs typeface="DM Sans ExtraBold"/>
                <a:sym typeface="DM Sans ExtraBold"/>
              </a:rPr>
              <a:t>Place the picture of the quoted person on the circle.</a:t>
            </a:r>
            <a:r>
              <a:rPr lang="en" sz="1500">
                <a:solidFill>
                  <a:srgbClr val="FFFFFF"/>
                </a:solidFill>
                <a:latin typeface="DM Sans ExtraBold"/>
                <a:ea typeface="DM Sans ExtraBold"/>
                <a:cs typeface="DM Sans ExtraBold"/>
                <a:sym typeface="DM Sans ExtraBold"/>
              </a:rPr>
              <a:t>"</a:t>
            </a:r>
            <a:endParaRPr sz="1500">
              <a:solidFill>
                <a:srgbClr val="FFFFFF"/>
              </a:solidFill>
              <a:latin typeface="DM Sans ExtraBold"/>
              <a:ea typeface="DM Sans ExtraBold"/>
              <a:cs typeface="DM Sans ExtraBold"/>
              <a:sym typeface="DM Sans ExtraBold"/>
            </a:endParaRPr>
          </a:p>
        </p:txBody>
      </p:sp>
      <p:pic>
        <p:nvPicPr>
          <p:cNvPr id="1407" name="Google Shape;1407;p56"/>
          <p:cNvPicPr preferRelativeResize="0"/>
          <p:nvPr/>
        </p:nvPicPr>
        <p:blipFill rotWithShape="1">
          <a:blip r:embed="rId3">
            <a:alphaModFix/>
          </a:blip>
          <a:srcRect b="49915" l="28272" r="49951" t="17390"/>
          <a:stretch/>
        </p:blipFill>
        <p:spPr>
          <a:xfrm>
            <a:off x="4800600" y="2903550"/>
            <a:ext cx="871200" cy="871200"/>
          </a:xfrm>
          <a:prstGeom prst="ellipse">
            <a:avLst/>
          </a:prstGeom>
          <a:noFill/>
          <a:ln>
            <a:noFill/>
          </a:ln>
        </p:spPr>
      </p:pic>
      <p:sp>
        <p:nvSpPr>
          <p:cNvPr id="1408" name="Google Shape;1408;p56"/>
          <p:cNvSpPr txBox="1"/>
          <p:nvPr/>
        </p:nvSpPr>
        <p:spPr>
          <a:xfrm>
            <a:off x="4800600" y="3774750"/>
            <a:ext cx="871200" cy="3903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Name</a:t>
            </a:r>
            <a:endParaRPr sz="900">
              <a:solidFill>
                <a:srgbClr val="000050"/>
              </a:solidFill>
              <a:latin typeface="DM Sans ExtraBold"/>
              <a:ea typeface="DM Sans ExtraBold"/>
              <a:cs typeface="DM Sans ExtraBold"/>
              <a:sym typeface="DM Sans ExtraBold"/>
            </a:endParaRPr>
          </a:p>
          <a:p>
            <a:pPr indent="0" lvl="0" marL="0" rtl="0" algn="ctr">
              <a:lnSpc>
                <a:spcPct val="115000"/>
              </a:lnSpc>
              <a:spcBef>
                <a:spcPts val="0"/>
              </a:spcBef>
              <a:spcAft>
                <a:spcPts val="0"/>
              </a:spcAft>
              <a:buNone/>
            </a:pPr>
            <a:r>
              <a:rPr lang="en" sz="900">
                <a:solidFill>
                  <a:srgbClr val="000050"/>
                </a:solidFill>
                <a:latin typeface="DM Sans"/>
                <a:ea typeface="DM Sans"/>
                <a:cs typeface="DM Sans"/>
                <a:sym typeface="DM Sans"/>
              </a:rPr>
              <a:t>Position</a:t>
            </a:r>
            <a:endParaRPr sz="900">
              <a:solidFill>
                <a:srgbClr val="000050"/>
              </a:solidFill>
              <a:latin typeface="DM Sans"/>
              <a:ea typeface="DM Sans"/>
              <a:cs typeface="DM Sans"/>
              <a:sym typeface="DM Sans"/>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4DCFA"/>
        </a:solidFill>
      </p:bgPr>
    </p:bg>
    <p:spTree>
      <p:nvGrpSpPr>
        <p:cNvPr id="1412" name="Shape 1412"/>
        <p:cNvGrpSpPr/>
        <p:nvPr/>
      </p:nvGrpSpPr>
      <p:grpSpPr>
        <a:xfrm>
          <a:off x="0" y="0"/>
          <a:ext cx="0" cy="0"/>
          <a:chOff x="0" y="0"/>
          <a:chExt cx="0" cy="0"/>
        </a:xfrm>
      </p:grpSpPr>
      <p:sp>
        <p:nvSpPr>
          <p:cNvPr id="1413" name="Google Shape;1413;p57"/>
          <p:cNvSpPr txBox="1"/>
          <p:nvPr/>
        </p:nvSpPr>
        <p:spPr>
          <a:xfrm>
            <a:off x="4800600" y="1712550"/>
            <a:ext cx="3886200" cy="2248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Clr>
                <a:schemeClr val="dk1"/>
              </a:buClr>
              <a:buSzPts val="600"/>
              <a:buFont typeface="Arial"/>
              <a:buNone/>
            </a:pPr>
            <a:r>
              <a:rPr lang="en" sz="1200">
                <a:solidFill>
                  <a:srgbClr val="000050"/>
                </a:solidFill>
                <a:latin typeface="DM Sans"/>
                <a:ea typeface="DM Sans"/>
                <a:cs typeface="DM Sans"/>
                <a:sym typeface="DM Sans"/>
              </a:rPr>
              <a:t>Write here your paragraph, using this </a:t>
            </a:r>
            <a:r>
              <a:rPr lang="en" sz="1200">
                <a:solidFill>
                  <a:srgbClr val="000050"/>
                </a:solidFill>
                <a:latin typeface="DM Sans ExtraBold"/>
                <a:ea typeface="DM Sans ExtraBold"/>
                <a:cs typeface="DM Sans ExtraBold"/>
                <a:sym typeface="DM Sans ExtraBold"/>
              </a:rPr>
              <a:t>font size. </a:t>
            </a:r>
            <a:endParaRPr sz="12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Clr>
                <a:schemeClr val="dk1"/>
              </a:buClr>
              <a:buSzPts val="600"/>
              <a:buFont typeface="Arial"/>
              <a:buNone/>
            </a:pPr>
            <a:r>
              <a:rPr lang="en" sz="1200">
                <a:solidFill>
                  <a:srgbClr val="000050"/>
                </a:solidFill>
                <a:latin typeface="DM Sans"/>
                <a:ea typeface="DM Sans"/>
                <a:cs typeface="DM Sans"/>
                <a:sym typeface="DM Sans"/>
              </a:rPr>
              <a:t>This slide is divided in </a:t>
            </a:r>
            <a:r>
              <a:rPr lang="en" sz="1200">
                <a:solidFill>
                  <a:srgbClr val="000050"/>
                </a:solidFill>
                <a:latin typeface="DM Sans ExtraBold"/>
                <a:ea typeface="DM Sans ExtraBold"/>
                <a:cs typeface="DM Sans ExtraBold"/>
                <a:sym typeface="DM Sans ExtraBold"/>
              </a:rPr>
              <a:t>two</a:t>
            </a:r>
            <a:r>
              <a:rPr lang="en" sz="1200">
                <a:solidFill>
                  <a:srgbClr val="000050"/>
                </a:solidFill>
                <a:latin typeface="DM Sans"/>
                <a:ea typeface="DM Sans"/>
                <a:cs typeface="DM Sans"/>
                <a:sym typeface="DM Sans"/>
              </a:rPr>
              <a:t> columns.</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t/>
            </a:r>
            <a:endParaRPr sz="15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500">
                <a:solidFill>
                  <a:srgbClr val="FA5A50"/>
                </a:solidFill>
                <a:latin typeface="DM Sans ExtraBold"/>
                <a:ea typeface="DM Sans ExtraBold"/>
                <a:cs typeface="DM Sans ExtraBold"/>
                <a:sym typeface="DM Sans ExtraBold"/>
              </a:rPr>
              <a:t>"</a:t>
            </a:r>
            <a:r>
              <a:rPr lang="en" sz="1500">
                <a:solidFill>
                  <a:srgbClr val="000050"/>
                </a:solidFill>
                <a:latin typeface="DM Sans ExtraBold"/>
                <a:ea typeface="DM Sans ExtraBold"/>
                <a:cs typeface="DM Sans ExtraBold"/>
                <a:sym typeface="DM Sans ExtraBold"/>
              </a:rPr>
              <a:t>For quotes or text highlights, use this size of font.</a:t>
            </a:r>
            <a:r>
              <a:rPr lang="en" sz="1500">
                <a:solidFill>
                  <a:srgbClr val="000050"/>
                </a:solidFill>
                <a:latin typeface="DM Sans"/>
                <a:ea typeface="DM Sans"/>
                <a:cs typeface="DM Sans"/>
                <a:sym typeface="DM Sans"/>
              </a:rPr>
              <a:t> Also, for links, always use the same color of your text and </a:t>
            </a:r>
            <a:r>
              <a:rPr lang="en" sz="1500" u="sng">
                <a:solidFill>
                  <a:srgbClr val="000050"/>
                </a:solidFill>
                <a:latin typeface="DM Sans"/>
                <a:ea typeface="DM Sans"/>
                <a:cs typeface="DM Sans"/>
                <a:sym typeface="DM Sans"/>
              </a:rPr>
              <a:t>underline</a:t>
            </a:r>
            <a:r>
              <a:rPr lang="en" sz="1500">
                <a:solidFill>
                  <a:srgbClr val="000050"/>
                </a:solidFill>
                <a:latin typeface="DM Sans"/>
                <a:ea typeface="DM Sans"/>
                <a:cs typeface="DM Sans"/>
                <a:sym typeface="DM Sans"/>
              </a:rPr>
              <a:t> it.</a:t>
            </a:r>
            <a:r>
              <a:rPr lang="en" sz="1500">
                <a:solidFill>
                  <a:srgbClr val="FA5A50"/>
                </a:solidFill>
                <a:latin typeface="DM Sans ExtraBold"/>
                <a:ea typeface="DM Sans ExtraBold"/>
                <a:cs typeface="DM Sans ExtraBold"/>
                <a:sym typeface="DM Sans ExtraBold"/>
              </a:rPr>
              <a:t>"</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For captions, use this size of font.</a:t>
            </a:r>
            <a:r>
              <a:rPr lang="en" sz="900">
                <a:solidFill>
                  <a:srgbClr val="000050"/>
                </a:solidFill>
                <a:latin typeface="DM Sans"/>
                <a:ea typeface="DM Sans"/>
                <a:cs typeface="DM Sans"/>
                <a:sym typeface="DM Sans"/>
              </a:rPr>
              <a:t> Refrain from writing too much on your slides, and use the Speaker notes as a place to write your presentation. </a:t>
            </a:r>
            <a:endParaRPr sz="1500">
              <a:solidFill>
                <a:srgbClr val="000050"/>
              </a:solidFill>
              <a:latin typeface="DM Sans ExtraBold"/>
              <a:ea typeface="DM Sans ExtraBold"/>
              <a:cs typeface="DM Sans ExtraBold"/>
              <a:sym typeface="DM Sans ExtraBold"/>
            </a:endParaRPr>
          </a:p>
        </p:txBody>
      </p:sp>
      <p:sp>
        <p:nvSpPr>
          <p:cNvPr id="1414" name="Google Shape;1414;p57"/>
          <p:cNvSpPr txBox="1"/>
          <p:nvPr/>
        </p:nvSpPr>
        <p:spPr>
          <a:xfrm>
            <a:off x="457200" y="457200"/>
            <a:ext cx="3886200" cy="28629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3600">
                <a:solidFill>
                  <a:srgbClr val="000050"/>
                </a:solidFill>
                <a:latin typeface="DM Sans ExtraBold"/>
                <a:ea typeface="DM Sans ExtraBold"/>
                <a:cs typeface="DM Sans ExtraBold"/>
                <a:sym typeface="DM Sans ExtraBold"/>
              </a:rPr>
              <a:t>Insert here your </a:t>
            </a:r>
            <a:r>
              <a:rPr lang="en" sz="3600">
                <a:solidFill>
                  <a:srgbClr val="FA5A50"/>
                </a:solidFill>
                <a:latin typeface="DM Sans ExtraBold"/>
                <a:ea typeface="DM Sans ExtraBold"/>
                <a:cs typeface="DM Sans ExtraBold"/>
                <a:sym typeface="DM Sans ExtraBold"/>
              </a:rPr>
              <a:t>title.</a:t>
            </a:r>
            <a:r>
              <a:rPr lang="en" sz="3600">
                <a:solidFill>
                  <a:srgbClr val="000050"/>
                </a:solidFill>
                <a:latin typeface="DM Sans ExtraBold"/>
                <a:ea typeface="DM Sans ExtraBold"/>
                <a:cs typeface="DM Sans ExtraBold"/>
                <a:sym typeface="DM Sans ExtraBold"/>
              </a:rPr>
              <a:t> Use as many lines as needed, but up to 5 is great.</a:t>
            </a:r>
            <a:endParaRPr sz="3600">
              <a:solidFill>
                <a:srgbClr val="000050"/>
              </a:solidFill>
              <a:latin typeface="DM Sans ExtraBold"/>
              <a:ea typeface="DM Sans ExtraBold"/>
              <a:cs typeface="DM Sans ExtraBold"/>
              <a:sym typeface="DM Sans ExtraBold"/>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18" name="Shape 1418"/>
        <p:cNvGrpSpPr/>
        <p:nvPr/>
      </p:nvGrpSpPr>
      <p:grpSpPr>
        <a:xfrm>
          <a:off x="0" y="0"/>
          <a:ext cx="0" cy="0"/>
          <a:chOff x="0" y="0"/>
          <a:chExt cx="0" cy="0"/>
        </a:xfrm>
      </p:grpSpPr>
      <p:sp>
        <p:nvSpPr>
          <p:cNvPr id="1419" name="Google Shape;1419;p58"/>
          <p:cNvSpPr txBox="1"/>
          <p:nvPr/>
        </p:nvSpPr>
        <p:spPr>
          <a:xfrm>
            <a:off x="4686300" y="967738"/>
            <a:ext cx="3994200" cy="28629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3600">
                <a:solidFill>
                  <a:srgbClr val="FA5A50"/>
                </a:solidFill>
                <a:latin typeface="DM Sans ExtraBold"/>
                <a:ea typeface="DM Sans ExtraBold"/>
                <a:cs typeface="DM Sans ExtraBold"/>
                <a:sym typeface="DM Sans ExtraBold"/>
              </a:rPr>
              <a:t>Insert here what you want to highlight. Write only up to this point.</a:t>
            </a:r>
            <a:endParaRPr sz="3600">
              <a:solidFill>
                <a:srgbClr val="FA5A50"/>
              </a:solidFill>
              <a:latin typeface="DM Sans ExtraBold"/>
              <a:ea typeface="DM Sans ExtraBold"/>
              <a:cs typeface="DM Sans ExtraBold"/>
              <a:sym typeface="DM Sans ExtraBold"/>
            </a:endParaRPr>
          </a:p>
        </p:txBody>
      </p:sp>
      <p:sp>
        <p:nvSpPr>
          <p:cNvPr id="1420" name="Google Shape;1420;p58"/>
          <p:cNvSpPr/>
          <p:nvPr/>
        </p:nvSpPr>
        <p:spPr>
          <a:xfrm>
            <a:off x="2175" y="-8612"/>
            <a:ext cx="4227000" cy="5143500"/>
          </a:xfrm>
          <a:prstGeom prst="rect">
            <a:avLst/>
          </a:prstGeom>
          <a:solidFill>
            <a:srgbClr val="0000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421" name="Google Shape;1421;p58"/>
          <p:cNvSpPr txBox="1"/>
          <p:nvPr/>
        </p:nvSpPr>
        <p:spPr>
          <a:xfrm>
            <a:off x="457200" y="967738"/>
            <a:ext cx="3314700" cy="31908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FFFFFF"/>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a:t>
            </a:r>
            <a:r>
              <a:rPr lang="en" sz="2400">
                <a:solidFill>
                  <a:srgbClr val="FFFFFF"/>
                </a:solidFill>
                <a:latin typeface="DM Sans ExtraBold"/>
                <a:ea typeface="DM Sans ExtraBold"/>
                <a:cs typeface="DM Sans ExtraBold"/>
                <a:sym typeface="DM Sans ExtraBold"/>
              </a:rPr>
              <a:t> Use as many lines as needed.</a:t>
            </a:r>
            <a:endParaRPr sz="24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Use this </a:t>
            </a:r>
            <a:r>
              <a:rPr lang="en" sz="1800">
                <a:solidFill>
                  <a:srgbClr val="FFFFFF"/>
                </a:solidFill>
                <a:latin typeface="DM Sans ExtraBold"/>
                <a:ea typeface="DM Sans ExtraBold"/>
                <a:cs typeface="DM Sans ExtraBold"/>
                <a:sym typeface="DM Sans ExtraBold"/>
              </a:rPr>
              <a:t>size of font</a:t>
            </a:r>
            <a:r>
              <a:rPr lang="en" sz="1800">
                <a:solidFill>
                  <a:srgbClr val="FFFFFF"/>
                </a:solidFill>
                <a:latin typeface="DM Sans"/>
                <a:ea typeface="DM Sans"/>
                <a:cs typeface="DM Sans"/>
                <a:sym typeface="DM Sans"/>
              </a:rPr>
              <a:t> for subtitles. Around 2-3 lines it's great.</a:t>
            </a:r>
            <a:endParaRPr sz="18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t/>
            </a:r>
            <a:endParaRPr sz="18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rPr lang="en" sz="1200">
                <a:solidFill>
                  <a:srgbClr val="FFFFFF"/>
                </a:solidFill>
                <a:latin typeface="DM Sans"/>
                <a:ea typeface="DM Sans"/>
                <a:cs typeface="DM Sans"/>
                <a:sym typeface="DM Sans"/>
              </a:rPr>
              <a:t>Write here your text, </a:t>
            </a:r>
            <a:r>
              <a:rPr lang="en" sz="1200">
                <a:solidFill>
                  <a:srgbClr val="FFFFFF"/>
                </a:solidFill>
                <a:latin typeface="DM Sans ExtraBold"/>
                <a:ea typeface="DM Sans ExtraBold"/>
                <a:cs typeface="DM Sans ExtraBold"/>
                <a:sym typeface="DM Sans ExtraBold"/>
              </a:rPr>
              <a:t>using this font size. This slide is divided in two columns.</a:t>
            </a:r>
            <a:endParaRPr sz="1800">
              <a:solidFill>
                <a:srgbClr val="FFFFFF"/>
              </a:solidFill>
              <a:latin typeface="DM Sans ExtraBold"/>
              <a:ea typeface="DM Sans ExtraBold"/>
              <a:cs typeface="DM Sans ExtraBold"/>
              <a:sym typeface="DM Sans ExtraBo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32"/>
          <p:cNvSpPr txBox="1"/>
          <p:nvPr/>
        </p:nvSpPr>
        <p:spPr>
          <a:xfrm>
            <a:off x="465238" y="3997675"/>
            <a:ext cx="848700" cy="2310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b="1" lang="en" sz="900">
                <a:solidFill>
                  <a:schemeClr val="dk1"/>
                </a:solidFill>
                <a:latin typeface="DM Sans"/>
                <a:ea typeface="DM Sans"/>
                <a:cs typeface="DM Sans"/>
                <a:sym typeface="DM Sans"/>
              </a:rPr>
              <a:t>RECURSO</a:t>
            </a:r>
            <a:r>
              <a:rPr b="1" lang="en" sz="900">
                <a:solidFill>
                  <a:schemeClr val="dk1"/>
                </a:solidFill>
                <a:latin typeface="DM Sans"/>
                <a:ea typeface="DM Sans"/>
                <a:cs typeface="DM Sans"/>
                <a:sym typeface="DM Sans"/>
              </a:rPr>
              <a:t>S:</a:t>
            </a:r>
            <a:endParaRPr sz="700"/>
          </a:p>
        </p:txBody>
      </p:sp>
      <p:sp>
        <p:nvSpPr>
          <p:cNvPr id="172" name="Google Shape;172;p32"/>
          <p:cNvSpPr txBox="1"/>
          <p:nvPr/>
        </p:nvSpPr>
        <p:spPr>
          <a:xfrm>
            <a:off x="457200" y="493425"/>
            <a:ext cx="3040800" cy="805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Clr>
                <a:schemeClr val="dk1"/>
              </a:buClr>
              <a:buSzPts val="600"/>
              <a:buFont typeface="Arial"/>
              <a:buNone/>
            </a:pPr>
            <a:r>
              <a:rPr b="1" lang="en" sz="900">
                <a:solidFill>
                  <a:schemeClr val="dk1"/>
                </a:solidFill>
                <a:latin typeface="DM Sans"/>
                <a:ea typeface="DM Sans"/>
                <a:cs typeface="DM Sans"/>
                <a:sym typeface="DM Sans"/>
              </a:rPr>
              <a:t>PORTUGUÊS </a:t>
            </a:r>
            <a:endParaRPr sz="4500">
              <a:solidFill>
                <a:srgbClr val="FA5A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3600">
                <a:solidFill>
                  <a:srgbClr val="FA5A50"/>
                </a:solidFill>
                <a:latin typeface="DM Sans ExtraBold"/>
                <a:ea typeface="DM Sans ExtraBold"/>
                <a:cs typeface="DM Sans ExtraBold"/>
                <a:sym typeface="DM Sans ExtraBold"/>
              </a:rPr>
              <a:t>COMO USAR</a:t>
            </a:r>
            <a:endParaRPr sz="3600">
              <a:solidFill>
                <a:srgbClr val="FA5A50"/>
              </a:solidFill>
              <a:latin typeface="DM Sans ExtraBold"/>
              <a:ea typeface="DM Sans ExtraBold"/>
              <a:cs typeface="DM Sans ExtraBold"/>
              <a:sym typeface="DM Sans ExtraBold"/>
            </a:endParaRPr>
          </a:p>
        </p:txBody>
      </p:sp>
      <p:sp>
        <p:nvSpPr>
          <p:cNvPr id="173" name="Google Shape;173;p32"/>
          <p:cNvSpPr txBox="1"/>
          <p:nvPr/>
        </p:nvSpPr>
        <p:spPr>
          <a:xfrm>
            <a:off x="4694338" y="1657356"/>
            <a:ext cx="1886100" cy="16647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900">
                <a:solidFill>
                  <a:srgbClr val="FA5A50"/>
                </a:solidFill>
                <a:latin typeface="DM Sans"/>
                <a:ea typeface="DM Sans"/>
                <a:cs typeface="DM Sans"/>
                <a:sym typeface="DM Sans"/>
              </a:rPr>
              <a:t>Para fotos:</a:t>
            </a:r>
            <a:endParaRPr sz="900">
              <a:solidFill>
                <a:srgbClr val="FA5A50"/>
              </a:solidFill>
              <a:latin typeface="DM Sans"/>
              <a:ea typeface="DM Sans"/>
              <a:cs typeface="DM Sans"/>
              <a:sym typeface="DM Sans"/>
            </a:endParaRPr>
          </a:p>
          <a:p>
            <a:pPr indent="-171450" lvl="0" marL="228600" rtl="0" algn="l">
              <a:lnSpc>
                <a:spcPct val="115000"/>
              </a:lnSpc>
              <a:spcBef>
                <a:spcPts val="0"/>
              </a:spcBef>
              <a:spcAft>
                <a:spcPts val="0"/>
              </a:spcAft>
              <a:buClr>
                <a:schemeClr val="dk1"/>
              </a:buClr>
              <a:buSzPts val="900"/>
              <a:buFont typeface="DM Sans"/>
              <a:buAutoNum type="arabicPeriod"/>
            </a:pPr>
            <a:r>
              <a:rPr lang="en" sz="900">
                <a:solidFill>
                  <a:schemeClr val="dk1"/>
                </a:solidFill>
                <a:latin typeface="DM Sans"/>
                <a:ea typeface="DM Sans"/>
                <a:cs typeface="DM Sans"/>
                <a:sym typeface="DM Sans"/>
              </a:rPr>
              <a:t>Escolha uma foto dos links abaixo.</a:t>
            </a:r>
            <a:br>
              <a:rPr lang="en" sz="900">
                <a:solidFill>
                  <a:schemeClr val="dk1"/>
                </a:solidFill>
                <a:latin typeface="DM Sans"/>
                <a:ea typeface="DM Sans"/>
                <a:cs typeface="DM Sans"/>
                <a:sym typeface="DM Sans"/>
              </a:rPr>
            </a:br>
            <a:endParaRPr sz="900">
              <a:solidFill>
                <a:schemeClr val="dk1"/>
              </a:solidFill>
              <a:latin typeface="DM Sans"/>
              <a:ea typeface="DM Sans"/>
              <a:cs typeface="DM Sans"/>
              <a:sym typeface="DM Sans"/>
            </a:endParaRPr>
          </a:p>
          <a:p>
            <a:pPr indent="-171450" lvl="0" marL="228600" rtl="0" algn="l">
              <a:lnSpc>
                <a:spcPct val="115000"/>
              </a:lnSpc>
              <a:spcBef>
                <a:spcPts val="0"/>
              </a:spcBef>
              <a:spcAft>
                <a:spcPts val="0"/>
              </a:spcAft>
              <a:buClr>
                <a:schemeClr val="dk1"/>
              </a:buClr>
              <a:buSzPts val="900"/>
              <a:buFont typeface="DM Sans"/>
              <a:buAutoNum type="arabicPeriod"/>
            </a:pPr>
            <a:r>
              <a:rPr lang="en" sz="900">
                <a:solidFill>
                  <a:schemeClr val="dk1"/>
                </a:solidFill>
                <a:latin typeface="DM Sans"/>
                <a:ea typeface="DM Sans"/>
                <a:cs typeface="DM Sans"/>
                <a:sym typeface="DM Sans"/>
              </a:rPr>
              <a:t>Clique na foto do slide e escolha "Substituir Imagem" no menu superior.</a:t>
            </a:r>
            <a:br>
              <a:rPr lang="en" sz="900">
                <a:solidFill>
                  <a:schemeClr val="dk1"/>
                </a:solidFill>
                <a:latin typeface="DM Sans"/>
                <a:ea typeface="DM Sans"/>
                <a:cs typeface="DM Sans"/>
                <a:sym typeface="DM Sans"/>
              </a:rPr>
            </a:br>
            <a:endParaRPr sz="900">
              <a:solidFill>
                <a:schemeClr val="dk1"/>
              </a:solidFill>
              <a:latin typeface="DM Sans"/>
              <a:ea typeface="DM Sans"/>
              <a:cs typeface="DM Sans"/>
              <a:sym typeface="DM Sans"/>
            </a:endParaRPr>
          </a:p>
          <a:p>
            <a:pPr indent="-171450" lvl="0" marL="228600" rtl="0" algn="l">
              <a:lnSpc>
                <a:spcPct val="115000"/>
              </a:lnSpc>
              <a:spcBef>
                <a:spcPts val="0"/>
              </a:spcBef>
              <a:spcAft>
                <a:spcPts val="0"/>
              </a:spcAft>
              <a:buClr>
                <a:schemeClr val="dk1"/>
              </a:buClr>
              <a:buSzPts val="900"/>
              <a:buFont typeface="DM Sans"/>
              <a:buAutoNum type="arabicPeriod"/>
            </a:pPr>
            <a:r>
              <a:rPr lang="en" sz="900">
                <a:solidFill>
                  <a:schemeClr val="dk1"/>
                </a:solidFill>
                <a:latin typeface="DM Sans"/>
                <a:ea typeface="DM Sans"/>
                <a:cs typeface="DM Sans"/>
                <a:sym typeface="DM Sans"/>
              </a:rPr>
              <a:t>Clique duplo para ajustar sem alterar o layout.</a:t>
            </a:r>
            <a:endParaRPr sz="900">
              <a:solidFill>
                <a:schemeClr val="dk1"/>
              </a:solidFill>
              <a:latin typeface="DM Sans"/>
              <a:ea typeface="DM Sans"/>
              <a:cs typeface="DM Sans"/>
              <a:sym typeface="DM Sans"/>
            </a:endParaRPr>
          </a:p>
        </p:txBody>
      </p:sp>
      <p:sp>
        <p:nvSpPr>
          <p:cNvPr id="174" name="Google Shape;174;p32"/>
          <p:cNvSpPr txBox="1"/>
          <p:nvPr/>
        </p:nvSpPr>
        <p:spPr>
          <a:xfrm>
            <a:off x="2579788" y="1657356"/>
            <a:ext cx="1886100" cy="14985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900">
                <a:solidFill>
                  <a:srgbClr val="FA5A50"/>
                </a:solidFill>
                <a:latin typeface="DM Sans"/>
                <a:ea typeface="DM Sans"/>
                <a:cs typeface="DM Sans"/>
                <a:sym typeface="DM Sans"/>
              </a:rPr>
              <a:t>Para texto:</a:t>
            </a:r>
            <a:endParaRPr sz="900">
              <a:solidFill>
                <a:srgbClr val="FA5A50"/>
              </a:solidFill>
              <a:latin typeface="DM Sans"/>
              <a:ea typeface="DM Sans"/>
              <a:cs typeface="DM Sans"/>
              <a:sym typeface="DM Sans"/>
            </a:endParaRPr>
          </a:p>
          <a:p>
            <a:pPr indent="0" lvl="0" marL="0" rtl="0" algn="l">
              <a:lnSpc>
                <a:spcPct val="115000"/>
              </a:lnSpc>
              <a:spcBef>
                <a:spcPts val="0"/>
              </a:spcBef>
              <a:spcAft>
                <a:spcPts val="0"/>
              </a:spcAft>
              <a:buClr>
                <a:schemeClr val="dk1"/>
              </a:buClr>
              <a:buSzPts val="600"/>
              <a:buFont typeface="Arial"/>
              <a:buNone/>
            </a:pPr>
            <a:r>
              <a:rPr lang="en" sz="900">
                <a:solidFill>
                  <a:schemeClr val="dk1"/>
                </a:solidFill>
                <a:latin typeface="DM Sans"/>
                <a:ea typeface="DM Sans"/>
                <a:cs typeface="DM Sans"/>
                <a:sym typeface="DM Sans"/>
              </a:rPr>
              <a:t>Clique na caixa de texto para editar. Vai inserir muito texto?</a:t>
            </a:r>
            <a:endParaRPr sz="900">
              <a:solidFill>
                <a:schemeClr val="dk1"/>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chemeClr val="dk1"/>
                </a:solidFill>
                <a:latin typeface="DM Sans"/>
                <a:ea typeface="DM Sans"/>
                <a:cs typeface="DM Sans"/>
                <a:sym typeface="DM Sans"/>
              </a:rPr>
              <a:t>Use as </a:t>
            </a:r>
            <a:r>
              <a:rPr b="1" lang="en" sz="900">
                <a:solidFill>
                  <a:schemeClr val="dk1"/>
                </a:solidFill>
                <a:latin typeface="DM Sans"/>
                <a:ea typeface="DM Sans"/>
                <a:cs typeface="DM Sans"/>
                <a:sym typeface="DM Sans"/>
              </a:rPr>
              <a:t>notas do apresentador.</a:t>
            </a:r>
            <a:br>
              <a:rPr b="1" lang="en" sz="900">
                <a:solidFill>
                  <a:schemeClr val="dk1"/>
                </a:solidFill>
                <a:latin typeface="DM Sans"/>
                <a:ea typeface="DM Sans"/>
                <a:cs typeface="DM Sans"/>
                <a:sym typeface="DM Sans"/>
              </a:rPr>
            </a:br>
            <a:r>
              <a:rPr lang="en" sz="900">
                <a:solidFill>
                  <a:schemeClr val="dk1"/>
                </a:solidFill>
                <a:latin typeface="DM Sans"/>
                <a:ea typeface="DM Sans"/>
                <a:cs typeface="DM Sans"/>
                <a:sym typeface="DM Sans"/>
              </a:rPr>
              <a:t> </a:t>
            </a:r>
            <a:endParaRPr sz="900">
              <a:solidFill>
                <a:schemeClr val="dk1"/>
              </a:solidFill>
              <a:latin typeface="DM Sans"/>
              <a:ea typeface="DM Sans"/>
              <a:cs typeface="DM Sans"/>
              <a:sym typeface="DM Sans"/>
            </a:endParaRPr>
          </a:p>
          <a:p>
            <a:pPr indent="0" lvl="0" marL="0" rtl="0" algn="l">
              <a:lnSpc>
                <a:spcPct val="115000"/>
              </a:lnSpc>
              <a:spcBef>
                <a:spcPts val="0"/>
              </a:spcBef>
              <a:spcAft>
                <a:spcPts val="0"/>
              </a:spcAft>
              <a:buNone/>
            </a:pPr>
            <a:r>
              <a:rPr b="1" lang="en" sz="1200">
                <a:solidFill>
                  <a:schemeClr val="dk1"/>
                </a:solidFill>
                <a:latin typeface="DM Sans"/>
                <a:ea typeface="DM Sans"/>
                <a:cs typeface="DM Sans"/>
                <a:sym typeface="DM Sans"/>
              </a:rPr>
              <a:t>Mantenha os elementos no espaço definido e o texto minimalista.</a:t>
            </a:r>
            <a:endParaRPr sz="700"/>
          </a:p>
        </p:txBody>
      </p:sp>
      <p:sp>
        <p:nvSpPr>
          <p:cNvPr id="175" name="Google Shape;175;p32"/>
          <p:cNvSpPr txBox="1"/>
          <p:nvPr/>
        </p:nvSpPr>
        <p:spPr>
          <a:xfrm>
            <a:off x="465238" y="1657356"/>
            <a:ext cx="1886100" cy="1983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Clr>
                <a:schemeClr val="dk1"/>
              </a:buClr>
              <a:buSzPts val="600"/>
              <a:buFont typeface="Arial"/>
              <a:buNone/>
            </a:pPr>
            <a:r>
              <a:rPr b="1" lang="en" sz="900">
                <a:solidFill>
                  <a:schemeClr val="dk1"/>
                </a:solidFill>
                <a:latin typeface="DM Sans"/>
                <a:ea typeface="DM Sans"/>
                <a:cs typeface="DM Sans"/>
                <a:sym typeface="DM Sans"/>
              </a:rPr>
              <a:t>POR FAVOR FAÇA UMA </a:t>
            </a:r>
            <a:r>
              <a:rPr b="1" lang="en" sz="900">
                <a:solidFill>
                  <a:srgbClr val="FA5A50"/>
                </a:solidFill>
                <a:latin typeface="DM Sans"/>
                <a:ea typeface="DM Sans"/>
                <a:cs typeface="DM Sans"/>
                <a:sym typeface="DM Sans"/>
              </a:rPr>
              <a:t>CÓPIA</a:t>
            </a:r>
            <a:r>
              <a:rPr b="1" lang="en" sz="900">
                <a:solidFill>
                  <a:schemeClr val="dk1"/>
                </a:solidFill>
                <a:latin typeface="DM Sans"/>
                <a:ea typeface="DM Sans"/>
                <a:cs typeface="DM Sans"/>
                <a:sym typeface="DM Sans"/>
              </a:rPr>
              <a:t> DESTA APRESENTAÇÃO.</a:t>
            </a:r>
            <a:endParaRPr b="1" sz="9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t/>
            </a:r>
            <a:endParaRPr b="1" sz="9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rPr b="1" lang="en" sz="900">
                <a:solidFill>
                  <a:srgbClr val="FA5A50"/>
                </a:solidFill>
                <a:latin typeface="DM Sans"/>
                <a:ea typeface="DM Sans"/>
                <a:cs typeface="DM Sans"/>
                <a:sym typeface="DM Sans"/>
              </a:rPr>
              <a:t>Para todos os elementos:</a:t>
            </a:r>
            <a:endParaRPr b="1" sz="9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chemeClr val="dk1"/>
                </a:solidFill>
                <a:latin typeface="DM Sans"/>
                <a:ea typeface="DM Sans"/>
                <a:cs typeface="DM Sans"/>
                <a:sym typeface="DM Sans"/>
              </a:rPr>
              <a:t>Sinta-se à vontade para mudar as cores—</a:t>
            </a:r>
            <a:r>
              <a:rPr b="1" lang="en" sz="900">
                <a:solidFill>
                  <a:schemeClr val="dk1"/>
                </a:solidFill>
                <a:latin typeface="DM Sans"/>
                <a:ea typeface="DM Sans"/>
                <a:cs typeface="DM Sans"/>
                <a:sym typeface="DM Sans"/>
              </a:rPr>
              <a:t>mas permaneça com as cores da nossa marca</a:t>
            </a:r>
            <a:r>
              <a:rPr lang="en" sz="900">
                <a:solidFill>
                  <a:schemeClr val="dk1"/>
                </a:solidFill>
                <a:latin typeface="DM Sans"/>
                <a:ea typeface="DM Sans"/>
                <a:cs typeface="DM Sans"/>
                <a:sym typeface="DM Sans"/>
              </a:rPr>
              <a:t> na opção Cor Personalizada.</a:t>
            </a:r>
            <a:endParaRPr sz="900">
              <a:solidFill>
                <a:schemeClr val="dk1"/>
              </a:solidFill>
              <a:latin typeface="DM Sans"/>
              <a:ea typeface="DM Sans"/>
              <a:cs typeface="DM Sans"/>
              <a:sym typeface="DM Sans"/>
            </a:endParaRPr>
          </a:p>
          <a:p>
            <a:pPr indent="0" lvl="0" marL="0" rtl="0" algn="l">
              <a:lnSpc>
                <a:spcPct val="115000"/>
              </a:lnSpc>
              <a:spcBef>
                <a:spcPts val="0"/>
              </a:spcBef>
              <a:spcAft>
                <a:spcPts val="0"/>
              </a:spcAft>
              <a:buNone/>
            </a:pPr>
            <a:r>
              <a:t/>
            </a:r>
            <a:endParaRPr sz="900">
              <a:solidFill>
                <a:schemeClr val="dk1"/>
              </a:solidFill>
              <a:latin typeface="DM Sans"/>
              <a:ea typeface="DM Sans"/>
              <a:cs typeface="DM Sans"/>
              <a:sym typeface="DM Sans"/>
            </a:endParaRPr>
          </a:p>
          <a:p>
            <a:pPr indent="0" lvl="0" marL="0" rtl="0" algn="l">
              <a:lnSpc>
                <a:spcPct val="115000"/>
              </a:lnSpc>
              <a:spcBef>
                <a:spcPts val="0"/>
              </a:spcBef>
              <a:spcAft>
                <a:spcPts val="0"/>
              </a:spcAft>
              <a:buNone/>
            </a:pPr>
            <a:r>
              <a:rPr b="1" lang="en" sz="900">
                <a:solidFill>
                  <a:srgbClr val="FA5A50"/>
                </a:solidFill>
                <a:latin typeface="DM Sans"/>
                <a:ea typeface="DM Sans"/>
                <a:cs typeface="DM Sans"/>
                <a:sym typeface="DM Sans"/>
              </a:rPr>
              <a:t>Para apresentações co-brand:</a:t>
            </a:r>
            <a:endParaRPr b="1" sz="9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rPr lang="en" sz="900">
                <a:latin typeface="DM Sans"/>
                <a:ea typeface="DM Sans"/>
                <a:cs typeface="DM Sans"/>
                <a:sym typeface="DM Sans"/>
              </a:rPr>
              <a:t>Encontre a apresentação de co-brand (cliente) </a:t>
            </a:r>
            <a:r>
              <a:rPr lang="en" sz="900" u="sng">
                <a:latin typeface="DM Sans"/>
                <a:ea typeface="DM Sans"/>
                <a:cs typeface="DM Sans"/>
                <a:sym typeface="DM Sans"/>
                <a:hlinkClick r:id="rId3"/>
              </a:rPr>
              <a:t>aqui.</a:t>
            </a:r>
            <a:r>
              <a:rPr lang="en" sz="900">
                <a:latin typeface="DM Sans"/>
                <a:ea typeface="DM Sans"/>
                <a:cs typeface="DM Sans"/>
                <a:sym typeface="DM Sans"/>
              </a:rPr>
              <a:t> </a:t>
            </a:r>
            <a:endParaRPr sz="900">
              <a:latin typeface="DM Sans"/>
              <a:ea typeface="DM Sans"/>
              <a:cs typeface="DM Sans"/>
              <a:sym typeface="DM Sans"/>
            </a:endParaRPr>
          </a:p>
        </p:txBody>
      </p:sp>
      <p:sp>
        <p:nvSpPr>
          <p:cNvPr id="176" name="Google Shape;176;p32"/>
          <p:cNvSpPr txBox="1"/>
          <p:nvPr/>
        </p:nvSpPr>
        <p:spPr>
          <a:xfrm>
            <a:off x="6808888" y="1657356"/>
            <a:ext cx="1886100" cy="708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900">
                <a:solidFill>
                  <a:srgbClr val="FA5A50"/>
                </a:solidFill>
                <a:latin typeface="DM Sans"/>
                <a:ea typeface="DM Sans"/>
                <a:cs typeface="DM Sans"/>
                <a:sym typeface="DM Sans"/>
              </a:rPr>
              <a:t>Para apresentar a CI&amp;T:</a:t>
            </a:r>
            <a:endParaRPr sz="9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chemeClr val="dk1"/>
                </a:solidFill>
                <a:latin typeface="DM Sans"/>
                <a:ea typeface="DM Sans"/>
                <a:cs typeface="DM Sans"/>
                <a:sym typeface="DM Sans"/>
              </a:rPr>
              <a:t>Se você precisa introduzir a CI&amp;T, use nossa apresentação oficial de Fast Facts aqui:</a:t>
            </a:r>
            <a:endParaRPr sz="900">
              <a:solidFill>
                <a:schemeClr val="dk1"/>
              </a:solidFill>
              <a:latin typeface="DM Sans"/>
              <a:ea typeface="DM Sans"/>
              <a:cs typeface="DM Sans"/>
              <a:sym typeface="DM Sans"/>
            </a:endParaRPr>
          </a:p>
        </p:txBody>
      </p:sp>
      <p:sp>
        <p:nvSpPr>
          <p:cNvPr id="177" name="Google Shape;177;p32"/>
          <p:cNvSpPr txBox="1"/>
          <p:nvPr/>
        </p:nvSpPr>
        <p:spPr>
          <a:xfrm>
            <a:off x="6808888" y="2747013"/>
            <a:ext cx="1935300" cy="5496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900">
                <a:solidFill>
                  <a:schemeClr val="dk1"/>
                </a:solidFill>
                <a:latin typeface="DM Sans"/>
                <a:ea typeface="DM Sans"/>
                <a:cs typeface="DM Sans"/>
                <a:sym typeface="DM Sans"/>
              </a:rPr>
              <a:t>Se tiver alguma dúvida ou pedido, por favor, entre em contato com brand@ciandt.com</a:t>
            </a:r>
            <a:endParaRPr b="1" sz="700"/>
          </a:p>
        </p:txBody>
      </p:sp>
      <p:sp>
        <p:nvSpPr>
          <p:cNvPr id="178" name="Google Shape;178;p32">
            <a:hlinkClick r:id="rId4"/>
          </p:cNvPr>
          <p:cNvSpPr/>
          <p:nvPr/>
        </p:nvSpPr>
        <p:spPr>
          <a:xfrm>
            <a:off x="2561920" y="3998800"/>
            <a:ext cx="1133100" cy="228600"/>
          </a:xfrm>
          <a:prstGeom prst="roundRect">
            <a:avLst>
              <a:gd fmla="val 50000" name="adj"/>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Clr>
                <a:schemeClr val="dk1"/>
              </a:buClr>
              <a:buSzPts val="600"/>
              <a:buFont typeface="Arial"/>
              <a:buNone/>
            </a:pPr>
            <a:r>
              <a:rPr b="1" lang="en" sz="900">
                <a:solidFill>
                  <a:srgbClr val="FFFFFF"/>
                </a:solidFill>
                <a:uFill>
                  <a:noFill/>
                </a:uFill>
                <a:latin typeface="DM Sans"/>
                <a:ea typeface="DM Sans"/>
                <a:cs typeface="DM Sans"/>
                <a:sym typeface="DM Sans"/>
                <a:hlinkClick r:id="rId5">
                  <a:extLst>
                    <a:ext uri="{A12FA001-AC4F-418D-AE19-62706E023703}">
                      <ahyp:hlinkClr val="tx"/>
                    </a:ext>
                  </a:extLst>
                </a:hlinkClick>
              </a:rPr>
              <a:t>Ícones</a:t>
            </a:r>
            <a:endParaRPr sz="700">
              <a:solidFill>
                <a:srgbClr val="FFFFFF"/>
              </a:solidFill>
            </a:endParaRPr>
          </a:p>
        </p:txBody>
      </p:sp>
      <p:sp>
        <p:nvSpPr>
          <p:cNvPr id="179" name="Google Shape;179;p32">
            <a:hlinkClick r:id="rId6"/>
          </p:cNvPr>
          <p:cNvSpPr/>
          <p:nvPr/>
        </p:nvSpPr>
        <p:spPr>
          <a:xfrm>
            <a:off x="3809903" y="3997675"/>
            <a:ext cx="1133100" cy="231000"/>
          </a:xfrm>
          <a:prstGeom prst="roundRect">
            <a:avLst>
              <a:gd fmla="val 50000" name="adj"/>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900">
                <a:solidFill>
                  <a:srgbClr val="FFFFFF"/>
                </a:solidFill>
                <a:uFill>
                  <a:noFill/>
                </a:uFill>
                <a:latin typeface="DM Sans"/>
                <a:ea typeface="DM Sans"/>
                <a:cs typeface="DM Sans"/>
                <a:sym typeface="DM Sans"/>
                <a:hlinkClick r:id="rId7">
                  <a:extLst>
                    <a:ext uri="{A12FA001-AC4F-418D-AE19-62706E023703}">
                      <ahyp:hlinkClr val="tx"/>
                    </a:ext>
                  </a:extLst>
                </a:hlinkClick>
              </a:rPr>
              <a:t>Nossas fotos</a:t>
            </a:r>
            <a:endParaRPr sz="700">
              <a:solidFill>
                <a:srgbClr val="FFFFFF"/>
              </a:solidFill>
            </a:endParaRPr>
          </a:p>
        </p:txBody>
      </p:sp>
      <p:sp>
        <p:nvSpPr>
          <p:cNvPr id="180" name="Google Shape;180;p32">
            <a:hlinkClick r:id="rId8"/>
          </p:cNvPr>
          <p:cNvSpPr/>
          <p:nvPr/>
        </p:nvSpPr>
        <p:spPr>
          <a:xfrm>
            <a:off x="5049487" y="3998800"/>
            <a:ext cx="1149900" cy="228600"/>
          </a:xfrm>
          <a:prstGeom prst="roundRect">
            <a:avLst>
              <a:gd fmla="val 50000" name="adj"/>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900">
                <a:solidFill>
                  <a:srgbClr val="FFFFFF"/>
                </a:solidFill>
                <a:uFill>
                  <a:noFill/>
                </a:uFill>
                <a:latin typeface="DM Sans"/>
                <a:ea typeface="DM Sans"/>
                <a:cs typeface="DM Sans"/>
                <a:sym typeface="DM Sans"/>
                <a:hlinkClick r:id="rId9">
                  <a:extLst>
                    <a:ext uri="{A12FA001-AC4F-418D-AE19-62706E023703}">
                      <ahyp:hlinkClr val="tx"/>
                    </a:ext>
                  </a:extLst>
                </a:hlinkClick>
              </a:rPr>
              <a:t>Outros templates</a:t>
            </a:r>
            <a:endParaRPr sz="700">
              <a:solidFill>
                <a:srgbClr val="FFFFFF"/>
              </a:solidFill>
              <a:latin typeface="DM Sans"/>
              <a:ea typeface="DM Sans"/>
              <a:cs typeface="DM Sans"/>
              <a:sym typeface="DM Sans"/>
            </a:endParaRPr>
          </a:p>
        </p:txBody>
      </p:sp>
      <p:sp>
        <p:nvSpPr>
          <p:cNvPr id="181" name="Google Shape;181;p32">
            <a:hlinkClick r:id="rId10"/>
          </p:cNvPr>
          <p:cNvSpPr/>
          <p:nvPr/>
        </p:nvSpPr>
        <p:spPr>
          <a:xfrm>
            <a:off x="6305868" y="3998800"/>
            <a:ext cx="1133100" cy="228600"/>
          </a:xfrm>
          <a:prstGeom prst="roundRect">
            <a:avLst>
              <a:gd fmla="val 50000" name="adj"/>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900">
                <a:solidFill>
                  <a:srgbClr val="FFFFFF"/>
                </a:solidFill>
                <a:uFill>
                  <a:noFill/>
                </a:uFill>
                <a:latin typeface="DM Sans"/>
                <a:ea typeface="DM Sans"/>
                <a:cs typeface="DM Sans"/>
                <a:sym typeface="DM Sans"/>
                <a:hlinkClick r:id="rId11">
                  <a:extLst>
                    <a:ext uri="{A12FA001-AC4F-418D-AE19-62706E023703}">
                      <ahyp:hlinkClr val="tx"/>
                    </a:ext>
                  </a:extLst>
                </a:hlinkClick>
              </a:rPr>
              <a:t>Fotos gratuitas</a:t>
            </a:r>
            <a:endParaRPr sz="700">
              <a:solidFill>
                <a:srgbClr val="FFFFFF"/>
              </a:solidFill>
              <a:latin typeface="DM Sans"/>
              <a:ea typeface="DM Sans"/>
              <a:cs typeface="DM Sans"/>
              <a:sym typeface="DM Sans"/>
            </a:endParaRPr>
          </a:p>
        </p:txBody>
      </p:sp>
      <p:sp>
        <p:nvSpPr>
          <p:cNvPr id="182" name="Google Shape;182;p32">
            <a:hlinkClick r:id="rId12"/>
          </p:cNvPr>
          <p:cNvSpPr/>
          <p:nvPr/>
        </p:nvSpPr>
        <p:spPr>
          <a:xfrm>
            <a:off x="7553850" y="3998800"/>
            <a:ext cx="1133100" cy="228600"/>
          </a:xfrm>
          <a:prstGeom prst="roundRect">
            <a:avLst>
              <a:gd fmla="val 50000" name="adj"/>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900">
                <a:solidFill>
                  <a:srgbClr val="FFFFFF"/>
                </a:solidFill>
                <a:uFill>
                  <a:noFill/>
                </a:uFill>
                <a:latin typeface="DM Sans"/>
                <a:ea typeface="DM Sans"/>
                <a:cs typeface="DM Sans"/>
                <a:sym typeface="DM Sans"/>
                <a:hlinkClick r:id="rId13">
                  <a:extLst>
                    <a:ext uri="{A12FA001-AC4F-418D-AE19-62706E023703}">
                      <ahyp:hlinkClr val="tx"/>
                    </a:ext>
                  </a:extLst>
                </a:hlinkClick>
              </a:rPr>
              <a:t>Ícones gratuitos</a:t>
            </a:r>
            <a:endParaRPr sz="700">
              <a:solidFill>
                <a:srgbClr val="FFFFFF"/>
              </a:solidFill>
            </a:endParaRPr>
          </a:p>
        </p:txBody>
      </p:sp>
      <p:sp>
        <p:nvSpPr>
          <p:cNvPr id="183" name="Google Shape;183;p32">
            <a:hlinkClick r:id="rId14"/>
          </p:cNvPr>
          <p:cNvSpPr/>
          <p:nvPr/>
        </p:nvSpPr>
        <p:spPr>
          <a:xfrm>
            <a:off x="1313938" y="3998800"/>
            <a:ext cx="1133100" cy="228600"/>
          </a:xfrm>
          <a:prstGeom prst="roundRect">
            <a:avLst>
              <a:gd fmla="val 50000" name="adj"/>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Clr>
                <a:schemeClr val="dk1"/>
              </a:buClr>
              <a:buSzPts val="600"/>
              <a:buFont typeface="Arial"/>
              <a:buNone/>
            </a:pPr>
            <a:r>
              <a:rPr b="1" lang="en" sz="900">
                <a:solidFill>
                  <a:srgbClr val="FFFFFF"/>
                </a:solidFill>
                <a:uFill>
                  <a:noFill/>
                </a:uFill>
                <a:latin typeface="DM Sans"/>
                <a:ea typeface="DM Sans"/>
                <a:cs typeface="DM Sans"/>
                <a:sym typeface="DM Sans"/>
                <a:hlinkClick r:id="rId15">
                  <a:extLst>
                    <a:ext uri="{A12FA001-AC4F-418D-AE19-62706E023703}">
                      <ahyp:hlinkClr val="tx"/>
                    </a:ext>
                  </a:extLst>
                </a:hlinkClick>
              </a:rPr>
              <a:t>Brand Book</a:t>
            </a:r>
            <a:endParaRPr sz="700">
              <a:solidFill>
                <a:srgbClr val="FFFFFF"/>
              </a:solidFill>
            </a:endParaRPr>
          </a:p>
        </p:txBody>
      </p:sp>
      <p:sp>
        <p:nvSpPr>
          <p:cNvPr id="184" name="Google Shape;184;p32">
            <a:hlinkClick r:id="rId16"/>
          </p:cNvPr>
          <p:cNvSpPr/>
          <p:nvPr/>
        </p:nvSpPr>
        <p:spPr>
          <a:xfrm>
            <a:off x="6800850" y="2442344"/>
            <a:ext cx="1886100" cy="228600"/>
          </a:xfrm>
          <a:prstGeom prst="roundRect">
            <a:avLst>
              <a:gd fmla="val 50000" name="adj"/>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1200">
                <a:solidFill>
                  <a:srgbClr val="FFFFFF"/>
                </a:solidFill>
                <a:uFill>
                  <a:noFill/>
                </a:uFill>
                <a:latin typeface="DM Sans"/>
                <a:ea typeface="DM Sans"/>
                <a:cs typeface="DM Sans"/>
                <a:sym typeface="DM Sans"/>
                <a:hlinkClick r:id="rId17">
                  <a:extLst>
                    <a:ext uri="{A12FA001-AC4F-418D-AE19-62706E023703}">
                      <ahyp:hlinkClr val="tx"/>
                    </a:ext>
                  </a:extLst>
                </a:hlinkClick>
              </a:rPr>
              <a:t>Fast Facts</a:t>
            </a:r>
            <a:endParaRPr b="1" sz="1200">
              <a:solidFill>
                <a:srgbClr val="FFFFFF"/>
              </a:solidFill>
              <a:latin typeface="DM Sans"/>
              <a:ea typeface="DM Sans"/>
              <a:cs typeface="DM Sans"/>
              <a:sym typeface="DM Sans"/>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90037"/>
        </a:solidFill>
      </p:bgPr>
    </p:bg>
    <p:spTree>
      <p:nvGrpSpPr>
        <p:cNvPr id="1425" name="Shape 1425"/>
        <p:cNvGrpSpPr/>
        <p:nvPr/>
      </p:nvGrpSpPr>
      <p:grpSpPr>
        <a:xfrm>
          <a:off x="0" y="0"/>
          <a:ext cx="0" cy="0"/>
          <a:chOff x="0" y="0"/>
          <a:chExt cx="0" cy="0"/>
        </a:xfrm>
      </p:grpSpPr>
      <p:sp>
        <p:nvSpPr>
          <p:cNvPr id="1426" name="Google Shape;1426;p59"/>
          <p:cNvSpPr txBox="1"/>
          <p:nvPr/>
        </p:nvSpPr>
        <p:spPr>
          <a:xfrm>
            <a:off x="457200" y="1088325"/>
            <a:ext cx="3759000" cy="28629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3600">
                <a:solidFill>
                  <a:srgbClr val="FFFFFF"/>
                </a:solidFill>
                <a:latin typeface="DM Sans ExtraBold"/>
                <a:ea typeface="DM Sans ExtraBold"/>
                <a:cs typeface="DM Sans ExtraBold"/>
                <a:sym typeface="DM Sans ExtraBold"/>
              </a:rPr>
              <a:t>Insert here your </a:t>
            </a:r>
            <a:r>
              <a:rPr lang="en" sz="3600">
                <a:solidFill>
                  <a:srgbClr val="FA5A50"/>
                </a:solidFill>
                <a:latin typeface="DM Sans ExtraBold"/>
                <a:ea typeface="DM Sans ExtraBold"/>
                <a:cs typeface="DM Sans ExtraBold"/>
                <a:sym typeface="DM Sans ExtraBold"/>
              </a:rPr>
              <a:t>title.</a:t>
            </a:r>
            <a:r>
              <a:rPr lang="en" sz="3600">
                <a:solidFill>
                  <a:srgbClr val="FFFFFF"/>
                </a:solidFill>
                <a:latin typeface="DM Sans ExtraBold"/>
                <a:ea typeface="DM Sans ExtraBold"/>
                <a:cs typeface="DM Sans ExtraBold"/>
                <a:sym typeface="DM Sans ExtraBold"/>
              </a:rPr>
              <a:t> Use as many lines as needed, but up to 5 is great.</a:t>
            </a:r>
            <a:endParaRPr sz="3600">
              <a:solidFill>
                <a:srgbClr val="FFFFFF"/>
              </a:solidFill>
              <a:latin typeface="DM Sans ExtraBold"/>
              <a:ea typeface="DM Sans ExtraBold"/>
              <a:cs typeface="DM Sans ExtraBold"/>
              <a:sym typeface="DM Sans ExtraBold"/>
            </a:endParaRPr>
          </a:p>
        </p:txBody>
      </p:sp>
      <p:sp>
        <p:nvSpPr>
          <p:cNvPr id="1427" name="Google Shape;1427;p59"/>
          <p:cNvSpPr txBox="1"/>
          <p:nvPr/>
        </p:nvSpPr>
        <p:spPr>
          <a:xfrm>
            <a:off x="4686300" y="1088325"/>
            <a:ext cx="1886100" cy="2772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FA5A50"/>
                </a:solidFill>
                <a:latin typeface="DM Sans ExtraBold"/>
                <a:ea typeface="DM Sans ExtraBold"/>
                <a:cs typeface="DM Sans ExtraBold"/>
                <a:sym typeface="DM Sans ExtraBold"/>
              </a:rPr>
              <a:t>"</a:t>
            </a:r>
            <a:r>
              <a:rPr lang="en" sz="1500">
                <a:solidFill>
                  <a:srgbClr val="FFFFFF"/>
                </a:solidFill>
                <a:latin typeface="DM Sans ExtraBold"/>
                <a:ea typeface="DM Sans ExtraBold"/>
                <a:cs typeface="DM Sans ExtraBold"/>
                <a:sym typeface="DM Sans ExtraBold"/>
              </a:rPr>
              <a:t>For quotes or text highlights, use this size of font.</a:t>
            </a:r>
            <a:r>
              <a:rPr lang="en" sz="1500">
                <a:solidFill>
                  <a:srgbClr val="FFFFFF"/>
                </a:solidFill>
                <a:latin typeface="DM Sans"/>
                <a:ea typeface="DM Sans"/>
                <a:cs typeface="DM Sans"/>
                <a:sym typeface="DM Sans"/>
              </a:rPr>
              <a:t> If your quote needs more space, check </a:t>
            </a:r>
            <a:r>
              <a:rPr lang="en" sz="1500" u="sng">
                <a:solidFill>
                  <a:srgbClr val="FFFFFF"/>
                </a:solidFill>
                <a:latin typeface="DM Sans"/>
                <a:ea typeface="DM Sans"/>
                <a:cs typeface="DM Sans"/>
                <a:sym typeface="DM Sans"/>
                <a:hlinkClick action="ppaction://hlinksldjump" r:id="rId3">
                  <a:extLst>
                    <a:ext uri="{A12FA001-AC4F-418D-AE19-62706E023703}">
                      <ahyp:hlinkClr val="tx"/>
                    </a:ext>
                  </a:extLst>
                </a:hlinkClick>
              </a:rPr>
              <a:t>these</a:t>
            </a:r>
            <a:r>
              <a:rPr lang="en" sz="1500">
                <a:solidFill>
                  <a:srgbClr val="FFFFFF"/>
                </a:solidFill>
                <a:latin typeface="DM Sans"/>
                <a:ea typeface="DM Sans"/>
                <a:cs typeface="DM Sans"/>
                <a:sym typeface="DM Sans"/>
              </a:rPr>
              <a:t> slides.</a:t>
            </a:r>
            <a:r>
              <a:rPr lang="en" sz="1500">
                <a:solidFill>
                  <a:srgbClr val="FA5A50"/>
                </a:solidFill>
                <a:latin typeface="DM Sans ExtraBold"/>
                <a:ea typeface="DM Sans ExtraBold"/>
                <a:cs typeface="DM Sans ExtraBold"/>
                <a:sym typeface="DM Sans ExtraBold"/>
              </a:rPr>
              <a:t>"</a:t>
            </a:r>
            <a:endParaRPr sz="1500">
              <a:solidFill>
                <a:srgbClr val="FA5A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500">
              <a:solidFill>
                <a:srgbClr val="FA5A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chemeClr val="lt1"/>
                </a:solidFill>
                <a:latin typeface="DM Sans"/>
                <a:ea typeface="DM Sans"/>
                <a:cs typeface="DM Sans"/>
                <a:sym typeface="DM Sans"/>
              </a:rPr>
              <a:t>Write here your text, </a:t>
            </a:r>
            <a:r>
              <a:rPr lang="en" sz="1200">
                <a:solidFill>
                  <a:schemeClr val="lt1"/>
                </a:solidFill>
                <a:latin typeface="DM Sans ExtraBold"/>
                <a:ea typeface="DM Sans ExtraBold"/>
                <a:cs typeface="DM Sans ExtraBold"/>
                <a:sym typeface="DM Sans ExtraBold"/>
              </a:rPr>
              <a:t>using this font size.</a:t>
            </a:r>
            <a:endParaRPr sz="1200">
              <a:solidFill>
                <a:schemeClr val="lt1"/>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chemeClr val="lt1"/>
                </a:solidFill>
                <a:latin typeface="DM Sans"/>
                <a:ea typeface="DM Sans"/>
                <a:cs typeface="DM Sans"/>
                <a:sym typeface="DM Sans"/>
              </a:rPr>
              <a:t>This slide is divided in </a:t>
            </a:r>
            <a:r>
              <a:rPr lang="en" sz="1200">
                <a:solidFill>
                  <a:schemeClr val="lt1"/>
                </a:solidFill>
                <a:latin typeface="DM Sans ExtraBold"/>
                <a:ea typeface="DM Sans ExtraBold"/>
                <a:cs typeface="DM Sans ExtraBold"/>
                <a:sym typeface="DM Sans ExtraBold"/>
              </a:rPr>
              <a:t>three</a:t>
            </a:r>
            <a:r>
              <a:rPr lang="en" sz="1200">
                <a:solidFill>
                  <a:schemeClr val="lt1"/>
                </a:solidFill>
                <a:latin typeface="DM Sans"/>
                <a:ea typeface="DM Sans"/>
                <a:cs typeface="DM Sans"/>
                <a:sym typeface="DM Sans"/>
              </a:rPr>
              <a:t> columns. </a:t>
            </a:r>
            <a:endParaRPr sz="1500">
              <a:solidFill>
                <a:srgbClr val="FA5A50"/>
              </a:solidFill>
              <a:latin typeface="DM Sans ExtraBold"/>
              <a:ea typeface="DM Sans ExtraBold"/>
              <a:cs typeface="DM Sans ExtraBold"/>
              <a:sym typeface="DM Sans ExtraBold"/>
            </a:endParaRPr>
          </a:p>
        </p:txBody>
      </p:sp>
      <p:sp>
        <p:nvSpPr>
          <p:cNvPr id="1428" name="Google Shape;1428;p59"/>
          <p:cNvSpPr txBox="1"/>
          <p:nvPr/>
        </p:nvSpPr>
        <p:spPr>
          <a:xfrm>
            <a:off x="6800913" y="1088325"/>
            <a:ext cx="1886100" cy="2967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00">
                <a:solidFill>
                  <a:schemeClr val="lt1"/>
                </a:solidFill>
                <a:latin typeface="DM Sans ExtraBold"/>
                <a:ea typeface="DM Sans ExtraBold"/>
                <a:cs typeface="DM Sans ExtraBold"/>
                <a:sym typeface="DM Sans ExtraBold"/>
              </a:rPr>
              <a:t>For captions, use this size of font.</a:t>
            </a:r>
            <a:r>
              <a:rPr lang="en" sz="900">
                <a:solidFill>
                  <a:schemeClr val="lt1"/>
                </a:solidFill>
                <a:latin typeface="DM Sans"/>
                <a:ea typeface="DM Sans"/>
                <a:cs typeface="DM Sans"/>
                <a:sym typeface="DM Sans"/>
              </a:rPr>
              <a:t> Refrain from writing too much on your slides, and use the Speaker notes as a place to write your presentation.</a:t>
            </a:r>
            <a:endParaRPr sz="900">
              <a:solidFill>
                <a:schemeClr val="lt1"/>
              </a:solidFill>
              <a:latin typeface="DM Sans"/>
              <a:ea typeface="DM Sans"/>
              <a:cs typeface="DM Sans"/>
              <a:sym typeface="DM Sans"/>
            </a:endParaRPr>
          </a:p>
          <a:p>
            <a:pPr indent="0" lvl="0" marL="0" rtl="0" algn="l">
              <a:spcBef>
                <a:spcPts val="0"/>
              </a:spcBef>
              <a:spcAft>
                <a:spcPts val="0"/>
              </a:spcAft>
              <a:buNone/>
            </a:pPr>
            <a:r>
              <a:rPr lang="en" sz="900">
                <a:solidFill>
                  <a:schemeClr val="lt1"/>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sz="1100">
              <a:solidFill>
                <a:schemeClr val="lt1"/>
              </a:solidFill>
              <a:latin typeface="DM Sans"/>
              <a:ea typeface="DM Sans"/>
              <a:cs typeface="DM Sans"/>
              <a:sym typeface="DM Sans"/>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9B7FF"/>
        </a:solidFill>
      </p:bgPr>
    </p:bg>
    <p:spTree>
      <p:nvGrpSpPr>
        <p:cNvPr id="1432" name="Shape 1432"/>
        <p:cNvGrpSpPr/>
        <p:nvPr/>
      </p:nvGrpSpPr>
      <p:grpSpPr>
        <a:xfrm>
          <a:off x="0" y="0"/>
          <a:ext cx="0" cy="0"/>
          <a:chOff x="0" y="0"/>
          <a:chExt cx="0" cy="0"/>
        </a:xfrm>
      </p:grpSpPr>
      <p:sp>
        <p:nvSpPr>
          <p:cNvPr id="1433" name="Google Shape;1433;p60"/>
          <p:cNvSpPr/>
          <p:nvPr/>
        </p:nvSpPr>
        <p:spPr>
          <a:xfrm>
            <a:off x="0" y="-17225"/>
            <a:ext cx="4914900" cy="51609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434" name="Google Shape;1434;p60"/>
          <p:cNvSpPr txBox="1"/>
          <p:nvPr/>
        </p:nvSpPr>
        <p:spPr>
          <a:xfrm>
            <a:off x="457200" y="1088325"/>
            <a:ext cx="1886100" cy="2772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FA5A50"/>
                </a:solidFill>
                <a:latin typeface="DM Sans ExtraBold"/>
                <a:ea typeface="DM Sans ExtraBold"/>
                <a:cs typeface="DM Sans ExtraBold"/>
                <a:sym typeface="DM Sans ExtraBold"/>
              </a:rPr>
              <a:t>"For quotes or text highlights, use this size of font.</a:t>
            </a:r>
            <a:r>
              <a:rPr lang="en" sz="1500">
                <a:solidFill>
                  <a:srgbClr val="FA5A50"/>
                </a:solidFill>
                <a:latin typeface="DM Sans"/>
                <a:ea typeface="DM Sans"/>
                <a:cs typeface="DM Sans"/>
                <a:sym typeface="DM Sans"/>
              </a:rPr>
              <a:t> If your quote needs more space, check </a:t>
            </a:r>
            <a:r>
              <a:rPr lang="en" sz="1500" u="sng">
                <a:solidFill>
                  <a:srgbClr val="FA5A50"/>
                </a:solidFill>
                <a:latin typeface="DM Sans"/>
                <a:ea typeface="DM Sans"/>
                <a:cs typeface="DM Sans"/>
                <a:sym typeface="DM Sans"/>
                <a:hlinkClick action="ppaction://hlinksldjump" r:id="rId3">
                  <a:extLst>
                    <a:ext uri="{A12FA001-AC4F-418D-AE19-62706E023703}">
                      <ahyp:hlinkClr val="tx"/>
                    </a:ext>
                  </a:extLst>
                </a:hlinkClick>
              </a:rPr>
              <a:t>these </a:t>
            </a:r>
            <a:r>
              <a:rPr lang="en" sz="1500">
                <a:solidFill>
                  <a:srgbClr val="FA5A50"/>
                </a:solidFill>
                <a:latin typeface="DM Sans"/>
                <a:ea typeface="DM Sans"/>
                <a:cs typeface="DM Sans"/>
                <a:sym typeface="DM Sans"/>
              </a:rPr>
              <a:t>slides.</a:t>
            </a:r>
            <a:r>
              <a:rPr lang="en" sz="1500">
                <a:solidFill>
                  <a:srgbClr val="FA5A50"/>
                </a:solidFill>
                <a:latin typeface="DM Sans ExtraBold"/>
                <a:ea typeface="DM Sans ExtraBold"/>
                <a:cs typeface="DM Sans ExtraBold"/>
                <a:sym typeface="DM Sans ExtraBold"/>
              </a:rPr>
              <a:t>"</a:t>
            </a:r>
            <a:endParaRPr sz="1500">
              <a:solidFill>
                <a:srgbClr val="FA5A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5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Write here your text, </a:t>
            </a:r>
            <a:r>
              <a:rPr lang="en" sz="1200">
                <a:solidFill>
                  <a:srgbClr val="000050"/>
                </a:solidFill>
                <a:latin typeface="DM Sans ExtraBold"/>
                <a:ea typeface="DM Sans ExtraBold"/>
                <a:cs typeface="DM Sans ExtraBold"/>
                <a:sym typeface="DM Sans ExtraBold"/>
              </a:rPr>
              <a:t>using this font size.</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This slide is divided in </a:t>
            </a:r>
            <a:r>
              <a:rPr lang="en" sz="1200">
                <a:solidFill>
                  <a:srgbClr val="000050"/>
                </a:solidFill>
                <a:latin typeface="DM Sans ExtraBold"/>
                <a:ea typeface="DM Sans ExtraBold"/>
                <a:cs typeface="DM Sans ExtraBold"/>
                <a:sym typeface="DM Sans ExtraBold"/>
              </a:rPr>
              <a:t>three </a:t>
            </a:r>
            <a:r>
              <a:rPr lang="en" sz="1200">
                <a:solidFill>
                  <a:srgbClr val="000050"/>
                </a:solidFill>
                <a:latin typeface="DM Sans"/>
                <a:ea typeface="DM Sans"/>
                <a:cs typeface="DM Sans"/>
                <a:sym typeface="DM Sans"/>
              </a:rPr>
              <a:t>columns. </a:t>
            </a:r>
            <a:endParaRPr sz="1200">
              <a:solidFill>
                <a:srgbClr val="000050"/>
              </a:solidFill>
              <a:latin typeface="DM Sans"/>
              <a:ea typeface="DM Sans"/>
              <a:cs typeface="DM Sans"/>
              <a:sym typeface="DM Sans"/>
            </a:endParaRPr>
          </a:p>
        </p:txBody>
      </p:sp>
      <p:sp>
        <p:nvSpPr>
          <p:cNvPr id="1435" name="Google Shape;1435;p60"/>
          <p:cNvSpPr txBox="1"/>
          <p:nvPr/>
        </p:nvSpPr>
        <p:spPr>
          <a:xfrm>
            <a:off x="2589675" y="1088325"/>
            <a:ext cx="1850100" cy="2967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For captions, use this size of font.</a:t>
            </a:r>
            <a:r>
              <a:rPr lang="en" sz="900">
                <a:solidFill>
                  <a:srgbClr val="000050"/>
                </a:solidFill>
                <a:latin typeface="DM Sans"/>
                <a:ea typeface="DM Sans"/>
                <a:cs typeface="DM Sans"/>
                <a:sym typeface="DM Sans"/>
              </a:rPr>
              <a:t> Refrain from writing too much on your slides, and use the Speaker notes as a place to write your presentation.</a:t>
            </a:r>
            <a:endParaRPr sz="900">
              <a:solidFill>
                <a:srgbClr val="000050"/>
              </a:solidFill>
              <a:latin typeface="DM Sans"/>
              <a:ea typeface="DM Sans"/>
              <a:cs typeface="DM Sans"/>
              <a:sym typeface="DM Sans"/>
            </a:endParaRPr>
          </a:p>
          <a:p>
            <a:pPr indent="0" lvl="0" marL="0" rtl="0" algn="l">
              <a:spcBef>
                <a:spcPts val="0"/>
              </a:spcBef>
              <a:spcAft>
                <a:spcPts val="0"/>
              </a:spcAft>
              <a:buClr>
                <a:schemeClr val="dk1"/>
              </a:buClr>
              <a:buSzPts val="600"/>
              <a:buFont typeface="Arial"/>
              <a:buNone/>
            </a:pPr>
            <a:r>
              <a:rPr lang="en" sz="900">
                <a:solidFill>
                  <a:srgbClr val="000050"/>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sz="900">
              <a:solidFill>
                <a:srgbClr val="000050"/>
              </a:solidFill>
              <a:latin typeface="DM Sans"/>
              <a:ea typeface="DM Sans"/>
              <a:cs typeface="DM Sans"/>
              <a:sym typeface="DM Sans"/>
            </a:endParaRPr>
          </a:p>
        </p:txBody>
      </p:sp>
      <p:sp>
        <p:nvSpPr>
          <p:cNvPr id="1436" name="Google Shape;1436;p60"/>
          <p:cNvSpPr txBox="1"/>
          <p:nvPr/>
        </p:nvSpPr>
        <p:spPr>
          <a:xfrm>
            <a:off x="5371363" y="1088325"/>
            <a:ext cx="3528300" cy="28629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3600">
                <a:solidFill>
                  <a:srgbClr val="000050"/>
                </a:solidFill>
                <a:latin typeface="DM Sans ExtraBold"/>
                <a:ea typeface="DM Sans ExtraBold"/>
                <a:cs typeface="DM Sans ExtraBold"/>
                <a:sym typeface="DM Sans ExtraBold"/>
              </a:rPr>
              <a:t>Insert here what you want to </a:t>
            </a:r>
            <a:r>
              <a:rPr lang="en" sz="3600">
                <a:solidFill>
                  <a:srgbClr val="FA5A50"/>
                </a:solidFill>
                <a:latin typeface="DM Sans ExtraBold"/>
                <a:ea typeface="DM Sans ExtraBold"/>
                <a:cs typeface="DM Sans ExtraBold"/>
                <a:sym typeface="DM Sans ExtraBold"/>
              </a:rPr>
              <a:t>highlight. </a:t>
            </a:r>
            <a:r>
              <a:rPr lang="en" sz="3600">
                <a:solidFill>
                  <a:srgbClr val="000050"/>
                </a:solidFill>
                <a:latin typeface="DM Sans ExtraBold"/>
                <a:ea typeface="DM Sans ExtraBold"/>
                <a:cs typeface="DM Sans ExtraBold"/>
                <a:sym typeface="DM Sans ExtraBold"/>
              </a:rPr>
              <a:t>Write only up to this point.</a:t>
            </a:r>
            <a:endParaRPr sz="3600">
              <a:solidFill>
                <a:srgbClr val="000050"/>
              </a:solidFill>
              <a:latin typeface="DM Sans ExtraBold"/>
              <a:ea typeface="DM Sans ExtraBold"/>
              <a:cs typeface="DM Sans ExtraBold"/>
              <a:sym typeface="DM Sans ExtraBold"/>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5A50"/>
        </a:solidFill>
      </p:bgPr>
    </p:bg>
    <p:spTree>
      <p:nvGrpSpPr>
        <p:cNvPr id="1440" name="Shape 1440"/>
        <p:cNvGrpSpPr/>
        <p:nvPr/>
      </p:nvGrpSpPr>
      <p:grpSpPr>
        <a:xfrm>
          <a:off x="0" y="0"/>
          <a:ext cx="0" cy="0"/>
          <a:chOff x="0" y="0"/>
          <a:chExt cx="0" cy="0"/>
        </a:xfrm>
      </p:grpSpPr>
      <p:sp>
        <p:nvSpPr>
          <p:cNvPr id="1441" name="Google Shape;1441;p61"/>
          <p:cNvSpPr txBox="1"/>
          <p:nvPr/>
        </p:nvSpPr>
        <p:spPr>
          <a:xfrm>
            <a:off x="457200" y="916875"/>
            <a:ext cx="2538300" cy="2484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FFFFF"/>
                </a:solidFill>
                <a:latin typeface="DM Sans ExtraBold"/>
                <a:ea typeface="DM Sans ExtraBold"/>
                <a:cs typeface="DM Sans ExtraBold"/>
                <a:sym typeface="DM Sans ExtraBold"/>
              </a:rPr>
              <a:t>title. </a:t>
            </a:r>
            <a:r>
              <a:rPr lang="en" sz="2400">
                <a:solidFill>
                  <a:srgbClr val="000050"/>
                </a:solidFill>
                <a:latin typeface="DM Sans ExtraBold"/>
                <a:ea typeface="DM Sans ExtraBold"/>
                <a:cs typeface="DM Sans ExtraBold"/>
                <a:sym typeface="DM Sans ExtraBold"/>
              </a:rPr>
              <a:t>Use as many lines as needed.</a:t>
            </a:r>
            <a:endParaRPr sz="24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Use this </a:t>
            </a:r>
            <a:r>
              <a:rPr lang="en" sz="1800">
                <a:solidFill>
                  <a:srgbClr val="FFFFFF"/>
                </a:solidFill>
                <a:latin typeface="DM Sans ExtraBold"/>
                <a:ea typeface="DM Sans ExtraBold"/>
                <a:cs typeface="DM Sans ExtraBold"/>
                <a:sym typeface="DM Sans ExtraBold"/>
              </a:rPr>
              <a:t>size of font </a:t>
            </a:r>
            <a:r>
              <a:rPr lang="en" sz="1800">
                <a:solidFill>
                  <a:srgbClr val="FFFFFF"/>
                </a:solidFill>
                <a:latin typeface="DM Sans"/>
                <a:ea typeface="DM Sans"/>
                <a:cs typeface="DM Sans"/>
                <a:sym typeface="DM Sans"/>
              </a:rPr>
              <a:t>for subtitles. </a:t>
            </a:r>
            <a:endParaRPr sz="1800">
              <a:solidFill>
                <a:srgbClr val="000050"/>
              </a:solidFill>
              <a:latin typeface="DM Sans"/>
              <a:ea typeface="DM Sans"/>
              <a:cs typeface="DM Sans"/>
              <a:sym typeface="DM Sans"/>
            </a:endParaRPr>
          </a:p>
        </p:txBody>
      </p:sp>
      <p:sp>
        <p:nvSpPr>
          <p:cNvPr id="1442" name="Google Shape;1442;p61"/>
          <p:cNvSpPr txBox="1"/>
          <p:nvPr/>
        </p:nvSpPr>
        <p:spPr>
          <a:xfrm>
            <a:off x="3302933" y="916875"/>
            <a:ext cx="2538300" cy="1916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FFFFFF"/>
                </a:solidFill>
                <a:latin typeface="DM Sans"/>
                <a:ea typeface="DM Sans"/>
                <a:cs typeface="DM Sans"/>
                <a:sym typeface="DM Sans"/>
              </a:rPr>
              <a:t>"For </a:t>
            </a:r>
            <a:r>
              <a:rPr lang="en" sz="1500">
                <a:solidFill>
                  <a:srgbClr val="FFFFFF"/>
                </a:solidFill>
                <a:latin typeface="DM Sans ExtraBold"/>
                <a:ea typeface="DM Sans ExtraBold"/>
                <a:cs typeface="DM Sans ExtraBold"/>
                <a:sym typeface="DM Sans ExtraBold"/>
              </a:rPr>
              <a:t>quotes</a:t>
            </a:r>
            <a:r>
              <a:rPr lang="en" sz="1500">
                <a:solidFill>
                  <a:srgbClr val="FFFFFF"/>
                </a:solidFill>
                <a:latin typeface="DM Sans"/>
                <a:ea typeface="DM Sans"/>
                <a:cs typeface="DM Sans"/>
                <a:sym typeface="DM Sans"/>
              </a:rPr>
              <a:t> or text </a:t>
            </a:r>
            <a:r>
              <a:rPr lang="en" sz="1500">
                <a:solidFill>
                  <a:srgbClr val="FFFFFF"/>
                </a:solidFill>
                <a:latin typeface="DM Sans ExtraBold"/>
                <a:ea typeface="DM Sans ExtraBold"/>
                <a:cs typeface="DM Sans ExtraBold"/>
                <a:sym typeface="DM Sans ExtraBold"/>
              </a:rPr>
              <a:t>highlights,</a:t>
            </a:r>
            <a:r>
              <a:rPr lang="en" sz="1500">
                <a:solidFill>
                  <a:srgbClr val="FFFFFF"/>
                </a:solidFill>
                <a:latin typeface="DM Sans"/>
                <a:ea typeface="DM Sans"/>
                <a:cs typeface="DM Sans"/>
                <a:sym typeface="DM Sans"/>
              </a:rPr>
              <a:t> use this size of font. </a:t>
            </a:r>
            <a:endParaRPr sz="15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t/>
            </a:r>
            <a:endParaRPr sz="15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rPr lang="en" sz="1500">
                <a:solidFill>
                  <a:srgbClr val="FFFFFF"/>
                </a:solidFill>
                <a:latin typeface="DM Sans"/>
                <a:ea typeface="DM Sans"/>
                <a:cs typeface="DM Sans"/>
                <a:sym typeface="DM Sans"/>
              </a:rPr>
              <a:t>Place the picture of the quoted person on the circle above"</a:t>
            </a:r>
            <a:endParaRPr sz="1500">
              <a:solidFill>
                <a:srgbClr val="FFFFFF"/>
              </a:solidFill>
              <a:latin typeface="DM Sans"/>
              <a:ea typeface="DM Sans"/>
              <a:cs typeface="DM Sans"/>
              <a:sym typeface="DM Sans"/>
            </a:endParaRPr>
          </a:p>
        </p:txBody>
      </p:sp>
      <p:pic>
        <p:nvPicPr>
          <p:cNvPr id="1443" name="Google Shape;1443;p61"/>
          <p:cNvPicPr preferRelativeResize="0"/>
          <p:nvPr/>
        </p:nvPicPr>
        <p:blipFill rotWithShape="1">
          <a:blip r:embed="rId3">
            <a:alphaModFix/>
          </a:blip>
          <a:srcRect b="49915" l="28272" r="49951" t="17390"/>
          <a:stretch/>
        </p:blipFill>
        <p:spPr>
          <a:xfrm>
            <a:off x="3316125" y="3145725"/>
            <a:ext cx="871200" cy="871200"/>
          </a:xfrm>
          <a:prstGeom prst="ellipse">
            <a:avLst/>
          </a:prstGeom>
          <a:noFill/>
          <a:ln>
            <a:noFill/>
          </a:ln>
        </p:spPr>
      </p:pic>
      <p:sp>
        <p:nvSpPr>
          <p:cNvPr id="1444" name="Google Shape;1444;p61"/>
          <p:cNvSpPr txBox="1"/>
          <p:nvPr/>
        </p:nvSpPr>
        <p:spPr>
          <a:xfrm>
            <a:off x="3302950" y="4065075"/>
            <a:ext cx="871200" cy="390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00">
                <a:solidFill>
                  <a:srgbClr val="FFFFFF"/>
                </a:solidFill>
                <a:latin typeface="DM Sans ExtraBold"/>
                <a:ea typeface="DM Sans ExtraBold"/>
                <a:cs typeface="DM Sans ExtraBold"/>
                <a:sym typeface="DM Sans ExtraBold"/>
              </a:rPr>
              <a:t>Name</a:t>
            </a:r>
            <a:endParaRPr sz="9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900">
                <a:solidFill>
                  <a:srgbClr val="FFFFFF"/>
                </a:solidFill>
                <a:latin typeface="DM Sans"/>
                <a:ea typeface="DM Sans"/>
                <a:cs typeface="DM Sans"/>
                <a:sym typeface="DM Sans"/>
              </a:rPr>
              <a:t>Position</a:t>
            </a:r>
            <a:endParaRPr sz="900">
              <a:solidFill>
                <a:srgbClr val="FFFFFF"/>
              </a:solidFill>
              <a:latin typeface="DM Sans"/>
              <a:ea typeface="DM Sans"/>
              <a:cs typeface="DM Sans"/>
              <a:sym typeface="DM Sans"/>
            </a:endParaRPr>
          </a:p>
        </p:txBody>
      </p:sp>
      <p:sp>
        <p:nvSpPr>
          <p:cNvPr id="1445" name="Google Shape;1445;p61"/>
          <p:cNvSpPr txBox="1"/>
          <p:nvPr/>
        </p:nvSpPr>
        <p:spPr>
          <a:xfrm>
            <a:off x="6148665" y="916875"/>
            <a:ext cx="2538300" cy="32415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Write here your text, </a:t>
            </a:r>
            <a:r>
              <a:rPr lang="en" sz="1200">
                <a:solidFill>
                  <a:srgbClr val="000050"/>
                </a:solidFill>
                <a:latin typeface="DM Sans ExtraBold"/>
                <a:ea typeface="DM Sans ExtraBold"/>
                <a:cs typeface="DM Sans ExtraBold"/>
                <a:sym typeface="DM Sans ExtraBold"/>
              </a:rPr>
              <a:t>using this font size.</a:t>
            </a:r>
            <a:r>
              <a:rPr lang="en" sz="1200">
                <a:solidFill>
                  <a:srgbClr val="000050"/>
                </a:solidFill>
                <a:latin typeface="DM Sans ExtraBold"/>
                <a:ea typeface="DM Sans ExtraBold"/>
                <a:cs typeface="DM Sans ExtraBold"/>
                <a:sym typeface="DM Sans ExtraBold"/>
              </a:rPr>
              <a:t>  </a:t>
            </a:r>
            <a:r>
              <a:rPr lang="en" sz="1200">
                <a:solidFill>
                  <a:srgbClr val="000050"/>
                </a:solidFill>
                <a:latin typeface="DM Sans"/>
                <a:ea typeface="DM Sans"/>
                <a:cs typeface="DM Sans"/>
                <a:sym typeface="DM Sans"/>
              </a:rPr>
              <a:t>This slide is divided in columns. </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For captions, use this size of font. </a:t>
            </a:r>
            <a:r>
              <a:rPr lang="en" sz="900">
                <a:solidFill>
                  <a:srgbClr val="000050"/>
                </a:solidFill>
                <a:latin typeface="DM Sans"/>
                <a:ea typeface="DM Sans"/>
                <a:cs typeface="DM Sans"/>
                <a:sym typeface="DM Sans"/>
              </a:rPr>
              <a:t>Refrain from writing too much on your slides, and use the Speaker notes as a place to write your presentation. </a:t>
            </a:r>
            <a:endParaRPr sz="900">
              <a:solidFill>
                <a:srgbClr val="000050"/>
              </a:solidFill>
              <a:latin typeface="DM Sans"/>
              <a:ea typeface="DM Sans"/>
              <a:cs typeface="DM Sans"/>
              <a:sym typeface="DM Sans"/>
            </a:endParaRPr>
          </a:p>
          <a:p>
            <a:pPr indent="0" lvl="0" marL="0" rtl="0" algn="l">
              <a:spcBef>
                <a:spcPts val="0"/>
              </a:spcBef>
              <a:spcAft>
                <a:spcPts val="0"/>
              </a:spcAft>
              <a:buNone/>
            </a:pPr>
            <a:r>
              <a:t/>
            </a:r>
            <a:endParaRPr sz="900">
              <a:solidFill>
                <a:srgbClr val="000050"/>
              </a:solidFill>
              <a:latin typeface="DM Sans"/>
              <a:ea typeface="DM Sans"/>
              <a:cs typeface="DM Sans"/>
              <a:sym typeface="DM Sans"/>
            </a:endParaRPr>
          </a:p>
          <a:p>
            <a:pPr indent="0" lvl="0" marL="0" rtl="0" algn="l">
              <a:spcBef>
                <a:spcPts val="0"/>
              </a:spcBef>
              <a:spcAft>
                <a:spcPts val="0"/>
              </a:spcAft>
              <a:buNone/>
            </a:pPr>
            <a:r>
              <a:rPr lang="en" sz="900">
                <a:solidFill>
                  <a:srgbClr val="000050"/>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sz="900">
              <a:solidFill>
                <a:srgbClr val="000050"/>
              </a:solidFill>
              <a:latin typeface="DM Sans"/>
              <a:ea typeface="DM Sans"/>
              <a:cs typeface="DM Sans"/>
              <a:sym typeface="DM Sans"/>
            </a:endParaRPr>
          </a:p>
        </p:txBody>
      </p:sp>
      <p:sp>
        <p:nvSpPr>
          <p:cNvPr id="1446" name="Google Shape;1446;p61"/>
          <p:cNvSpPr/>
          <p:nvPr/>
        </p:nvSpPr>
        <p:spPr>
          <a:xfrm>
            <a:off x="4244477" y="3146622"/>
            <a:ext cx="871398" cy="871392"/>
          </a:xfrm>
          <a:custGeom>
            <a:rect b="b" l="l" r="r" t="t"/>
            <a:pathLst>
              <a:path extrusionOk="0" h="162801" w="162802">
                <a:moveTo>
                  <a:pt x="27981" y="0"/>
                </a:moveTo>
                <a:lnTo>
                  <a:pt x="24590" y="3513"/>
                </a:lnTo>
                <a:lnTo>
                  <a:pt x="21440" y="7268"/>
                </a:lnTo>
                <a:lnTo>
                  <a:pt x="18412" y="11023"/>
                </a:lnTo>
                <a:lnTo>
                  <a:pt x="15747" y="15020"/>
                </a:lnTo>
                <a:lnTo>
                  <a:pt x="13203" y="19018"/>
                </a:lnTo>
                <a:lnTo>
                  <a:pt x="10902" y="23136"/>
                </a:lnTo>
                <a:lnTo>
                  <a:pt x="8843" y="27255"/>
                </a:lnTo>
                <a:lnTo>
                  <a:pt x="7026" y="31494"/>
                </a:lnTo>
                <a:lnTo>
                  <a:pt x="5330" y="35855"/>
                </a:lnTo>
                <a:lnTo>
                  <a:pt x="3876" y="40216"/>
                </a:lnTo>
                <a:lnTo>
                  <a:pt x="2786" y="44698"/>
                </a:lnTo>
                <a:lnTo>
                  <a:pt x="1696" y="49179"/>
                </a:lnTo>
                <a:lnTo>
                  <a:pt x="969" y="53782"/>
                </a:lnTo>
                <a:lnTo>
                  <a:pt x="485" y="58264"/>
                </a:lnTo>
                <a:lnTo>
                  <a:pt x="121" y="62867"/>
                </a:lnTo>
                <a:lnTo>
                  <a:pt x="0" y="67470"/>
                </a:lnTo>
                <a:lnTo>
                  <a:pt x="121" y="71952"/>
                </a:lnTo>
                <a:lnTo>
                  <a:pt x="485" y="76555"/>
                </a:lnTo>
                <a:lnTo>
                  <a:pt x="969" y="81158"/>
                </a:lnTo>
                <a:lnTo>
                  <a:pt x="1696" y="85640"/>
                </a:lnTo>
                <a:lnTo>
                  <a:pt x="2786" y="90122"/>
                </a:lnTo>
                <a:lnTo>
                  <a:pt x="3876" y="94604"/>
                </a:lnTo>
                <a:lnTo>
                  <a:pt x="5330" y="98965"/>
                </a:lnTo>
                <a:lnTo>
                  <a:pt x="7026" y="103325"/>
                </a:lnTo>
                <a:lnTo>
                  <a:pt x="8843" y="107565"/>
                </a:lnTo>
                <a:lnTo>
                  <a:pt x="10902" y="111805"/>
                </a:lnTo>
                <a:lnTo>
                  <a:pt x="13203" y="115802"/>
                </a:lnTo>
                <a:lnTo>
                  <a:pt x="15747" y="119920"/>
                </a:lnTo>
                <a:lnTo>
                  <a:pt x="18412" y="123797"/>
                </a:lnTo>
                <a:lnTo>
                  <a:pt x="21440" y="127552"/>
                </a:lnTo>
                <a:lnTo>
                  <a:pt x="24590" y="131307"/>
                </a:lnTo>
                <a:lnTo>
                  <a:pt x="27981" y="134820"/>
                </a:lnTo>
                <a:lnTo>
                  <a:pt x="31494" y="138211"/>
                </a:lnTo>
                <a:lnTo>
                  <a:pt x="35128" y="141361"/>
                </a:lnTo>
                <a:lnTo>
                  <a:pt x="39004" y="144268"/>
                </a:lnTo>
                <a:lnTo>
                  <a:pt x="42881" y="147054"/>
                </a:lnTo>
                <a:lnTo>
                  <a:pt x="46878" y="149598"/>
                </a:lnTo>
                <a:lnTo>
                  <a:pt x="50997" y="151899"/>
                </a:lnTo>
                <a:lnTo>
                  <a:pt x="55236" y="153958"/>
                </a:lnTo>
                <a:lnTo>
                  <a:pt x="59476" y="155775"/>
                </a:lnTo>
                <a:lnTo>
                  <a:pt x="63836" y="157350"/>
                </a:lnTo>
                <a:lnTo>
                  <a:pt x="68197" y="158804"/>
                </a:lnTo>
                <a:lnTo>
                  <a:pt x="72679" y="160015"/>
                </a:lnTo>
                <a:lnTo>
                  <a:pt x="77161" y="160984"/>
                </a:lnTo>
                <a:lnTo>
                  <a:pt x="81643" y="161711"/>
                </a:lnTo>
                <a:lnTo>
                  <a:pt x="86246" y="162316"/>
                </a:lnTo>
                <a:lnTo>
                  <a:pt x="90728" y="162680"/>
                </a:lnTo>
                <a:lnTo>
                  <a:pt x="95331" y="162801"/>
                </a:lnTo>
                <a:lnTo>
                  <a:pt x="99934" y="162680"/>
                </a:lnTo>
                <a:lnTo>
                  <a:pt x="104416" y="162316"/>
                </a:lnTo>
                <a:lnTo>
                  <a:pt x="109019" y="161711"/>
                </a:lnTo>
                <a:lnTo>
                  <a:pt x="113501" y="160984"/>
                </a:lnTo>
                <a:lnTo>
                  <a:pt x="117982" y="160015"/>
                </a:lnTo>
                <a:lnTo>
                  <a:pt x="122464" y="158804"/>
                </a:lnTo>
                <a:lnTo>
                  <a:pt x="126825" y="157350"/>
                </a:lnTo>
                <a:lnTo>
                  <a:pt x="131186" y="155775"/>
                </a:lnTo>
                <a:lnTo>
                  <a:pt x="135425" y="153958"/>
                </a:lnTo>
                <a:lnTo>
                  <a:pt x="139665" y="151899"/>
                </a:lnTo>
                <a:lnTo>
                  <a:pt x="143783" y="149598"/>
                </a:lnTo>
                <a:lnTo>
                  <a:pt x="147781" y="147054"/>
                </a:lnTo>
                <a:lnTo>
                  <a:pt x="151657" y="144268"/>
                </a:lnTo>
                <a:lnTo>
                  <a:pt x="155533" y="141361"/>
                </a:lnTo>
                <a:lnTo>
                  <a:pt x="159167" y="138211"/>
                </a:lnTo>
                <a:lnTo>
                  <a:pt x="162801" y="134820"/>
                </a:lnTo>
                <a:lnTo>
                  <a:pt x="27981" y="0"/>
                </a:lnTo>
                <a:close/>
              </a:path>
            </a:pathLst>
          </a:custGeom>
          <a:solidFill>
            <a:srgbClr val="F9B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4DCFA"/>
        </a:solidFill>
      </p:bgPr>
    </p:bg>
    <p:spTree>
      <p:nvGrpSpPr>
        <p:cNvPr id="1450" name="Shape 1450"/>
        <p:cNvGrpSpPr/>
        <p:nvPr/>
      </p:nvGrpSpPr>
      <p:grpSpPr>
        <a:xfrm>
          <a:off x="0" y="0"/>
          <a:ext cx="0" cy="0"/>
          <a:chOff x="0" y="0"/>
          <a:chExt cx="0" cy="0"/>
        </a:xfrm>
      </p:grpSpPr>
      <p:sp>
        <p:nvSpPr>
          <p:cNvPr id="1451" name="Google Shape;1451;p62"/>
          <p:cNvSpPr txBox="1"/>
          <p:nvPr/>
        </p:nvSpPr>
        <p:spPr>
          <a:xfrm>
            <a:off x="3302950" y="457200"/>
            <a:ext cx="2538300" cy="2181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000050"/>
                </a:solidFill>
                <a:latin typeface="DM Sans"/>
                <a:ea typeface="DM Sans"/>
                <a:cs typeface="DM Sans"/>
                <a:sym typeface="DM Sans"/>
              </a:rPr>
              <a:t>"For quotes or text highlights, </a:t>
            </a:r>
            <a:r>
              <a:rPr lang="en" sz="1500">
                <a:solidFill>
                  <a:srgbClr val="000050"/>
                </a:solidFill>
                <a:latin typeface="DM Sans ExtraBold"/>
                <a:ea typeface="DM Sans ExtraBold"/>
                <a:cs typeface="DM Sans ExtraBold"/>
                <a:sym typeface="DM Sans ExtraBold"/>
              </a:rPr>
              <a:t>use this size of font. </a:t>
            </a:r>
            <a:endParaRPr sz="15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5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500">
                <a:solidFill>
                  <a:srgbClr val="000050"/>
                </a:solidFill>
                <a:latin typeface="DM Sans"/>
                <a:ea typeface="DM Sans"/>
                <a:cs typeface="DM Sans"/>
                <a:sym typeface="DM Sans"/>
              </a:rPr>
              <a:t>If your quote needs more space, check </a:t>
            </a:r>
            <a:r>
              <a:rPr lang="en" sz="1500" u="sng">
                <a:solidFill>
                  <a:srgbClr val="000050"/>
                </a:solidFill>
                <a:latin typeface="DM Sans ExtraBold"/>
                <a:ea typeface="DM Sans ExtraBold"/>
                <a:cs typeface="DM Sans ExtraBold"/>
                <a:sym typeface="DM Sans ExtraBold"/>
                <a:hlinkClick action="ppaction://hlinksldjump" r:id="rId3">
                  <a:extLst>
                    <a:ext uri="{A12FA001-AC4F-418D-AE19-62706E023703}">
                      <ahyp:hlinkClr val="tx"/>
                    </a:ext>
                  </a:extLst>
                </a:hlinkClick>
              </a:rPr>
              <a:t>these</a:t>
            </a:r>
            <a:r>
              <a:rPr lang="en" sz="1500">
                <a:solidFill>
                  <a:srgbClr val="000050"/>
                </a:solidFill>
                <a:latin typeface="DM Sans"/>
                <a:ea typeface="DM Sans"/>
                <a:cs typeface="DM Sans"/>
                <a:sym typeface="DM Sans"/>
              </a:rPr>
              <a:t> slides. </a:t>
            </a:r>
            <a:endParaRPr sz="1500">
              <a:solidFill>
                <a:srgbClr val="000050"/>
              </a:solidFill>
              <a:latin typeface="DM Sans"/>
              <a:ea typeface="DM Sans"/>
              <a:cs typeface="DM Sans"/>
              <a:sym typeface="DM Sans"/>
            </a:endParaRPr>
          </a:p>
          <a:p>
            <a:pPr indent="0" lvl="0" marL="0" rtl="0" algn="l">
              <a:lnSpc>
                <a:spcPct val="115000"/>
              </a:lnSpc>
              <a:spcBef>
                <a:spcPts val="0"/>
              </a:spcBef>
              <a:spcAft>
                <a:spcPts val="0"/>
              </a:spcAft>
              <a:buClr>
                <a:schemeClr val="dk1"/>
              </a:buClr>
              <a:buSzPts val="600"/>
              <a:buFont typeface="Arial"/>
              <a:buNone/>
            </a:pPr>
            <a:r>
              <a:rPr lang="en" sz="1500">
                <a:solidFill>
                  <a:srgbClr val="000050"/>
                </a:solidFill>
                <a:latin typeface="DM Sans"/>
                <a:ea typeface="DM Sans"/>
                <a:cs typeface="DM Sans"/>
                <a:sym typeface="DM Sans"/>
              </a:rPr>
              <a:t>T</a:t>
            </a:r>
            <a:r>
              <a:rPr lang="en" sz="1500">
                <a:solidFill>
                  <a:srgbClr val="000050"/>
                </a:solidFill>
                <a:latin typeface="DM Sans"/>
                <a:ea typeface="DM Sans"/>
                <a:cs typeface="DM Sans"/>
                <a:sym typeface="DM Sans"/>
              </a:rPr>
              <a:t>his slide is divided in columns. </a:t>
            </a:r>
            <a:endParaRPr sz="1500">
              <a:solidFill>
                <a:srgbClr val="000050"/>
              </a:solidFill>
              <a:latin typeface="DM Sans"/>
              <a:ea typeface="DM Sans"/>
              <a:cs typeface="DM Sans"/>
              <a:sym typeface="DM Sans"/>
            </a:endParaRPr>
          </a:p>
        </p:txBody>
      </p:sp>
      <p:sp>
        <p:nvSpPr>
          <p:cNvPr id="1452" name="Google Shape;1452;p62"/>
          <p:cNvSpPr txBox="1"/>
          <p:nvPr/>
        </p:nvSpPr>
        <p:spPr>
          <a:xfrm>
            <a:off x="6148699" y="2204250"/>
            <a:ext cx="2538300" cy="2301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For captions, use this size of font.</a:t>
            </a:r>
            <a:r>
              <a:rPr lang="en" sz="900">
                <a:solidFill>
                  <a:srgbClr val="000050"/>
                </a:solidFill>
                <a:latin typeface="DM Sans"/>
                <a:ea typeface="DM Sans"/>
                <a:cs typeface="DM Sans"/>
                <a:sym typeface="DM Sans"/>
              </a:rPr>
              <a:t> Refrain from writing too much on your slides, and use the Speaker notes as a place to write your presentation. </a:t>
            </a:r>
            <a:r>
              <a:rPr lang="en" sz="900">
                <a:solidFill>
                  <a:srgbClr val="000050"/>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sz="900">
              <a:solidFill>
                <a:srgbClr val="000050"/>
              </a:solidFill>
              <a:latin typeface="DM Sans"/>
              <a:ea typeface="DM Sans"/>
              <a:cs typeface="DM Sans"/>
              <a:sym typeface="DM Sans"/>
            </a:endParaRPr>
          </a:p>
        </p:txBody>
      </p:sp>
      <p:sp>
        <p:nvSpPr>
          <p:cNvPr id="1453" name="Google Shape;1453;p62"/>
          <p:cNvSpPr txBox="1"/>
          <p:nvPr/>
        </p:nvSpPr>
        <p:spPr>
          <a:xfrm>
            <a:off x="457200" y="457200"/>
            <a:ext cx="2538300" cy="2484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95E4E"/>
                </a:solidFill>
                <a:latin typeface="DM Sans ExtraBold"/>
                <a:ea typeface="DM Sans ExtraBold"/>
                <a:cs typeface="DM Sans ExtraBold"/>
                <a:sym typeface="DM Sans ExtraBold"/>
              </a:rPr>
              <a:t>title. </a:t>
            </a:r>
            <a:r>
              <a:rPr lang="en" sz="2400">
                <a:solidFill>
                  <a:srgbClr val="000050"/>
                </a:solidFill>
                <a:latin typeface="DM Sans ExtraBold"/>
                <a:ea typeface="DM Sans ExtraBold"/>
                <a:cs typeface="DM Sans ExtraBold"/>
                <a:sym typeface="DM Sans ExtraBold"/>
              </a:rPr>
              <a:t>Use as many lines as needed.</a:t>
            </a:r>
            <a:endParaRPr sz="24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000050"/>
                </a:solidFill>
                <a:latin typeface="DM Sans"/>
                <a:ea typeface="DM Sans"/>
                <a:cs typeface="DM Sans"/>
                <a:sym typeface="DM Sans"/>
              </a:rPr>
              <a:t>Use this </a:t>
            </a:r>
            <a:r>
              <a:rPr lang="en" sz="1800">
                <a:solidFill>
                  <a:srgbClr val="000050"/>
                </a:solidFill>
                <a:latin typeface="DM Sans ExtraBold"/>
                <a:ea typeface="DM Sans ExtraBold"/>
                <a:cs typeface="DM Sans ExtraBold"/>
                <a:sym typeface="DM Sans ExtraBold"/>
              </a:rPr>
              <a:t>size of font </a:t>
            </a:r>
            <a:r>
              <a:rPr lang="en" sz="1800">
                <a:solidFill>
                  <a:srgbClr val="000050"/>
                </a:solidFill>
                <a:latin typeface="DM Sans"/>
                <a:ea typeface="DM Sans"/>
                <a:cs typeface="DM Sans"/>
                <a:sym typeface="DM Sans"/>
              </a:rPr>
              <a:t>for subtitles. </a:t>
            </a:r>
            <a:endParaRPr sz="1800">
              <a:solidFill>
                <a:srgbClr val="000050"/>
              </a:solidFill>
              <a:latin typeface="DM Sans"/>
              <a:ea typeface="DM Sans"/>
              <a:cs typeface="DM Sans"/>
              <a:sym typeface="DM Sans"/>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B9FF"/>
        </a:solidFill>
      </p:bgPr>
    </p:bg>
    <p:spTree>
      <p:nvGrpSpPr>
        <p:cNvPr id="1457" name="Shape 1457"/>
        <p:cNvGrpSpPr/>
        <p:nvPr/>
      </p:nvGrpSpPr>
      <p:grpSpPr>
        <a:xfrm>
          <a:off x="0" y="0"/>
          <a:ext cx="0" cy="0"/>
          <a:chOff x="0" y="0"/>
          <a:chExt cx="0" cy="0"/>
        </a:xfrm>
      </p:grpSpPr>
      <p:pic>
        <p:nvPicPr>
          <p:cNvPr id="1458" name="Google Shape;1458;p63"/>
          <p:cNvPicPr preferRelativeResize="0"/>
          <p:nvPr/>
        </p:nvPicPr>
        <p:blipFill rotWithShape="1">
          <a:blip r:embed="rId3">
            <a:alphaModFix/>
          </a:blip>
          <a:srcRect b="0" l="15793" r="38734" t="0"/>
          <a:stretch/>
        </p:blipFill>
        <p:spPr>
          <a:xfrm>
            <a:off x="5629575" y="0"/>
            <a:ext cx="3514424" cy="5143502"/>
          </a:xfrm>
          <a:prstGeom prst="rect">
            <a:avLst/>
          </a:prstGeom>
          <a:noFill/>
          <a:ln>
            <a:noFill/>
          </a:ln>
        </p:spPr>
      </p:pic>
      <p:grpSp>
        <p:nvGrpSpPr>
          <p:cNvPr id="1459" name="Google Shape;1459;p63"/>
          <p:cNvGrpSpPr/>
          <p:nvPr/>
        </p:nvGrpSpPr>
        <p:grpSpPr>
          <a:xfrm>
            <a:off x="8336403" y="4693208"/>
            <a:ext cx="350758" cy="113064"/>
            <a:chOff x="238125" y="1706125"/>
            <a:chExt cx="7143750" cy="2302725"/>
          </a:xfrm>
        </p:grpSpPr>
        <p:sp>
          <p:nvSpPr>
            <p:cNvPr id="1460" name="Google Shape;1460;p63"/>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461" name="Google Shape;1461;p63"/>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462" name="Google Shape;1462;p63"/>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463" name="Google Shape;1463;p63"/>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464" name="Google Shape;1464;p63"/>
          <p:cNvSpPr txBox="1"/>
          <p:nvPr/>
        </p:nvSpPr>
        <p:spPr>
          <a:xfrm>
            <a:off x="3022998" y="719588"/>
            <a:ext cx="2288400" cy="26205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For captions, use this size of font.</a:t>
            </a:r>
            <a:r>
              <a:rPr lang="en" sz="900">
                <a:solidFill>
                  <a:srgbClr val="000050"/>
                </a:solidFill>
                <a:latin typeface="DM Sans"/>
                <a:ea typeface="DM Sans"/>
                <a:cs typeface="DM Sans"/>
                <a:sym typeface="DM Sans"/>
              </a:rPr>
              <a:t> Refrain from writing too much on your slides, and use the Speaker notes as a place to write your presentation.</a:t>
            </a:r>
            <a:endParaRPr sz="9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rgbClr val="000050"/>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r>
              <a:rPr lang="en" sz="900">
                <a:solidFill>
                  <a:srgbClr val="000050"/>
                </a:solidFill>
                <a:latin typeface="DM Sans"/>
                <a:ea typeface="DM Sans"/>
                <a:cs typeface="DM Sans"/>
                <a:sym typeface="DM Sans"/>
              </a:rPr>
              <a:t> </a:t>
            </a:r>
            <a:endParaRPr sz="1500">
              <a:solidFill>
                <a:srgbClr val="000050"/>
              </a:solidFill>
              <a:latin typeface="DM Sans ExtraBold"/>
              <a:ea typeface="DM Sans ExtraBold"/>
              <a:cs typeface="DM Sans ExtraBold"/>
              <a:sym typeface="DM Sans ExtraBold"/>
            </a:endParaRPr>
          </a:p>
        </p:txBody>
      </p:sp>
      <p:sp>
        <p:nvSpPr>
          <p:cNvPr id="1465" name="Google Shape;1465;p63"/>
          <p:cNvSpPr txBox="1"/>
          <p:nvPr/>
        </p:nvSpPr>
        <p:spPr>
          <a:xfrm>
            <a:off x="457200" y="719588"/>
            <a:ext cx="2185200" cy="2484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95E4E"/>
                </a:solidFill>
                <a:latin typeface="DM Sans ExtraBold"/>
                <a:ea typeface="DM Sans ExtraBold"/>
                <a:cs typeface="DM Sans ExtraBold"/>
                <a:sym typeface="DM Sans ExtraBold"/>
              </a:rPr>
              <a:t>title. </a:t>
            </a:r>
            <a:r>
              <a:rPr lang="en" sz="2400">
                <a:solidFill>
                  <a:srgbClr val="000050"/>
                </a:solidFill>
                <a:latin typeface="DM Sans ExtraBold"/>
                <a:ea typeface="DM Sans ExtraBold"/>
                <a:cs typeface="DM Sans ExtraBold"/>
                <a:sym typeface="DM Sans ExtraBold"/>
              </a:rPr>
              <a:t>Use as many lines as needed.</a:t>
            </a:r>
            <a:endParaRPr sz="24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000050"/>
                </a:solidFill>
                <a:latin typeface="DM Sans"/>
                <a:ea typeface="DM Sans"/>
                <a:cs typeface="DM Sans"/>
                <a:sym typeface="DM Sans"/>
              </a:rPr>
              <a:t>Use this </a:t>
            </a:r>
            <a:r>
              <a:rPr lang="en" sz="1800">
                <a:solidFill>
                  <a:srgbClr val="000050"/>
                </a:solidFill>
                <a:latin typeface="DM Sans ExtraBold"/>
                <a:ea typeface="DM Sans ExtraBold"/>
                <a:cs typeface="DM Sans ExtraBold"/>
                <a:sym typeface="DM Sans ExtraBold"/>
              </a:rPr>
              <a:t>size of font</a:t>
            </a:r>
            <a:r>
              <a:rPr lang="en" sz="1800">
                <a:solidFill>
                  <a:srgbClr val="000050"/>
                </a:solidFill>
                <a:latin typeface="DM Sans"/>
                <a:ea typeface="DM Sans"/>
                <a:cs typeface="DM Sans"/>
                <a:sym typeface="DM Sans"/>
              </a:rPr>
              <a:t> for subtitles. </a:t>
            </a:r>
            <a:endParaRPr sz="1800">
              <a:solidFill>
                <a:srgbClr val="000050"/>
              </a:solidFill>
              <a:latin typeface="DM Sans"/>
              <a:ea typeface="DM Sans"/>
              <a:cs typeface="DM Sans"/>
              <a:sym typeface="DM Sans"/>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5A50"/>
        </a:solidFill>
      </p:bgPr>
    </p:bg>
    <p:spTree>
      <p:nvGrpSpPr>
        <p:cNvPr id="1469" name="Shape 1469"/>
        <p:cNvGrpSpPr/>
        <p:nvPr/>
      </p:nvGrpSpPr>
      <p:grpSpPr>
        <a:xfrm>
          <a:off x="0" y="0"/>
          <a:ext cx="0" cy="0"/>
          <a:chOff x="0" y="0"/>
          <a:chExt cx="0" cy="0"/>
        </a:xfrm>
      </p:grpSpPr>
      <p:pic>
        <p:nvPicPr>
          <p:cNvPr id="1470" name="Google Shape;1470;p64"/>
          <p:cNvPicPr preferRelativeResize="0"/>
          <p:nvPr/>
        </p:nvPicPr>
        <p:blipFill rotWithShape="1">
          <a:blip r:embed="rId3">
            <a:alphaModFix/>
          </a:blip>
          <a:srcRect b="0" l="33995" r="20465" t="0"/>
          <a:stretch/>
        </p:blipFill>
        <p:spPr>
          <a:xfrm>
            <a:off x="0" y="0"/>
            <a:ext cx="3514424" cy="5143501"/>
          </a:xfrm>
          <a:prstGeom prst="rect">
            <a:avLst/>
          </a:prstGeom>
          <a:noFill/>
          <a:ln>
            <a:noFill/>
          </a:ln>
        </p:spPr>
      </p:pic>
      <p:sp>
        <p:nvSpPr>
          <p:cNvPr id="1471" name="Google Shape;1471;p64"/>
          <p:cNvSpPr txBox="1"/>
          <p:nvPr/>
        </p:nvSpPr>
        <p:spPr>
          <a:xfrm>
            <a:off x="6398398" y="719588"/>
            <a:ext cx="2288400" cy="26205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For captions, use this size of font.</a:t>
            </a:r>
            <a:r>
              <a:rPr lang="en" sz="900">
                <a:solidFill>
                  <a:srgbClr val="000050"/>
                </a:solidFill>
                <a:latin typeface="DM Sans"/>
                <a:ea typeface="DM Sans"/>
                <a:cs typeface="DM Sans"/>
                <a:sym typeface="DM Sans"/>
              </a:rPr>
              <a:t> Refrain from writing too much on your slides, and use the Speaker notes as a place to write your presentation.</a:t>
            </a:r>
            <a:endParaRPr sz="9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rgbClr val="000050"/>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r>
              <a:rPr lang="en" sz="900">
                <a:solidFill>
                  <a:srgbClr val="000050"/>
                </a:solidFill>
                <a:latin typeface="DM Sans"/>
                <a:ea typeface="DM Sans"/>
                <a:cs typeface="DM Sans"/>
                <a:sym typeface="DM Sans"/>
              </a:rPr>
              <a:t> </a:t>
            </a:r>
            <a:endParaRPr sz="1500">
              <a:solidFill>
                <a:srgbClr val="000050"/>
              </a:solidFill>
              <a:latin typeface="DM Sans ExtraBold"/>
              <a:ea typeface="DM Sans ExtraBold"/>
              <a:cs typeface="DM Sans ExtraBold"/>
              <a:sym typeface="DM Sans ExtraBold"/>
            </a:endParaRPr>
          </a:p>
        </p:txBody>
      </p:sp>
      <p:sp>
        <p:nvSpPr>
          <p:cNvPr id="1472" name="Google Shape;1472;p64"/>
          <p:cNvSpPr txBox="1"/>
          <p:nvPr/>
        </p:nvSpPr>
        <p:spPr>
          <a:xfrm>
            <a:off x="3832600" y="719588"/>
            <a:ext cx="2185200" cy="2484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chemeClr val="lt1"/>
                </a:solidFill>
                <a:latin typeface="DM Sans ExtraBold"/>
                <a:ea typeface="DM Sans ExtraBold"/>
                <a:cs typeface="DM Sans ExtraBold"/>
                <a:sym typeface="DM Sans ExtraBold"/>
              </a:rPr>
              <a:t>title</a:t>
            </a:r>
            <a:r>
              <a:rPr lang="en" sz="2400">
                <a:solidFill>
                  <a:srgbClr val="F95E4E"/>
                </a:solidFill>
                <a:latin typeface="DM Sans ExtraBold"/>
                <a:ea typeface="DM Sans ExtraBold"/>
                <a:cs typeface="DM Sans ExtraBold"/>
                <a:sym typeface="DM Sans ExtraBold"/>
              </a:rPr>
              <a:t>. </a:t>
            </a:r>
            <a:r>
              <a:rPr lang="en" sz="2400">
                <a:solidFill>
                  <a:srgbClr val="000050"/>
                </a:solidFill>
                <a:latin typeface="DM Sans ExtraBold"/>
                <a:ea typeface="DM Sans ExtraBold"/>
                <a:cs typeface="DM Sans ExtraBold"/>
                <a:sym typeface="DM Sans ExtraBold"/>
              </a:rPr>
              <a:t>Use as many lines as needed.</a:t>
            </a:r>
            <a:endParaRPr sz="24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000050"/>
                </a:solidFill>
                <a:latin typeface="DM Sans"/>
                <a:ea typeface="DM Sans"/>
                <a:cs typeface="DM Sans"/>
                <a:sym typeface="DM Sans"/>
              </a:rPr>
              <a:t>Use this </a:t>
            </a:r>
            <a:r>
              <a:rPr lang="en" sz="1800">
                <a:solidFill>
                  <a:srgbClr val="000050"/>
                </a:solidFill>
                <a:latin typeface="DM Sans ExtraBold"/>
                <a:ea typeface="DM Sans ExtraBold"/>
                <a:cs typeface="DM Sans ExtraBold"/>
                <a:sym typeface="DM Sans ExtraBold"/>
              </a:rPr>
              <a:t>size of font </a:t>
            </a:r>
            <a:r>
              <a:rPr lang="en" sz="1800">
                <a:solidFill>
                  <a:srgbClr val="000050"/>
                </a:solidFill>
                <a:latin typeface="DM Sans"/>
                <a:ea typeface="DM Sans"/>
                <a:cs typeface="DM Sans"/>
                <a:sym typeface="DM Sans"/>
              </a:rPr>
              <a:t>for subtitles. </a:t>
            </a:r>
            <a:endParaRPr sz="1800">
              <a:solidFill>
                <a:srgbClr val="000050"/>
              </a:solidFill>
              <a:latin typeface="DM Sans"/>
              <a:ea typeface="DM Sans"/>
              <a:cs typeface="DM Sans"/>
              <a:sym typeface="DM Sans"/>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90037"/>
        </a:solidFill>
      </p:bgPr>
    </p:bg>
    <p:spTree>
      <p:nvGrpSpPr>
        <p:cNvPr id="1476" name="Shape 1476"/>
        <p:cNvGrpSpPr/>
        <p:nvPr/>
      </p:nvGrpSpPr>
      <p:grpSpPr>
        <a:xfrm>
          <a:off x="0" y="0"/>
          <a:ext cx="0" cy="0"/>
          <a:chOff x="0" y="0"/>
          <a:chExt cx="0" cy="0"/>
        </a:xfrm>
      </p:grpSpPr>
      <p:pic>
        <p:nvPicPr>
          <p:cNvPr id="1477" name="Google Shape;1477;p65"/>
          <p:cNvPicPr preferRelativeResize="0"/>
          <p:nvPr/>
        </p:nvPicPr>
        <p:blipFill rotWithShape="1">
          <a:blip r:embed="rId3">
            <a:alphaModFix/>
          </a:blip>
          <a:srcRect b="50203" l="0" r="0" t="23990"/>
          <a:stretch/>
        </p:blipFill>
        <p:spPr>
          <a:xfrm>
            <a:off x="0" y="3571874"/>
            <a:ext cx="9144003" cy="1571625"/>
          </a:xfrm>
          <a:prstGeom prst="rect">
            <a:avLst/>
          </a:prstGeom>
          <a:noFill/>
          <a:ln>
            <a:noFill/>
          </a:ln>
        </p:spPr>
      </p:pic>
      <p:sp>
        <p:nvSpPr>
          <p:cNvPr id="1478" name="Google Shape;1478;p65"/>
          <p:cNvSpPr txBox="1"/>
          <p:nvPr/>
        </p:nvSpPr>
        <p:spPr>
          <a:xfrm>
            <a:off x="4686300" y="786050"/>
            <a:ext cx="4000500" cy="1505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00">
                <a:solidFill>
                  <a:schemeClr val="lt1"/>
                </a:solidFill>
                <a:latin typeface="DM Sans ExtraBold"/>
                <a:ea typeface="DM Sans ExtraBold"/>
                <a:cs typeface="DM Sans ExtraBold"/>
                <a:sym typeface="DM Sans ExtraBold"/>
              </a:rPr>
              <a:t>For captions, use this size of font.</a:t>
            </a:r>
            <a:r>
              <a:rPr lang="en" sz="900">
                <a:solidFill>
                  <a:schemeClr val="lt1"/>
                </a:solidFill>
                <a:latin typeface="DM Sans"/>
                <a:ea typeface="DM Sans"/>
                <a:cs typeface="DM Sans"/>
                <a:sym typeface="DM Sans"/>
              </a:rPr>
              <a:t> Refrain from writing too much on your slides, and use the Speaker notes as a place to write your presentation. </a:t>
            </a:r>
            <a:r>
              <a:rPr lang="en" sz="900">
                <a:solidFill>
                  <a:schemeClr val="lt1"/>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r>
              <a:rPr lang="en" sz="900">
                <a:solidFill>
                  <a:schemeClr val="lt1"/>
                </a:solidFill>
                <a:latin typeface="DM Sans"/>
                <a:ea typeface="DM Sans"/>
                <a:cs typeface="DM Sans"/>
                <a:sym typeface="DM Sans"/>
              </a:rPr>
              <a:t> </a:t>
            </a:r>
            <a:endParaRPr sz="1500">
              <a:solidFill>
                <a:schemeClr val="lt1"/>
              </a:solidFill>
              <a:latin typeface="DM Sans ExtraBold"/>
              <a:ea typeface="DM Sans ExtraBold"/>
              <a:cs typeface="DM Sans ExtraBold"/>
              <a:sym typeface="DM Sans ExtraBold"/>
            </a:endParaRPr>
          </a:p>
        </p:txBody>
      </p:sp>
      <p:sp>
        <p:nvSpPr>
          <p:cNvPr id="1479" name="Google Shape;1479;p65"/>
          <p:cNvSpPr txBox="1"/>
          <p:nvPr/>
        </p:nvSpPr>
        <p:spPr>
          <a:xfrm>
            <a:off x="457200" y="786050"/>
            <a:ext cx="1886100" cy="1939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Clr>
                <a:schemeClr val="dk1"/>
              </a:buClr>
              <a:buSzPts val="600"/>
              <a:buFont typeface="Arial"/>
              <a:buNone/>
            </a:pPr>
            <a:r>
              <a:rPr lang="en" sz="2400">
                <a:solidFill>
                  <a:srgbClr val="F95E4E"/>
                </a:solidFill>
                <a:latin typeface="DM Sans ExtraBold"/>
                <a:ea typeface="DM Sans ExtraBold"/>
                <a:cs typeface="DM Sans ExtraBold"/>
                <a:sym typeface="DM Sans ExtraBold"/>
              </a:rPr>
              <a:t>Insert here your title.</a:t>
            </a:r>
            <a:r>
              <a:rPr lang="en" sz="2400">
                <a:solidFill>
                  <a:schemeClr val="lt1"/>
                </a:solidFill>
                <a:latin typeface="DM Sans ExtraBold"/>
                <a:ea typeface="DM Sans ExtraBold"/>
                <a:cs typeface="DM Sans ExtraBold"/>
                <a:sym typeface="DM Sans ExtraBold"/>
              </a:rPr>
              <a:t> </a:t>
            </a:r>
            <a:r>
              <a:rPr lang="en" sz="2400">
                <a:solidFill>
                  <a:srgbClr val="FAB9FF"/>
                </a:solidFill>
                <a:latin typeface="DM Sans ExtraBold"/>
                <a:ea typeface="DM Sans ExtraBold"/>
                <a:cs typeface="DM Sans ExtraBold"/>
                <a:sym typeface="DM Sans ExtraBold"/>
              </a:rPr>
              <a:t>Use as many lines as needed.</a:t>
            </a:r>
            <a:endParaRPr sz="1800">
              <a:solidFill>
                <a:srgbClr val="FAB9FF"/>
              </a:solidFill>
              <a:latin typeface="DM Sans"/>
              <a:ea typeface="DM Sans"/>
              <a:cs typeface="DM Sans"/>
              <a:sym typeface="DM Sans"/>
            </a:endParaRPr>
          </a:p>
        </p:txBody>
      </p:sp>
      <p:sp>
        <p:nvSpPr>
          <p:cNvPr id="1480" name="Google Shape;1480;p65"/>
          <p:cNvSpPr txBox="1"/>
          <p:nvPr/>
        </p:nvSpPr>
        <p:spPr>
          <a:xfrm>
            <a:off x="2571750" y="786050"/>
            <a:ext cx="1886100" cy="1650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FA5A50"/>
                </a:solidFill>
                <a:latin typeface="DM Sans"/>
                <a:ea typeface="DM Sans"/>
                <a:cs typeface="DM Sans"/>
                <a:sym typeface="DM Sans"/>
              </a:rPr>
              <a:t>"For quotes or text highlights, </a:t>
            </a:r>
            <a:r>
              <a:rPr lang="en" sz="1500">
                <a:solidFill>
                  <a:srgbClr val="FA5A50"/>
                </a:solidFill>
                <a:latin typeface="DM Sans ExtraBold"/>
                <a:ea typeface="DM Sans ExtraBold"/>
                <a:cs typeface="DM Sans ExtraBold"/>
                <a:sym typeface="DM Sans ExtraBold"/>
              </a:rPr>
              <a:t>use this size of font. </a:t>
            </a:r>
            <a:r>
              <a:rPr lang="en" sz="1500">
                <a:solidFill>
                  <a:srgbClr val="FA5A50"/>
                </a:solidFill>
                <a:latin typeface="DM Sans"/>
                <a:ea typeface="DM Sans"/>
                <a:cs typeface="DM Sans"/>
                <a:sym typeface="DM Sans"/>
              </a:rPr>
              <a:t>If your quote needs more space, check </a:t>
            </a:r>
            <a:r>
              <a:rPr lang="en" sz="1500" u="sng">
                <a:solidFill>
                  <a:srgbClr val="FA5A50"/>
                </a:solidFill>
                <a:latin typeface="DM Sans ExtraBold"/>
                <a:ea typeface="DM Sans ExtraBold"/>
                <a:cs typeface="DM Sans ExtraBold"/>
                <a:sym typeface="DM Sans ExtraBold"/>
                <a:hlinkClick action="ppaction://hlinksldjump" r:id="rId4">
                  <a:extLst>
                    <a:ext uri="{A12FA001-AC4F-418D-AE19-62706E023703}">
                      <ahyp:hlinkClr val="tx"/>
                    </a:ext>
                  </a:extLst>
                </a:hlinkClick>
              </a:rPr>
              <a:t>these</a:t>
            </a:r>
            <a:r>
              <a:rPr lang="en" sz="1500">
                <a:solidFill>
                  <a:srgbClr val="FA5A50"/>
                </a:solidFill>
                <a:latin typeface="DM Sans"/>
                <a:ea typeface="DM Sans"/>
                <a:cs typeface="DM Sans"/>
                <a:sym typeface="DM Sans"/>
              </a:rPr>
              <a:t> slides.</a:t>
            </a:r>
            <a:endParaRPr sz="1500">
              <a:solidFill>
                <a:srgbClr val="FA5A50"/>
              </a:solidFill>
              <a:latin typeface="DM Sans ExtraBold"/>
              <a:ea typeface="DM Sans ExtraBold"/>
              <a:cs typeface="DM Sans ExtraBold"/>
              <a:sym typeface="DM Sans ExtraBo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4" name="Shape 1484"/>
        <p:cNvGrpSpPr/>
        <p:nvPr/>
      </p:nvGrpSpPr>
      <p:grpSpPr>
        <a:xfrm>
          <a:off x="0" y="0"/>
          <a:ext cx="0" cy="0"/>
          <a:chOff x="0" y="0"/>
          <a:chExt cx="0" cy="0"/>
        </a:xfrm>
      </p:grpSpPr>
      <p:sp>
        <p:nvSpPr>
          <p:cNvPr id="1485" name="Google Shape;1485;p66"/>
          <p:cNvSpPr/>
          <p:nvPr/>
        </p:nvSpPr>
        <p:spPr>
          <a:xfrm>
            <a:off x="0" y="3571950"/>
            <a:ext cx="9144000" cy="1571700"/>
          </a:xfrm>
          <a:prstGeom prst="rect">
            <a:avLst/>
          </a:prstGeom>
          <a:solidFill>
            <a:srgbClr val="B4DCFA"/>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486" name="Google Shape;1486;p66"/>
          <p:cNvSpPr/>
          <p:nvPr/>
        </p:nvSpPr>
        <p:spPr>
          <a:xfrm>
            <a:off x="457200" y="4191375"/>
            <a:ext cx="1886100" cy="3330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lang="en" sz="900">
                <a:latin typeface="DM Sans"/>
                <a:ea typeface="DM Sans"/>
                <a:cs typeface="DM Sans"/>
                <a:sym typeface="DM Sans"/>
              </a:rPr>
              <a:t>Client's logo</a:t>
            </a:r>
            <a:endParaRPr sz="900">
              <a:latin typeface="DM Sans"/>
              <a:ea typeface="DM Sans"/>
              <a:cs typeface="DM Sans"/>
              <a:sym typeface="DM Sans"/>
            </a:endParaRPr>
          </a:p>
        </p:txBody>
      </p:sp>
      <p:sp>
        <p:nvSpPr>
          <p:cNvPr id="1487" name="Google Shape;1487;p66"/>
          <p:cNvSpPr/>
          <p:nvPr/>
        </p:nvSpPr>
        <p:spPr>
          <a:xfrm>
            <a:off x="2584925" y="4191375"/>
            <a:ext cx="1886100" cy="3330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lang="en" sz="900">
                <a:latin typeface="DM Sans"/>
                <a:ea typeface="DM Sans"/>
                <a:cs typeface="DM Sans"/>
                <a:sym typeface="DM Sans"/>
              </a:rPr>
              <a:t>Client's logo</a:t>
            </a:r>
            <a:endParaRPr sz="900">
              <a:latin typeface="DM Sans"/>
              <a:ea typeface="DM Sans"/>
              <a:cs typeface="DM Sans"/>
              <a:sym typeface="DM Sans"/>
            </a:endParaRPr>
          </a:p>
        </p:txBody>
      </p:sp>
      <p:sp>
        <p:nvSpPr>
          <p:cNvPr id="1488" name="Google Shape;1488;p66"/>
          <p:cNvSpPr/>
          <p:nvPr/>
        </p:nvSpPr>
        <p:spPr>
          <a:xfrm>
            <a:off x="4686300" y="4191375"/>
            <a:ext cx="1886100" cy="3330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lang="en" sz="900">
                <a:latin typeface="DM Sans"/>
                <a:ea typeface="DM Sans"/>
                <a:cs typeface="DM Sans"/>
                <a:sym typeface="DM Sans"/>
              </a:rPr>
              <a:t>Client's logo</a:t>
            </a:r>
            <a:endParaRPr sz="900">
              <a:latin typeface="DM Sans"/>
              <a:ea typeface="DM Sans"/>
              <a:cs typeface="DM Sans"/>
              <a:sym typeface="DM Sans"/>
            </a:endParaRPr>
          </a:p>
        </p:txBody>
      </p:sp>
      <p:sp>
        <p:nvSpPr>
          <p:cNvPr id="1489" name="Google Shape;1489;p66"/>
          <p:cNvSpPr/>
          <p:nvPr/>
        </p:nvSpPr>
        <p:spPr>
          <a:xfrm>
            <a:off x="6800850" y="4191375"/>
            <a:ext cx="1886100" cy="3330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lang="en" sz="900">
                <a:latin typeface="DM Sans"/>
                <a:ea typeface="DM Sans"/>
                <a:cs typeface="DM Sans"/>
                <a:sym typeface="DM Sans"/>
              </a:rPr>
              <a:t>Client's logo</a:t>
            </a:r>
            <a:endParaRPr sz="900">
              <a:latin typeface="DM Sans"/>
              <a:ea typeface="DM Sans"/>
              <a:cs typeface="DM Sans"/>
              <a:sym typeface="DM Sans"/>
            </a:endParaRPr>
          </a:p>
        </p:txBody>
      </p:sp>
      <p:sp>
        <p:nvSpPr>
          <p:cNvPr id="1490" name="Google Shape;1490;p66"/>
          <p:cNvSpPr txBox="1"/>
          <p:nvPr/>
        </p:nvSpPr>
        <p:spPr>
          <a:xfrm>
            <a:off x="4686300" y="786050"/>
            <a:ext cx="4000500" cy="1505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For captions, use this size of font.</a:t>
            </a:r>
            <a:r>
              <a:rPr lang="en" sz="900">
                <a:solidFill>
                  <a:srgbClr val="000050"/>
                </a:solidFill>
                <a:latin typeface="DM Sans"/>
                <a:ea typeface="DM Sans"/>
                <a:cs typeface="DM Sans"/>
                <a:sym typeface="DM Sans"/>
              </a:rPr>
              <a:t> Refrain from writing too much on your slides, and use the Speaker notes as a place to write your presentation. </a:t>
            </a:r>
            <a:r>
              <a:rPr lang="en" sz="900">
                <a:solidFill>
                  <a:srgbClr val="000050"/>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r>
              <a:rPr lang="en" sz="900">
                <a:solidFill>
                  <a:srgbClr val="000050"/>
                </a:solidFill>
                <a:latin typeface="DM Sans"/>
                <a:ea typeface="DM Sans"/>
                <a:cs typeface="DM Sans"/>
                <a:sym typeface="DM Sans"/>
              </a:rPr>
              <a:t> </a:t>
            </a:r>
            <a:endParaRPr sz="1500">
              <a:solidFill>
                <a:srgbClr val="000050"/>
              </a:solidFill>
              <a:latin typeface="DM Sans ExtraBold"/>
              <a:ea typeface="DM Sans ExtraBold"/>
              <a:cs typeface="DM Sans ExtraBold"/>
              <a:sym typeface="DM Sans ExtraBold"/>
            </a:endParaRPr>
          </a:p>
        </p:txBody>
      </p:sp>
      <p:sp>
        <p:nvSpPr>
          <p:cNvPr id="1491" name="Google Shape;1491;p66"/>
          <p:cNvSpPr txBox="1"/>
          <p:nvPr/>
        </p:nvSpPr>
        <p:spPr>
          <a:xfrm>
            <a:off x="457200" y="786050"/>
            <a:ext cx="1886100" cy="1939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F95E4E"/>
                </a:solidFill>
                <a:latin typeface="DM Sans ExtraBold"/>
                <a:ea typeface="DM Sans ExtraBold"/>
                <a:cs typeface="DM Sans ExtraBold"/>
                <a:sym typeface="DM Sans ExtraBold"/>
              </a:rPr>
              <a:t>Insert here your title. </a:t>
            </a:r>
            <a:r>
              <a:rPr lang="en" sz="2400">
                <a:solidFill>
                  <a:srgbClr val="B4DCFA"/>
                </a:solidFill>
                <a:latin typeface="DM Sans ExtraBold"/>
                <a:ea typeface="DM Sans ExtraBold"/>
                <a:cs typeface="DM Sans ExtraBold"/>
                <a:sym typeface="DM Sans ExtraBold"/>
              </a:rPr>
              <a:t>Use as many lines as needed.</a:t>
            </a:r>
            <a:endParaRPr sz="1800">
              <a:solidFill>
                <a:srgbClr val="B4DCFA"/>
              </a:solidFill>
              <a:latin typeface="DM Sans"/>
              <a:ea typeface="DM Sans"/>
              <a:cs typeface="DM Sans"/>
              <a:sym typeface="DM Sans"/>
            </a:endParaRPr>
          </a:p>
        </p:txBody>
      </p:sp>
      <p:sp>
        <p:nvSpPr>
          <p:cNvPr id="1492" name="Google Shape;1492;p66"/>
          <p:cNvSpPr txBox="1"/>
          <p:nvPr/>
        </p:nvSpPr>
        <p:spPr>
          <a:xfrm>
            <a:off x="2571750" y="786050"/>
            <a:ext cx="1886100" cy="1650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000050"/>
                </a:solidFill>
                <a:latin typeface="DM Sans"/>
                <a:ea typeface="DM Sans"/>
                <a:cs typeface="DM Sans"/>
                <a:sym typeface="DM Sans"/>
              </a:rPr>
              <a:t>"For quotes or text highlights, </a:t>
            </a:r>
            <a:r>
              <a:rPr lang="en" sz="1500">
                <a:solidFill>
                  <a:srgbClr val="000050"/>
                </a:solidFill>
                <a:latin typeface="DM Sans ExtraBold"/>
                <a:ea typeface="DM Sans ExtraBold"/>
                <a:cs typeface="DM Sans ExtraBold"/>
                <a:sym typeface="DM Sans ExtraBold"/>
              </a:rPr>
              <a:t>use this size of font. </a:t>
            </a:r>
            <a:r>
              <a:rPr lang="en" sz="1500">
                <a:solidFill>
                  <a:srgbClr val="000050"/>
                </a:solidFill>
                <a:latin typeface="DM Sans"/>
                <a:ea typeface="DM Sans"/>
                <a:cs typeface="DM Sans"/>
                <a:sym typeface="DM Sans"/>
              </a:rPr>
              <a:t>If your quote needs more space, check</a:t>
            </a:r>
            <a:r>
              <a:rPr lang="en" sz="1500">
                <a:solidFill>
                  <a:srgbClr val="000050"/>
                </a:solidFill>
                <a:uFill>
                  <a:noFill/>
                </a:uFill>
                <a:latin typeface="DM Sans"/>
                <a:ea typeface="DM Sans"/>
                <a:cs typeface="DM Sans"/>
                <a:sym typeface="DM Sans"/>
                <a:hlinkClick action="ppaction://hlinksldjump" r:id="rId3">
                  <a:extLst>
                    <a:ext uri="{A12FA001-AC4F-418D-AE19-62706E023703}">
                      <ahyp:hlinkClr val="tx"/>
                    </a:ext>
                  </a:extLst>
                </a:hlinkClick>
              </a:rPr>
              <a:t> </a:t>
            </a:r>
            <a:r>
              <a:rPr lang="en" sz="1500" u="sng">
                <a:solidFill>
                  <a:srgbClr val="000050"/>
                </a:solidFill>
                <a:latin typeface="DM Sans ExtraBold"/>
                <a:ea typeface="DM Sans ExtraBold"/>
                <a:cs typeface="DM Sans ExtraBold"/>
                <a:sym typeface="DM Sans ExtraBold"/>
                <a:hlinkClick action="ppaction://hlinksldjump" r:id="rId4">
                  <a:extLst>
                    <a:ext uri="{A12FA001-AC4F-418D-AE19-62706E023703}">
                      <ahyp:hlinkClr val="tx"/>
                    </a:ext>
                  </a:extLst>
                </a:hlinkClick>
              </a:rPr>
              <a:t>these</a:t>
            </a:r>
            <a:r>
              <a:rPr lang="en" sz="1500" u="sng">
                <a:solidFill>
                  <a:srgbClr val="000050"/>
                </a:solidFill>
                <a:latin typeface="DM Sans"/>
                <a:ea typeface="DM Sans"/>
                <a:cs typeface="DM Sans"/>
                <a:sym typeface="DM Sans"/>
                <a:hlinkClick action="ppaction://hlinksldjump" r:id="rId5">
                  <a:extLst>
                    <a:ext uri="{A12FA001-AC4F-418D-AE19-62706E023703}">
                      <ahyp:hlinkClr val="tx"/>
                    </a:ext>
                  </a:extLst>
                </a:hlinkClick>
              </a:rPr>
              <a:t> </a:t>
            </a:r>
            <a:r>
              <a:rPr lang="en" sz="1500">
                <a:solidFill>
                  <a:srgbClr val="000050"/>
                </a:solidFill>
                <a:latin typeface="DM Sans"/>
                <a:ea typeface="DM Sans"/>
                <a:cs typeface="DM Sans"/>
                <a:sym typeface="DM Sans"/>
              </a:rPr>
              <a:t>slides.</a:t>
            </a:r>
            <a:endParaRPr sz="1500">
              <a:solidFill>
                <a:srgbClr val="000050"/>
              </a:solidFill>
              <a:latin typeface="DM Sans ExtraBold"/>
              <a:ea typeface="DM Sans ExtraBold"/>
              <a:cs typeface="DM Sans ExtraBold"/>
              <a:sym typeface="DM Sans Extra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50"/>
        </a:solidFill>
      </p:bgPr>
    </p:bg>
    <p:spTree>
      <p:nvGrpSpPr>
        <p:cNvPr id="1496" name="Shape 1496"/>
        <p:cNvGrpSpPr/>
        <p:nvPr/>
      </p:nvGrpSpPr>
      <p:grpSpPr>
        <a:xfrm>
          <a:off x="0" y="0"/>
          <a:ext cx="0" cy="0"/>
          <a:chOff x="0" y="0"/>
          <a:chExt cx="0" cy="0"/>
        </a:xfrm>
      </p:grpSpPr>
      <p:sp>
        <p:nvSpPr>
          <p:cNvPr id="1497" name="Google Shape;1497;p67"/>
          <p:cNvSpPr txBox="1"/>
          <p:nvPr/>
        </p:nvSpPr>
        <p:spPr>
          <a:xfrm>
            <a:off x="457200" y="985575"/>
            <a:ext cx="1886100" cy="3172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FFFFFF"/>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 </a:t>
            </a:r>
            <a:r>
              <a:rPr lang="en" sz="2400">
                <a:solidFill>
                  <a:srgbClr val="FFFFFF"/>
                </a:solidFill>
                <a:latin typeface="DM Sans ExtraBold"/>
                <a:ea typeface="DM Sans ExtraBold"/>
                <a:cs typeface="DM Sans ExtraBold"/>
                <a:sym typeface="DM Sans ExtraBold"/>
              </a:rPr>
              <a:t>Use as many lines as needed.</a:t>
            </a:r>
            <a:endParaRPr sz="24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FA5A50"/>
                </a:solidFill>
                <a:latin typeface="DM Sans"/>
                <a:ea typeface="DM Sans"/>
                <a:cs typeface="DM Sans"/>
                <a:sym typeface="DM Sans"/>
              </a:rPr>
              <a:t>Use this </a:t>
            </a:r>
            <a:r>
              <a:rPr lang="en" sz="1800">
                <a:solidFill>
                  <a:srgbClr val="FA5A50"/>
                </a:solidFill>
                <a:latin typeface="DM Sans ExtraBold"/>
                <a:ea typeface="DM Sans ExtraBold"/>
                <a:cs typeface="DM Sans ExtraBold"/>
                <a:sym typeface="DM Sans ExtraBold"/>
              </a:rPr>
              <a:t>size of font </a:t>
            </a:r>
            <a:r>
              <a:rPr lang="en" sz="1800">
                <a:solidFill>
                  <a:srgbClr val="FA5A50"/>
                </a:solidFill>
                <a:latin typeface="DM Sans"/>
                <a:ea typeface="DM Sans"/>
                <a:cs typeface="DM Sans"/>
                <a:sym typeface="DM Sans"/>
              </a:rPr>
              <a:t>for subtitles. </a:t>
            </a:r>
            <a:endParaRPr sz="1800">
              <a:solidFill>
                <a:srgbClr val="FFFFFF"/>
              </a:solidFill>
              <a:latin typeface="DM Sans"/>
              <a:ea typeface="DM Sans"/>
              <a:cs typeface="DM Sans"/>
              <a:sym typeface="DM Sans"/>
            </a:endParaRPr>
          </a:p>
        </p:txBody>
      </p:sp>
      <p:sp>
        <p:nvSpPr>
          <p:cNvPr id="1498" name="Google Shape;1498;p67"/>
          <p:cNvSpPr txBox="1"/>
          <p:nvPr/>
        </p:nvSpPr>
        <p:spPr>
          <a:xfrm>
            <a:off x="6800850" y="1052550"/>
            <a:ext cx="1886100" cy="3038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chemeClr val="lt1"/>
                </a:solidFill>
                <a:latin typeface="DM Sans"/>
                <a:ea typeface="DM Sans"/>
                <a:cs typeface="DM Sans"/>
                <a:sym typeface="DM Sans"/>
              </a:rPr>
              <a:t>Write here your text, </a:t>
            </a:r>
            <a:r>
              <a:rPr lang="en" sz="1200">
                <a:solidFill>
                  <a:schemeClr val="lt1"/>
                </a:solidFill>
                <a:latin typeface="DM Sans ExtraBold"/>
                <a:ea typeface="DM Sans ExtraBold"/>
                <a:cs typeface="DM Sans ExtraBold"/>
                <a:sym typeface="DM Sans ExtraBold"/>
              </a:rPr>
              <a:t>using this font size.</a:t>
            </a:r>
            <a:endParaRPr sz="1200">
              <a:solidFill>
                <a:schemeClr val="lt1"/>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chemeClr val="lt1"/>
                </a:solidFill>
                <a:latin typeface="DM Sans"/>
                <a:ea typeface="DM Sans"/>
                <a:cs typeface="DM Sans"/>
                <a:sym typeface="DM Sans"/>
              </a:rPr>
              <a:t>This slide has two text columns.</a:t>
            </a:r>
            <a:r>
              <a:rPr lang="en" sz="1200">
                <a:solidFill>
                  <a:schemeClr val="lt1"/>
                </a:solidFill>
                <a:latin typeface="DM Sans"/>
                <a:ea typeface="DM Sans"/>
                <a:cs typeface="DM Sans"/>
                <a:sym typeface="DM Sans"/>
              </a:rPr>
              <a:t> </a:t>
            </a:r>
            <a:r>
              <a:rPr lang="en" sz="1200">
                <a:solidFill>
                  <a:schemeClr val="lt1"/>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a:t>
            </a:r>
            <a:endParaRPr sz="1200">
              <a:solidFill>
                <a:schemeClr val="lt1"/>
              </a:solidFill>
              <a:latin typeface="DM Sans"/>
              <a:ea typeface="DM Sans"/>
              <a:cs typeface="DM Sans"/>
              <a:sym typeface="DM Sans"/>
            </a:endParaRPr>
          </a:p>
        </p:txBody>
      </p:sp>
      <p:pic>
        <p:nvPicPr>
          <p:cNvPr id="1499" name="Google Shape;1499;p67"/>
          <p:cNvPicPr preferRelativeResize="0"/>
          <p:nvPr/>
        </p:nvPicPr>
        <p:blipFill rotWithShape="1">
          <a:blip r:embed="rId3">
            <a:alphaModFix/>
          </a:blip>
          <a:srcRect b="0" l="33871" r="0" t="0"/>
          <a:stretch/>
        </p:blipFill>
        <p:spPr>
          <a:xfrm>
            <a:off x="2800350" y="695854"/>
            <a:ext cx="3543300" cy="3751800"/>
          </a:xfrm>
          <a:prstGeom prst="ellipse">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90037"/>
        </a:solidFill>
      </p:bgPr>
    </p:bg>
    <p:spTree>
      <p:nvGrpSpPr>
        <p:cNvPr id="1503" name="Shape 1503"/>
        <p:cNvGrpSpPr/>
        <p:nvPr/>
      </p:nvGrpSpPr>
      <p:grpSpPr>
        <a:xfrm>
          <a:off x="0" y="0"/>
          <a:ext cx="0" cy="0"/>
          <a:chOff x="0" y="0"/>
          <a:chExt cx="0" cy="0"/>
        </a:xfrm>
      </p:grpSpPr>
      <p:grpSp>
        <p:nvGrpSpPr>
          <p:cNvPr id="1504" name="Google Shape;1504;p68"/>
          <p:cNvGrpSpPr/>
          <p:nvPr/>
        </p:nvGrpSpPr>
        <p:grpSpPr>
          <a:xfrm>
            <a:off x="2862775" y="752556"/>
            <a:ext cx="3418532" cy="3417620"/>
            <a:chOff x="1233075" y="281275"/>
            <a:chExt cx="5153825" cy="5152450"/>
          </a:xfrm>
        </p:grpSpPr>
        <p:sp>
          <p:nvSpPr>
            <p:cNvPr id="1505" name="Google Shape;1505;p68"/>
            <p:cNvSpPr/>
            <p:nvPr/>
          </p:nvSpPr>
          <p:spPr>
            <a:xfrm>
              <a:off x="1336100" y="1620550"/>
              <a:ext cx="1237650" cy="1236275"/>
            </a:xfrm>
            <a:custGeom>
              <a:rect b="b" l="l" r="r" t="t"/>
              <a:pathLst>
                <a:path extrusionOk="0" fill="none" h="49451" w="49506">
                  <a:moveTo>
                    <a:pt x="49506" y="0"/>
                  </a:moveTo>
                  <a:lnTo>
                    <a:pt x="49506" y="0"/>
                  </a:lnTo>
                  <a:lnTo>
                    <a:pt x="49450" y="2562"/>
                  </a:lnTo>
                  <a:lnTo>
                    <a:pt x="49227" y="5068"/>
                  </a:lnTo>
                  <a:lnTo>
                    <a:pt x="48893" y="7518"/>
                  </a:lnTo>
                  <a:lnTo>
                    <a:pt x="48503" y="9968"/>
                  </a:lnTo>
                  <a:lnTo>
                    <a:pt x="47946" y="12363"/>
                  </a:lnTo>
                  <a:lnTo>
                    <a:pt x="47278" y="14702"/>
                  </a:lnTo>
                  <a:lnTo>
                    <a:pt x="46499" y="16985"/>
                  </a:lnTo>
                  <a:lnTo>
                    <a:pt x="45608" y="19268"/>
                  </a:lnTo>
                  <a:lnTo>
                    <a:pt x="44605" y="21440"/>
                  </a:lnTo>
                  <a:lnTo>
                    <a:pt x="43491" y="23556"/>
                  </a:lnTo>
                  <a:lnTo>
                    <a:pt x="42322" y="25672"/>
                  </a:lnTo>
                  <a:lnTo>
                    <a:pt x="41041" y="27677"/>
                  </a:lnTo>
                  <a:lnTo>
                    <a:pt x="39649" y="29626"/>
                  </a:lnTo>
                  <a:lnTo>
                    <a:pt x="38201" y="31463"/>
                  </a:lnTo>
                  <a:lnTo>
                    <a:pt x="36642" y="33245"/>
                  </a:lnTo>
                  <a:lnTo>
                    <a:pt x="34971" y="34972"/>
                  </a:lnTo>
                  <a:lnTo>
                    <a:pt x="33301" y="36642"/>
                  </a:lnTo>
                  <a:lnTo>
                    <a:pt x="31463" y="38146"/>
                  </a:lnTo>
                  <a:lnTo>
                    <a:pt x="29625" y="39649"/>
                  </a:lnTo>
                  <a:lnTo>
                    <a:pt x="27676" y="41041"/>
                  </a:lnTo>
                  <a:lnTo>
                    <a:pt x="25672" y="42322"/>
                  </a:lnTo>
                  <a:lnTo>
                    <a:pt x="23611" y="43492"/>
                  </a:lnTo>
                  <a:lnTo>
                    <a:pt x="21440" y="44605"/>
                  </a:lnTo>
                  <a:lnTo>
                    <a:pt x="19268" y="45608"/>
                  </a:lnTo>
                  <a:lnTo>
                    <a:pt x="17040" y="46443"/>
                  </a:lnTo>
                  <a:lnTo>
                    <a:pt x="14757" y="47223"/>
                  </a:lnTo>
                  <a:lnTo>
                    <a:pt x="12363" y="47891"/>
                  </a:lnTo>
                  <a:lnTo>
                    <a:pt x="9968" y="48448"/>
                  </a:lnTo>
                  <a:lnTo>
                    <a:pt x="7574" y="48893"/>
                  </a:lnTo>
                  <a:lnTo>
                    <a:pt x="5068" y="49227"/>
                  </a:lnTo>
                  <a:lnTo>
                    <a:pt x="2562" y="49394"/>
                  </a:lnTo>
                  <a:lnTo>
                    <a:pt x="0" y="49450"/>
                  </a:lnTo>
                </a:path>
              </a:pathLst>
            </a:custGeom>
            <a:noFill/>
            <a:ln cap="rnd" cmpd="sng" w="7620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06" name="Google Shape;1506;p68"/>
            <p:cNvSpPr/>
            <p:nvPr/>
          </p:nvSpPr>
          <p:spPr>
            <a:xfrm>
              <a:off x="2573725" y="1620550"/>
              <a:ext cx="1236275" cy="1236275"/>
            </a:xfrm>
            <a:custGeom>
              <a:rect b="b" l="l" r="r" t="t"/>
              <a:pathLst>
                <a:path extrusionOk="0" fill="none" h="49451" w="49451">
                  <a:moveTo>
                    <a:pt x="1" y="0"/>
                  </a:moveTo>
                  <a:lnTo>
                    <a:pt x="1" y="0"/>
                  </a:lnTo>
                  <a:lnTo>
                    <a:pt x="56" y="2562"/>
                  </a:lnTo>
                  <a:lnTo>
                    <a:pt x="223" y="5068"/>
                  </a:lnTo>
                  <a:lnTo>
                    <a:pt x="558" y="7518"/>
                  </a:lnTo>
                  <a:lnTo>
                    <a:pt x="1003" y="9968"/>
                  </a:lnTo>
                  <a:lnTo>
                    <a:pt x="1560" y="12363"/>
                  </a:lnTo>
                  <a:lnTo>
                    <a:pt x="2228" y="14702"/>
                  </a:lnTo>
                  <a:lnTo>
                    <a:pt x="3008" y="16985"/>
                  </a:lnTo>
                  <a:lnTo>
                    <a:pt x="3843" y="19268"/>
                  </a:lnTo>
                  <a:lnTo>
                    <a:pt x="4845" y="21440"/>
                  </a:lnTo>
                  <a:lnTo>
                    <a:pt x="5959" y="23556"/>
                  </a:lnTo>
                  <a:lnTo>
                    <a:pt x="7129" y="25672"/>
                  </a:lnTo>
                  <a:lnTo>
                    <a:pt x="8409" y="27677"/>
                  </a:lnTo>
                  <a:lnTo>
                    <a:pt x="9802" y="29626"/>
                  </a:lnTo>
                  <a:lnTo>
                    <a:pt x="11305" y="31463"/>
                  </a:lnTo>
                  <a:lnTo>
                    <a:pt x="12809" y="33245"/>
                  </a:lnTo>
                  <a:lnTo>
                    <a:pt x="14479" y="34972"/>
                  </a:lnTo>
                  <a:lnTo>
                    <a:pt x="16206" y="36642"/>
                  </a:lnTo>
                  <a:lnTo>
                    <a:pt x="17987" y="38146"/>
                  </a:lnTo>
                  <a:lnTo>
                    <a:pt x="19881" y="39649"/>
                  </a:lnTo>
                  <a:lnTo>
                    <a:pt x="21774" y="41041"/>
                  </a:lnTo>
                  <a:lnTo>
                    <a:pt x="23779" y="42322"/>
                  </a:lnTo>
                  <a:lnTo>
                    <a:pt x="25895" y="43492"/>
                  </a:lnTo>
                  <a:lnTo>
                    <a:pt x="28011" y="44605"/>
                  </a:lnTo>
                  <a:lnTo>
                    <a:pt x="30183" y="45608"/>
                  </a:lnTo>
                  <a:lnTo>
                    <a:pt x="32466" y="46443"/>
                  </a:lnTo>
                  <a:lnTo>
                    <a:pt x="34749" y="47223"/>
                  </a:lnTo>
                  <a:lnTo>
                    <a:pt x="37088" y="47891"/>
                  </a:lnTo>
                  <a:lnTo>
                    <a:pt x="39483" y="48448"/>
                  </a:lnTo>
                  <a:lnTo>
                    <a:pt x="41933" y="48893"/>
                  </a:lnTo>
                  <a:lnTo>
                    <a:pt x="44383" y="49227"/>
                  </a:lnTo>
                  <a:lnTo>
                    <a:pt x="46889" y="49394"/>
                  </a:lnTo>
                  <a:lnTo>
                    <a:pt x="49451" y="49450"/>
                  </a:lnTo>
                </a:path>
              </a:pathLst>
            </a:custGeom>
            <a:noFill/>
            <a:ln cap="rnd" cmpd="sng" w="7620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07" name="Google Shape;1507;p68"/>
            <p:cNvSpPr/>
            <p:nvPr/>
          </p:nvSpPr>
          <p:spPr>
            <a:xfrm>
              <a:off x="1336100" y="2856800"/>
              <a:ext cx="1237650" cy="1237650"/>
            </a:xfrm>
            <a:custGeom>
              <a:rect b="b" l="l" r="r" t="t"/>
              <a:pathLst>
                <a:path extrusionOk="0" fill="none" h="49506" w="49506">
                  <a:moveTo>
                    <a:pt x="49506" y="49506"/>
                  </a:moveTo>
                  <a:lnTo>
                    <a:pt x="49506" y="49506"/>
                  </a:lnTo>
                  <a:lnTo>
                    <a:pt x="49450" y="46944"/>
                  </a:lnTo>
                  <a:lnTo>
                    <a:pt x="49227" y="44438"/>
                  </a:lnTo>
                  <a:lnTo>
                    <a:pt x="48893" y="41932"/>
                  </a:lnTo>
                  <a:lnTo>
                    <a:pt x="48503" y="39538"/>
                  </a:lnTo>
                  <a:lnTo>
                    <a:pt x="47946" y="37143"/>
                  </a:lnTo>
                  <a:lnTo>
                    <a:pt x="47278" y="34749"/>
                  </a:lnTo>
                  <a:lnTo>
                    <a:pt x="46499" y="32466"/>
                  </a:lnTo>
                  <a:lnTo>
                    <a:pt x="45608" y="30238"/>
                  </a:lnTo>
                  <a:lnTo>
                    <a:pt x="44605" y="28066"/>
                  </a:lnTo>
                  <a:lnTo>
                    <a:pt x="43491" y="25895"/>
                  </a:lnTo>
                  <a:lnTo>
                    <a:pt x="42322" y="23834"/>
                  </a:lnTo>
                  <a:lnTo>
                    <a:pt x="41041" y="21829"/>
                  </a:lnTo>
                  <a:lnTo>
                    <a:pt x="39649" y="19880"/>
                  </a:lnTo>
                  <a:lnTo>
                    <a:pt x="38201" y="18043"/>
                  </a:lnTo>
                  <a:lnTo>
                    <a:pt x="36642" y="16205"/>
                  </a:lnTo>
                  <a:lnTo>
                    <a:pt x="34971" y="14534"/>
                  </a:lnTo>
                  <a:lnTo>
                    <a:pt x="33301" y="12864"/>
                  </a:lnTo>
                  <a:lnTo>
                    <a:pt x="31463" y="11305"/>
                  </a:lnTo>
                  <a:lnTo>
                    <a:pt x="29625" y="9857"/>
                  </a:lnTo>
                  <a:lnTo>
                    <a:pt x="27676" y="8465"/>
                  </a:lnTo>
                  <a:lnTo>
                    <a:pt x="25672" y="7184"/>
                  </a:lnTo>
                  <a:lnTo>
                    <a:pt x="23611" y="6014"/>
                  </a:lnTo>
                  <a:lnTo>
                    <a:pt x="21440" y="4901"/>
                  </a:lnTo>
                  <a:lnTo>
                    <a:pt x="19268" y="3898"/>
                  </a:lnTo>
                  <a:lnTo>
                    <a:pt x="17040" y="3007"/>
                  </a:lnTo>
                  <a:lnTo>
                    <a:pt x="14757" y="2228"/>
                  </a:lnTo>
                  <a:lnTo>
                    <a:pt x="12363" y="1559"/>
                  </a:lnTo>
                  <a:lnTo>
                    <a:pt x="9968" y="1003"/>
                  </a:lnTo>
                  <a:lnTo>
                    <a:pt x="7574" y="613"/>
                  </a:lnTo>
                  <a:lnTo>
                    <a:pt x="5068" y="279"/>
                  </a:lnTo>
                  <a:lnTo>
                    <a:pt x="2562" y="56"/>
                  </a:lnTo>
                  <a:lnTo>
                    <a:pt x="0" y="0"/>
                  </a:lnTo>
                </a:path>
              </a:pathLst>
            </a:custGeom>
            <a:noFill/>
            <a:ln cap="rnd" cmpd="sng" w="7620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08" name="Google Shape;1508;p68"/>
            <p:cNvSpPr/>
            <p:nvPr/>
          </p:nvSpPr>
          <p:spPr>
            <a:xfrm>
              <a:off x="2573725" y="2856800"/>
              <a:ext cx="1236275" cy="1237650"/>
            </a:xfrm>
            <a:custGeom>
              <a:rect b="b" l="l" r="r" t="t"/>
              <a:pathLst>
                <a:path extrusionOk="0" fill="none" h="49506" w="49451">
                  <a:moveTo>
                    <a:pt x="1" y="49506"/>
                  </a:moveTo>
                  <a:lnTo>
                    <a:pt x="1" y="49506"/>
                  </a:lnTo>
                  <a:lnTo>
                    <a:pt x="56" y="46944"/>
                  </a:lnTo>
                  <a:lnTo>
                    <a:pt x="223" y="44438"/>
                  </a:lnTo>
                  <a:lnTo>
                    <a:pt x="558" y="41932"/>
                  </a:lnTo>
                  <a:lnTo>
                    <a:pt x="1003" y="39538"/>
                  </a:lnTo>
                  <a:lnTo>
                    <a:pt x="1560" y="37143"/>
                  </a:lnTo>
                  <a:lnTo>
                    <a:pt x="2228" y="34749"/>
                  </a:lnTo>
                  <a:lnTo>
                    <a:pt x="3008" y="32466"/>
                  </a:lnTo>
                  <a:lnTo>
                    <a:pt x="3843" y="30238"/>
                  </a:lnTo>
                  <a:lnTo>
                    <a:pt x="4845" y="28066"/>
                  </a:lnTo>
                  <a:lnTo>
                    <a:pt x="5959" y="25895"/>
                  </a:lnTo>
                  <a:lnTo>
                    <a:pt x="7129" y="23834"/>
                  </a:lnTo>
                  <a:lnTo>
                    <a:pt x="8409" y="21829"/>
                  </a:lnTo>
                  <a:lnTo>
                    <a:pt x="9802" y="19880"/>
                  </a:lnTo>
                  <a:lnTo>
                    <a:pt x="11305" y="18043"/>
                  </a:lnTo>
                  <a:lnTo>
                    <a:pt x="12809" y="16205"/>
                  </a:lnTo>
                  <a:lnTo>
                    <a:pt x="14479" y="14534"/>
                  </a:lnTo>
                  <a:lnTo>
                    <a:pt x="16206" y="12864"/>
                  </a:lnTo>
                  <a:lnTo>
                    <a:pt x="17987" y="11305"/>
                  </a:lnTo>
                  <a:lnTo>
                    <a:pt x="19881" y="9857"/>
                  </a:lnTo>
                  <a:lnTo>
                    <a:pt x="21774" y="8465"/>
                  </a:lnTo>
                  <a:lnTo>
                    <a:pt x="23779" y="7184"/>
                  </a:lnTo>
                  <a:lnTo>
                    <a:pt x="25895" y="6014"/>
                  </a:lnTo>
                  <a:lnTo>
                    <a:pt x="28011" y="4901"/>
                  </a:lnTo>
                  <a:lnTo>
                    <a:pt x="30183" y="3898"/>
                  </a:lnTo>
                  <a:lnTo>
                    <a:pt x="32466" y="3007"/>
                  </a:lnTo>
                  <a:lnTo>
                    <a:pt x="34749" y="2228"/>
                  </a:lnTo>
                  <a:lnTo>
                    <a:pt x="37088" y="1559"/>
                  </a:lnTo>
                  <a:lnTo>
                    <a:pt x="39483" y="1003"/>
                  </a:lnTo>
                  <a:lnTo>
                    <a:pt x="41933" y="613"/>
                  </a:lnTo>
                  <a:lnTo>
                    <a:pt x="44383" y="279"/>
                  </a:lnTo>
                  <a:lnTo>
                    <a:pt x="46889" y="56"/>
                  </a:lnTo>
                  <a:lnTo>
                    <a:pt x="49451" y="0"/>
                  </a:lnTo>
                </a:path>
              </a:pathLst>
            </a:custGeom>
            <a:noFill/>
            <a:ln cap="rnd" cmpd="sng" w="7620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09" name="Google Shape;1509;p68"/>
            <p:cNvSpPr/>
            <p:nvPr/>
          </p:nvSpPr>
          <p:spPr>
            <a:xfrm>
              <a:off x="3809975" y="1620550"/>
              <a:ext cx="1236275" cy="1236275"/>
            </a:xfrm>
            <a:custGeom>
              <a:rect b="b" l="l" r="r" t="t"/>
              <a:pathLst>
                <a:path extrusionOk="0" fill="none" h="49451" w="49451">
                  <a:moveTo>
                    <a:pt x="49450" y="0"/>
                  </a:moveTo>
                  <a:lnTo>
                    <a:pt x="49450" y="0"/>
                  </a:lnTo>
                  <a:lnTo>
                    <a:pt x="49395" y="2562"/>
                  </a:lnTo>
                  <a:lnTo>
                    <a:pt x="49228" y="5068"/>
                  </a:lnTo>
                  <a:lnTo>
                    <a:pt x="48893" y="7518"/>
                  </a:lnTo>
                  <a:lnTo>
                    <a:pt x="48448" y="9968"/>
                  </a:lnTo>
                  <a:lnTo>
                    <a:pt x="47891" y="12363"/>
                  </a:lnTo>
                  <a:lnTo>
                    <a:pt x="47223" y="14702"/>
                  </a:lnTo>
                  <a:lnTo>
                    <a:pt x="46443" y="16985"/>
                  </a:lnTo>
                  <a:lnTo>
                    <a:pt x="45608" y="19268"/>
                  </a:lnTo>
                  <a:lnTo>
                    <a:pt x="44606" y="21440"/>
                  </a:lnTo>
                  <a:lnTo>
                    <a:pt x="43492" y="23556"/>
                  </a:lnTo>
                  <a:lnTo>
                    <a:pt x="42322" y="25672"/>
                  </a:lnTo>
                  <a:lnTo>
                    <a:pt x="41042" y="27677"/>
                  </a:lnTo>
                  <a:lnTo>
                    <a:pt x="39649" y="29626"/>
                  </a:lnTo>
                  <a:lnTo>
                    <a:pt x="38146" y="31463"/>
                  </a:lnTo>
                  <a:lnTo>
                    <a:pt x="36642" y="33245"/>
                  </a:lnTo>
                  <a:lnTo>
                    <a:pt x="34972" y="34972"/>
                  </a:lnTo>
                  <a:lnTo>
                    <a:pt x="33246" y="36642"/>
                  </a:lnTo>
                  <a:lnTo>
                    <a:pt x="31464" y="38146"/>
                  </a:lnTo>
                  <a:lnTo>
                    <a:pt x="29570" y="39649"/>
                  </a:lnTo>
                  <a:lnTo>
                    <a:pt x="27677" y="41041"/>
                  </a:lnTo>
                  <a:lnTo>
                    <a:pt x="25672" y="42322"/>
                  </a:lnTo>
                  <a:lnTo>
                    <a:pt x="23556" y="43492"/>
                  </a:lnTo>
                  <a:lnTo>
                    <a:pt x="21440" y="44605"/>
                  </a:lnTo>
                  <a:lnTo>
                    <a:pt x="19268" y="45608"/>
                  </a:lnTo>
                  <a:lnTo>
                    <a:pt x="16985" y="46443"/>
                  </a:lnTo>
                  <a:lnTo>
                    <a:pt x="14702" y="47223"/>
                  </a:lnTo>
                  <a:lnTo>
                    <a:pt x="12363" y="47891"/>
                  </a:lnTo>
                  <a:lnTo>
                    <a:pt x="9968" y="48448"/>
                  </a:lnTo>
                  <a:lnTo>
                    <a:pt x="7518" y="48893"/>
                  </a:lnTo>
                  <a:lnTo>
                    <a:pt x="5068" y="49227"/>
                  </a:lnTo>
                  <a:lnTo>
                    <a:pt x="2562" y="49394"/>
                  </a:lnTo>
                  <a:lnTo>
                    <a:pt x="1" y="49450"/>
                  </a:lnTo>
                </a:path>
              </a:pathLst>
            </a:custGeom>
            <a:noFill/>
            <a:ln cap="rnd" cmpd="sng" w="7620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10" name="Google Shape;1510;p68"/>
            <p:cNvSpPr/>
            <p:nvPr/>
          </p:nvSpPr>
          <p:spPr>
            <a:xfrm>
              <a:off x="5046225" y="1620550"/>
              <a:ext cx="1237650" cy="1236275"/>
            </a:xfrm>
            <a:custGeom>
              <a:rect b="b" l="l" r="r" t="t"/>
              <a:pathLst>
                <a:path extrusionOk="0" fill="none" h="49451" w="49506">
                  <a:moveTo>
                    <a:pt x="0" y="0"/>
                  </a:moveTo>
                  <a:lnTo>
                    <a:pt x="0" y="0"/>
                  </a:lnTo>
                  <a:lnTo>
                    <a:pt x="56" y="2562"/>
                  </a:lnTo>
                  <a:lnTo>
                    <a:pt x="279" y="5068"/>
                  </a:lnTo>
                  <a:lnTo>
                    <a:pt x="613" y="7518"/>
                  </a:lnTo>
                  <a:lnTo>
                    <a:pt x="1003" y="9968"/>
                  </a:lnTo>
                  <a:lnTo>
                    <a:pt x="1560" y="12363"/>
                  </a:lnTo>
                  <a:lnTo>
                    <a:pt x="2228" y="14702"/>
                  </a:lnTo>
                  <a:lnTo>
                    <a:pt x="3007" y="16985"/>
                  </a:lnTo>
                  <a:lnTo>
                    <a:pt x="3898" y="19268"/>
                  </a:lnTo>
                  <a:lnTo>
                    <a:pt x="4901" y="21440"/>
                  </a:lnTo>
                  <a:lnTo>
                    <a:pt x="6015" y="23556"/>
                  </a:lnTo>
                  <a:lnTo>
                    <a:pt x="7184" y="25672"/>
                  </a:lnTo>
                  <a:lnTo>
                    <a:pt x="8465" y="27677"/>
                  </a:lnTo>
                  <a:lnTo>
                    <a:pt x="9857" y="29626"/>
                  </a:lnTo>
                  <a:lnTo>
                    <a:pt x="11305" y="31463"/>
                  </a:lnTo>
                  <a:lnTo>
                    <a:pt x="12864" y="33245"/>
                  </a:lnTo>
                  <a:lnTo>
                    <a:pt x="14535" y="34972"/>
                  </a:lnTo>
                  <a:lnTo>
                    <a:pt x="16205" y="36642"/>
                  </a:lnTo>
                  <a:lnTo>
                    <a:pt x="18043" y="38146"/>
                  </a:lnTo>
                  <a:lnTo>
                    <a:pt x="19881" y="39649"/>
                  </a:lnTo>
                  <a:lnTo>
                    <a:pt x="21830" y="41041"/>
                  </a:lnTo>
                  <a:lnTo>
                    <a:pt x="23834" y="42322"/>
                  </a:lnTo>
                  <a:lnTo>
                    <a:pt x="25895" y="43492"/>
                  </a:lnTo>
                  <a:lnTo>
                    <a:pt x="28066" y="44605"/>
                  </a:lnTo>
                  <a:lnTo>
                    <a:pt x="30238" y="45608"/>
                  </a:lnTo>
                  <a:lnTo>
                    <a:pt x="32466" y="46443"/>
                  </a:lnTo>
                  <a:lnTo>
                    <a:pt x="34749" y="47223"/>
                  </a:lnTo>
                  <a:lnTo>
                    <a:pt x="37143" y="47891"/>
                  </a:lnTo>
                  <a:lnTo>
                    <a:pt x="39538" y="48448"/>
                  </a:lnTo>
                  <a:lnTo>
                    <a:pt x="41932" y="48893"/>
                  </a:lnTo>
                  <a:lnTo>
                    <a:pt x="44438" y="49227"/>
                  </a:lnTo>
                  <a:lnTo>
                    <a:pt x="46944" y="49394"/>
                  </a:lnTo>
                  <a:lnTo>
                    <a:pt x="49506" y="49450"/>
                  </a:lnTo>
                </a:path>
              </a:pathLst>
            </a:custGeom>
            <a:noFill/>
            <a:ln cap="rnd" cmpd="sng" w="7620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11" name="Google Shape;1511;p68"/>
            <p:cNvSpPr/>
            <p:nvPr/>
          </p:nvSpPr>
          <p:spPr>
            <a:xfrm>
              <a:off x="3809975" y="2856800"/>
              <a:ext cx="1236275" cy="1237650"/>
            </a:xfrm>
            <a:custGeom>
              <a:rect b="b" l="l" r="r" t="t"/>
              <a:pathLst>
                <a:path extrusionOk="0" fill="none" h="49506" w="49451">
                  <a:moveTo>
                    <a:pt x="49450" y="49506"/>
                  </a:moveTo>
                  <a:lnTo>
                    <a:pt x="49450" y="49506"/>
                  </a:lnTo>
                  <a:lnTo>
                    <a:pt x="49395" y="46944"/>
                  </a:lnTo>
                  <a:lnTo>
                    <a:pt x="49228" y="44438"/>
                  </a:lnTo>
                  <a:lnTo>
                    <a:pt x="48893" y="41932"/>
                  </a:lnTo>
                  <a:lnTo>
                    <a:pt x="48448" y="39538"/>
                  </a:lnTo>
                  <a:lnTo>
                    <a:pt x="47891" y="37143"/>
                  </a:lnTo>
                  <a:lnTo>
                    <a:pt x="47223" y="34749"/>
                  </a:lnTo>
                  <a:lnTo>
                    <a:pt x="46443" y="32466"/>
                  </a:lnTo>
                  <a:lnTo>
                    <a:pt x="45608" y="30238"/>
                  </a:lnTo>
                  <a:lnTo>
                    <a:pt x="44606" y="28066"/>
                  </a:lnTo>
                  <a:lnTo>
                    <a:pt x="43492" y="25895"/>
                  </a:lnTo>
                  <a:lnTo>
                    <a:pt x="42322" y="23834"/>
                  </a:lnTo>
                  <a:lnTo>
                    <a:pt x="41042" y="21829"/>
                  </a:lnTo>
                  <a:lnTo>
                    <a:pt x="39649" y="19880"/>
                  </a:lnTo>
                  <a:lnTo>
                    <a:pt x="38146" y="18043"/>
                  </a:lnTo>
                  <a:lnTo>
                    <a:pt x="36642" y="16205"/>
                  </a:lnTo>
                  <a:lnTo>
                    <a:pt x="34972" y="14534"/>
                  </a:lnTo>
                  <a:lnTo>
                    <a:pt x="33246" y="12864"/>
                  </a:lnTo>
                  <a:lnTo>
                    <a:pt x="31464" y="11305"/>
                  </a:lnTo>
                  <a:lnTo>
                    <a:pt x="29570" y="9857"/>
                  </a:lnTo>
                  <a:lnTo>
                    <a:pt x="27677" y="8465"/>
                  </a:lnTo>
                  <a:lnTo>
                    <a:pt x="25672" y="7184"/>
                  </a:lnTo>
                  <a:lnTo>
                    <a:pt x="23556" y="6014"/>
                  </a:lnTo>
                  <a:lnTo>
                    <a:pt x="21440" y="4901"/>
                  </a:lnTo>
                  <a:lnTo>
                    <a:pt x="19268" y="3898"/>
                  </a:lnTo>
                  <a:lnTo>
                    <a:pt x="16985" y="3007"/>
                  </a:lnTo>
                  <a:lnTo>
                    <a:pt x="14702" y="2228"/>
                  </a:lnTo>
                  <a:lnTo>
                    <a:pt x="12363" y="1559"/>
                  </a:lnTo>
                  <a:lnTo>
                    <a:pt x="9968" y="1003"/>
                  </a:lnTo>
                  <a:lnTo>
                    <a:pt x="7518" y="613"/>
                  </a:lnTo>
                  <a:lnTo>
                    <a:pt x="5068" y="279"/>
                  </a:lnTo>
                  <a:lnTo>
                    <a:pt x="2562" y="56"/>
                  </a:lnTo>
                  <a:lnTo>
                    <a:pt x="1" y="0"/>
                  </a:lnTo>
                </a:path>
              </a:pathLst>
            </a:custGeom>
            <a:noFill/>
            <a:ln cap="rnd" cmpd="sng" w="7620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12" name="Google Shape;1512;p68"/>
            <p:cNvSpPr/>
            <p:nvPr/>
          </p:nvSpPr>
          <p:spPr>
            <a:xfrm>
              <a:off x="5046225" y="2856800"/>
              <a:ext cx="1237650" cy="1237650"/>
            </a:xfrm>
            <a:custGeom>
              <a:rect b="b" l="l" r="r" t="t"/>
              <a:pathLst>
                <a:path extrusionOk="0" fill="none" h="49506" w="49506">
                  <a:moveTo>
                    <a:pt x="0" y="49506"/>
                  </a:moveTo>
                  <a:lnTo>
                    <a:pt x="0" y="49506"/>
                  </a:lnTo>
                  <a:lnTo>
                    <a:pt x="56" y="46944"/>
                  </a:lnTo>
                  <a:lnTo>
                    <a:pt x="279" y="44438"/>
                  </a:lnTo>
                  <a:lnTo>
                    <a:pt x="613" y="41932"/>
                  </a:lnTo>
                  <a:lnTo>
                    <a:pt x="1003" y="39538"/>
                  </a:lnTo>
                  <a:lnTo>
                    <a:pt x="1560" y="37143"/>
                  </a:lnTo>
                  <a:lnTo>
                    <a:pt x="2228" y="34749"/>
                  </a:lnTo>
                  <a:lnTo>
                    <a:pt x="3007" y="32466"/>
                  </a:lnTo>
                  <a:lnTo>
                    <a:pt x="3898" y="30238"/>
                  </a:lnTo>
                  <a:lnTo>
                    <a:pt x="4901" y="28066"/>
                  </a:lnTo>
                  <a:lnTo>
                    <a:pt x="6015" y="25895"/>
                  </a:lnTo>
                  <a:lnTo>
                    <a:pt x="7184" y="23834"/>
                  </a:lnTo>
                  <a:lnTo>
                    <a:pt x="8465" y="21829"/>
                  </a:lnTo>
                  <a:lnTo>
                    <a:pt x="9857" y="19880"/>
                  </a:lnTo>
                  <a:lnTo>
                    <a:pt x="11305" y="18043"/>
                  </a:lnTo>
                  <a:lnTo>
                    <a:pt x="12864" y="16205"/>
                  </a:lnTo>
                  <a:lnTo>
                    <a:pt x="14535" y="14534"/>
                  </a:lnTo>
                  <a:lnTo>
                    <a:pt x="16205" y="12864"/>
                  </a:lnTo>
                  <a:lnTo>
                    <a:pt x="18043" y="11305"/>
                  </a:lnTo>
                  <a:lnTo>
                    <a:pt x="19881" y="9857"/>
                  </a:lnTo>
                  <a:lnTo>
                    <a:pt x="21830" y="8465"/>
                  </a:lnTo>
                  <a:lnTo>
                    <a:pt x="23834" y="7184"/>
                  </a:lnTo>
                  <a:lnTo>
                    <a:pt x="25895" y="6014"/>
                  </a:lnTo>
                  <a:lnTo>
                    <a:pt x="28066" y="4901"/>
                  </a:lnTo>
                  <a:lnTo>
                    <a:pt x="30238" y="3898"/>
                  </a:lnTo>
                  <a:lnTo>
                    <a:pt x="32466" y="3007"/>
                  </a:lnTo>
                  <a:lnTo>
                    <a:pt x="34749" y="2228"/>
                  </a:lnTo>
                  <a:lnTo>
                    <a:pt x="37143" y="1559"/>
                  </a:lnTo>
                  <a:lnTo>
                    <a:pt x="39538" y="1003"/>
                  </a:lnTo>
                  <a:lnTo>
                    <a:pt x="41932" y="613"/>
                  </a:lnTo>
                  <a:lnTo>
                    <a:pt x="44438" y="279"/>
                  </a:lnTo>
                  <a:lnTo>
                    <a:pt x="46944" y="56"/>
                  </a:lnTo>
                  <a:lnTo>
                    <a:pt x="49506" y="0"/>
                  </a:lnTo>
                </a:path>
              </a:pathLst>
            </a:custGeom>
            <a:noFill/>
            <a:ln cap="rnd" cmpd="sng" w="7620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sz="700"/>
            </a:p>
          </p:txBody>
        </p:sp>
        <p:sp>
          <p:nvSpPr>
            <p:cNvPr id="1513" name="Google Shape;1513;p68"/>
            <p:cNvSpPr/>
            <p:nvPr/>
          </p:nvSpPr>
          <p:spPr>
            <a:xfrm>
              <a:off x="3392325" y="1165300"/>
              <a:ext cx="836725" cy="910500"/>
            </a:xfrm>
            <a:custGeom>
              <a:rect b="b" l="l" r="r" t="t"/>
              <a:pathLst>
                <a:path extrusionOk="0" h="36420" w="33469">
                  <a:moveTo>
                    <a:pt x="16707" y="8019"/>
                  </a:moveTo>
                  <a:lnTo>
                    <a:pt x="21617" y="22665"/>
                  </a:lnTo>
                  <a:lnTo>
                    <a:pt x="11767" y="22665"/>
                  </a:lnTo>
                  <a:lnTo>
                    <a:pt x="16707" y="8019"/>
                  </a:lnTo>
                  <a:close/>
                  <a:moveTo>
                    <a:pt x="12864" y="1"/>
                  </a:moveTo>
                  <a:lnTo>
                    <a:pt x="0" y="36420"/>
                  </a:lnTo>
                  <a:lnTo>
                    <a:pt x="7128" y="36420"/>
                  </a:lnTo>
                  <a:lnTo>
                    <a:pt x="9927" y="28122"/>
                  </a:lnTo>
                  <a:lnTo>
                    <a:pt x="23447" y="28122"/>
                  </a:lnTo>
                  <a:lnTo>
                    <a:pt x="26229" y="36420"/>
                  </a:lnTo>
                  <a:lnTo>
                    <a:pt x="33468" y="36420"/>
                  </a:lnTo>
                  <a:lnTo>
                    <a:pt x="20605" y="1"/>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14" name="Google Shape;1514;p68"/>
            <p:cNvSpPr/>
            <p:nvPr/>
          </p:nvSpPr>
          <p:spPr>
            <a:xfrm>
              <a:off x="3725050" y="3639200"/>
              <a:ext cx="169875" cy="910500"/>
            </a:xfrm>
            <a:custGeom>
              <a:rect b="b" l="l" r="r" t="t"/>
              <a:pathLst>
                <a:path extrusionOk="0" h="36420" w="6795">
                  <a:moveTo>
                    <a:pt x="1" y="0"/>
                  </a:moveTo>
                  <a:lnTo>
                    <a:pt x="1" y="36419"/>
                  </a:lnTo>
                  <a:lnTo>
                    <a:pt x="6794" y="36419"/>
                  </a:lnTo>
                  <a:lnTo>
                    <a:pt x="6794"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15" name="Google Shape;1515;p68"/>
            <p:cNvSpPr/>
            <p:nvPr/>
          </p:nvSpPr>
          <p:spPr>
            <a:xfrm>
              <a:off x="1233075" y="281275"/>
              <a:ext cx="5153825" cy="5152450"/>
            </a:xfrm>
            <a:custGeom>
              <a:rect b="b" l="l" r="r" t="t"/>
              <a:pathLst>
                <a:path extrusionOk="0" fill="none" h="206098" w="206153">
                  <a:moveTo>
                    <a:pt x="175970" y="175915"/>
                  </a:moveTo>
                  <a:lnTo>
                    <a:pt x="175970" y="175915"/>
                  </a:lnTo>
                  <a:lnTo>
                    <a:pt x="174021" y="177753"/>
                  </a:lnTo>
                  <a:lnTo>
                    <a:pt x="172128" y="179591"/>
                  </a:lnTo>
                  <a:lnTo>
                    <a:pt x="170123" y="181317"/>
                  </a:lnTo>
                  <a:lnTo>
                    <a:pt x="168119" y="182988"/>
                  </a:lnTo>
                  <a:lnTo>
                    <a:pt x="166058" y="184603"/>
                  </a:lnTo>
                  <a:lnTo>
                    <a:pt x="163998" y="186162"/>
                  </a:lnTo>
                  <a:lnTo>
                    <a:pt x="161937" y="187665"/>
                  </a:lnTo>
                  <a:lnTo>
                    <a:pt x="159766" y="189113"/>
                  </a:lnTo>
                  <a:lnTo>
                    <a:pt x="157650" y="190505"/>
                  </a:lnTo>
                  <a:lnTo>
                    <a:pt x="155422" y="191842"/>
                  </a:lnTo>
                  <a:lnTo>
                    <a:pt x="153250" y="193123"/>
                  </a:lnTo>
                  <a:lnTo>
                    <a:pt x="151023" y="194292"/>
                  </a:lnTo>
                  <a:lnTo>
                    <a:pt x="148740" y="195462"/>
                  </a:lnTo>
                  <a:lnTo>
                    <a:pt x="146457" y="196520"/>
                  </a:lnTo>
                  <a:lnTo>
                    <a:pt x="144173" y="197578"/>
                  </a:lnTo>
                  <a:lnTo>
                    <a:pt x="141834" y="198524"/>
                  </a:lnTo>
                  <a:lnTo>
                    <a:pt x="139496" y="199471"/>
                  </a:lnTo>
                  <a:lnTo>
                    <a:pt x="137157" y="200306"/>
                  </a:lnTo>
                  <a:lnTo>
                    <a:pt x="134818" y="201142"/>
                  </a:lnTo>
                  <a:lnTo>
                    <a:pt x="132423" y="201866"/>
                  </a:lnTo>
                  <a:lnTo>
                    <a:pt x="130029" y="202534"/>
                  </a:lnTo>
                  <a:lnTo>
                    <a:pt x="127634" y="203146"/>
                  </a:lnTo>
                  <a:lnTo>
                    <a:pt x="125184" y="203703"/>
                  </a:lnTo>
                  <a:lnTo>
                    <a:pt x="122734" y="204204"/>
                  </a:lnTo>
                  <a:lnTo>
                    <a:pt x="120339" y="204650"/>
                  </a:lnTo>
                  <a:lnTo>
                    <a:pt x="117889" y="205040"/>
                  </a:lnTo>
                  <a:lnTo>
                    <a:pt x="115439" y="205374"/>
                  </a:lnTo>
                  <a:lnTo>
                    <a:pt x="112933" y="205652"/>
                  </a:lnTo>
                  <a:lnTo>
                    <a:pt x="110483" y="205819"/>
                  </a:lnTo>
                  <a:lnTo>
                    <a:pt x="108033" y="205986"/>
                  </a:lnTo>
                  <a:lnTo>
                    <a:pt x="105527" y="206042"/>
                  </a:lnTo>
                  <a:lnTo>
                    <a:pt x="103077" y="206098"/>
                  </a:lnTo>
                  <a:lnTo>
                    <a:pt x="100626" y="206042"/>
                  </a:lnTo>
                  <a:lnTo>
                    <a:pt x="98120" y="205986"/>
                  </a:lnTo>
                  <a:lnTo>
                    <a:pt x="95670" y="205819"/>
                  </a:lnTo>
                  <a:lnTo>
                    <a:pt x="93220" y="205652"/>
                  </a:lnTo>
                  <a:lnTo>
                    <a:pt x="90714" y="205374"/>
                  </a:lnTo>
                  <a:lnTo>
                    <a:pt x="88264" y="205040"/>
                  </a:lnTo>
                  <a:lnTo>
                    <a:pt x="85814" y="204650"/>
                  </a:lnTo>
                  <a:lnTo>
                    <a:pt x="83419" y="204204"/>
                  </a:lnTo>
                  <a:lnTo>
                    <a:pt x="80969" y="203703"/>
                  </a:lnTo>
                  <a:lnTo>
                    <a:pt x="78519" y="203146"/>
                  </a:lnTo>
                  <a:lnTo>
                    <a:pt x="76124" y="202534"/>
                  </a:lnTo>
                  <a:lnTo>
                    <a:pt x="73730" y="201866"/>
                  </a:lnTo>
                  <a:lnTo>
                    <a:pt x="71335" y="201142"/>
                  </a:lnTo>
                  <a:lnTo>
                    <a:pt x="68996" y="200306"/>
                  </a:lnTo>
                  <a:lnTo>
                    <a:pt x="66657" y="199471"/>
                  </a:lnTo>
                  <a:lnTo>
                    <a:pt x="64319" y="198524"/>
                  </a:lnTo>
                  <a:lnTo>
                    <a:pt x="61980" y="197578"/>
                  </a:lnTo>
                  <a:lnTo>
                    <a:pt x="59697" y="196520"/>
                  </a:lnTo>
                  <a:lnTo>
                    <a:pt x="57413" y="195462"/>
                  </a:lnTo>
                  <a:lnTo>
                    <a:pt x="55130" y="194292"/>
                  </a:lnTo>
                  <a:lnTo>
                    <a:pt x="52903" y="193123"/>
                  </a:lnTo>
                  <a:lnTo>
                    <a:pt x="50731" y="191842"/>
                  </a:lnTo>
                  <a:lnTo>
                    <a:pt x="48503" y="190505"/>
                  </a:lnTo>
                  <a:lnTo>
                    <a:pt x="46387" y="189113"/>
                  </a:lnTo>
                  <a:lnTo>
                    <a:pt x="44216" y="187665"/>
                  </a:lnTo>
                  <a:lnTo>
                    <a:pt x="42155" y="186162"/>
                  </a:lnTo>
                  <a:lnTo>
                    <a:pt x="40095" y="184603"/>
                  </a:lnTo>
                  <a:lnTo>
                    <a:pt x="38034" y="182988"/>
                  </a:lnTo>
                  <a:lnTo>
                    <a:pt x="36030" y="181317"/>
                  </a:lnTo>
                  <a:lnTo>
                    <a:pt x="34025" y="179591"/>
                  </a:lnTo>
                  <a:lnTo>
                    <a:pt x="32132" y="177753"/>
                  </a:lnTo>
                  <a:lnTo>
                    <a:pt x="30183" y="175915"/>
                  </a:lnTo>
                  <a:lnTo>
                    <a:pt x="30183" y="175915"/>
                  </a:lnTo>
                  <a:lnTo>
                    <a:pt x="28345" y="174022"/>
                  </a:lnTo>
                  <a:lnTo>
                    <a:pt x="26563" y="172073"/>
                  </a:lnTo>
                  <a:lnTo>
                    <a:pt x="24837" y="170068"/>
                  </a:lnTo>
                  <a:lnTo>
                    <a:pt x="23110" y="168064"/>
                  </a:lnTo>
                  <a:lnTo>
                    <a:pt x="21495" y="166059"/>
                  </a:lnTo>
                  <a:lnTo>
                    <a:pt x="19936" y="163998"/>
                  </a:lnTo>
                  <a:lnTo>
                    <a:pt x="18433" y="161882"/>
                  </a:lnTo>
                  <a:lnTo>
                    <a:pt x="16985" y="159766"/>
                  </a:lnTo>
                  <a:lnTo>
                    <a:pt x="15593" y="157594"/>
                  </a:lnTo>
                  <a:lnTo>
                    <a:pt x="14312" y="155423"/>
                  </a:lnTo>
                  <a:lnTo>
                    <a:pt x="13031" y="153195"/>
                  </a:lnTo>
                  <a:lnTo>
                    <a:pt x="11806" y="150968"/>
                  </a:lnTo>
                  <a:lnTo>
                    <a:pt x="10636" y="148684"/>
                  </a:lnTo>
                  <a:lnTo>
                    <a:pt x="9578" y="146457"/>
                  </a:lnTo>
                  <a:lnTo>
                    <a:pt x="8520" y="144118"/>
                  </a:lnTo>
                  <a:lnTo>
                    <a:pt x="7574" y="141835"/>
                  </a:lnTo>
                  <a:lnTo>
                    <a:pt x="6627" y="139496"/>
                  </a:lnTo>
                  <a:lnTo>
                    <a:pt x="5792" y="137157"/>
                  </a:lnTo>
                  <a:lnTo>
                    <a:pt x="5012" y="134763"/>
                  </a:lnTo>
                  <a:lnTo>
                    <a:pt x="4288" y="132368"/>
                  </a:lnTo>
                  <a:lnTo>
                    <a:pt x="3564" y="129974"/>
                  </a:lnTo>
                  <a:lnTo>
                    <a:pt x="2952" y="127579"/>
                  </a:lnTo>
                  <a:lnTo>
                    <a:pt x="2395" y="125129"/>
                  </a:lnTo>
                  <a:lnTo>
                    <a:pt x="1894" y="122734"/>
                  </a:lnTo>
                  <a:lnTo>
                    <a:pt x="1448" y="120284"/>
                  </a:lnTo>
                  <a:lnTo>
                    <a:pt x="1058" y="117834"/>
                  </a:lnTo>
                  <a:lnTo>
                    <a:pt x="780" y="115384"/>
                  </a:lnTo>
                  <a:lnTo>
                    <a:pt x="501" y="112933"/>
                  </a:lnTo>
                  <a:lnTo>
                    <a:pt x="279" y="110428"/>
                  </a:lnTo>
                  <a:lnTo>
                    <a:pt x="112" y="107977"/>
                  </a:lnTo>
                  <a:lnTo>
                    <a:pt x="56" y="105527"/>
                  </a:lnTo>
                  <a:lnTo>
                    <a:pt x="0" y="103021"/>
                  </a:lnTo>
                  <a:lnTo>
                    <a:pt x="56" y="100571"/>
                  </a:lnTo>
                  <a:lnTo>
                    <a:pt x="112" y="98121"/>
                  </a:lnTo>
                  <a:lnTo>
                    <a:pt x="279" y="95615"/>
                  </a:lnTo>
                  <a:lnTo>
                    <a:pt x="501" y="93165"/>
                  </a:lnTo>
                  <a:lnTo>
                    <a:pt x="780" y="90714"/>
                  </a:lnTo>
                  <a:lnTo>
                    <a:pt x="1058" y="88264"/>
                  </a:lnTo>
                  <a:lnTo>
                    <a:pt x="1448" y="85814"/>
                  </a:lnTo>
                  <a:lnTo>
                    <a:pt x="1894" y="83364"/>
                  </a:lnTo>
                  <a:lnTo>
                    <a:pt x="2395" y="80913"/>
                  </a:lnTo>
                  <a:lnTo>
                    <a:pt x="2952" y="78519"/>
                  </a:lnTo>
                  <a:lnTo>
                    <a:pt x="3564" y="76069"/>
                  </a:lnTo>
                  <a:lnTo>
                    <a:pt x="4288" y="73674"/>
                  </a:lnTo>
                  <a:lnTo>
                    <a:pt x="5012" y="71335"/>
                  </a:lnTo>
                  <a:lnTo>
                    <a:pt x="5792" y="68941"/>
                  </a:lnTo>
                  <a:lnTo>
                    <a:pt x="6627" y="66602"/>
                  </a:lnTo>
                  <a:lnTo>
                    <a:pt x="7574" y="64263"/>
                  </a:lnTo>
                  <a:lnTo>
                    <a:pt x="8520" y="61924"/>
                  </a:lnTo>
                  <a:lnTo>
                    <a:pt x="9578" y="59641"/>
                  </a:lnTo>
                  <a:lnTo>
                    <a:pt x="10636" y="57358"/>
                  </a:lnTo>
                  <a:lnTo>
                    <a:pt x="11806" y="55130"/>
                  </a:lnTo>
                  <a:lnTo>
                    <a:pt x="13031" y="52903"/>
                  </a:lnTo>
                  <a:lnTo>
                    <a:pt x="14312" y="50675"/>
                  </a:lnTo>
                  <a:lnTo>
                    <a:pt x="15593" y="48504"/>
                  </a:lnTo>
                  <a:lnTo>
                    <a:pt x="16985" y="46332"/>
                  </a:lnTo>
                  <a:lnTo>
                    <a:pt x="18433" y="44216"/>
                  </a:lnTo>
                  <a:lnTo>
                    <a:pt x="19936" y="42100"/>
                  </a:lnTo>
                  <a:lnTo>
                    <a:pt x="21495" y="40039"/>
                  </a:lnTo>
                  <a:lnTo>
                    <a:pt x="23110" y="37979"/>
                  </a:lnTo>
                  <a:lnTo>
                    <a:pt x="24837" y="35974"/>
                  </a:lnTo>
                  <a:lnTo>
                    <a:pt x="26563" y="34025"/>
                  </a:lnTo>
                  <a:lnTo>
                    <a:pt x="28345" y="32076"/>
                  </a:lnTo>
                  <a:lnTo>
                    <a:pt x="30183" y="30183"/>
                  </a:lnTo>
                  <a:lnTo>
                    <a:pt x="30183" y="30183"/>
                  </a:lnTo>
                  <a:lnTo>
                    <a:pt x="32132" y="28289"/>
                  </a:lnTo>
                  <a:lnTo>
                    <a:pt x="34025" y="26507"/>
                  </a:lnTo>
                  <a:lnTo>
                    <a:pt x="36030" y="24781"/>
                  </a:lnTo>
                  <a:lnTo>
                    <a:pt x="38034" y="23110"/>
                  </a:lnTo>
                  <a:lnTo>
                    <a:pt x="40095" y="21495"/>
                  </a:lnTo>
                  <a:lnTo>
                    <a:pt x="42155" y="19936"/>
                  </a:lnTo>
                  <a:lnTo>
                    <a:pt x="44216" y="18433"/>
                  </a:lnTo>
                  <a:lnTo>
                    <a:pt x="46387" y="16985"/>
                  </a:lnTo>
                  <a:lnTo>
                    <a:pt x="48503" y="15593"/>
                  </a:lnTo>
                  <a:lnTo>
                    <a:pt x="50731" y="14256"/>
                  </a:lnTo>
                  <a:lnTo>
                    <a:pt x="52903" y="12975"/>
                  </a:lnTo>
                  <a:lnTo>
                    <a:pt x="55130" y="11750"/>
                  </a:lnTo>
                  <a:lnTo>
                    <a:pt x="57413" y="10637"/>
                  </a:lnTo>
                  <a:lnTo>
                    <a:pt x="59697" y="9523"/>
                  </a:lnTo>
                  <a:lnTo>
                    <a:pt x="61980" y="8520"/>
                  </a:lnTo>
                  <a:lnTo>
                    <a:pt x="64319" y="7518"/>
                  </a:lnTo>
                  <a:lnTo>
                    <a:pt x="66657" y="6627"/>
                  </a:lnTo>
                  <a:lnTo>
                    <a:pt x="68996" y="5736"/>
                  </a:lnTo>
                  <a:lnTo>
                    <a:pt x="71335" y="4956"/>
                  </a:lnTo>
                  <a:lnTo>
                    <a:pt x="73730" y="4233"/>
                  </a:lnTo>
                  <a:lnTo>
                    <a:pt x="76124" y="3564"/>
                  </a:lnTo>
                  <a:lnTo>
                    <a:pt x="78519" y="2952"/>
                  </a:lnTo>
                  <a:lnTo>
                    <a:pt x="80969" y="2395"/>
                  </a:lnTo>
                  <a:lnTo>
                    <a:pt x="83419" y="1894"/>
                  </a:lnTo>
                  <a:lnTo>
                    <a:pt x="85814" y="1448"/>
                  </a:lnTo>
                  <a:lnTo>
                    <a:pt x="88264" y="1058"/>
                  </a:lnTo>
                  <a:lnTo>
                    <a:pt x="90714" y="724"/>
                  </a:lnTo>
                  <a:lnTo>
                    <a:pt x="93220" y="446"/>
                  </a:lnTo>
                  <a:lnTo>
                    <a:pt x="95670" y="223"/>
                  </a:lnTo>
                  <a:lnTo>
                    <a:pt x="98120" y="112"/>
                  </a:lnTo>
                  <a:lnTo>
                    <a:pt x="100626" y="0"/>
                  </a:lnTo>
                  <a:lnTo>
                    <a:pt x="103077" y="0"/>
                  </a:lnTo>
                  <a:lnTo>
                    <a:pt x="105527" y="0"/>
                  </a:lnTo>
                  <a:lnTo>
                    <a:pt x="108033" y="112"/>
                  </a:lnTo>
                  <a:lnTo>
                    <a:pt x="110483" y="223"/>
                  </a:lnTo>
                  <a:lnTo>
                    <a:pt x="112933" y="446"/>
                  </a:lnTo>
                  <a:lnTo>
                    <a:pt x="115439" y="724"/>
                  </a:lnTo>
                  <a:lnTo>
                    <a:pt x="117889" y="1058"/>
                  </a:lnTo>
                  <a:lnTo>
                    <a:pt x="120339" y="1448"/>
                  </a:lnTo>
                  <a:lnTo>
                    <a:pt x="122734" y="1894"/>
                  </a:lnTo>
                  <a:lnTo>
                    <a:pt x="125184" y="2395"/>
                  </a:lnTo>
                  <a:lnTo>
                    <a:pt x="127634" y="2952"/>
                  </a:lnTo>
                  <a:lnTo>
                    <a:pt x="130029" y="3564"/>
                  </a:lnTo>
                  <a:lnTo>
                    <a:pt x="132423" y="4233"/>
                  </a:lnTo>
                  <a:lnTo>
                    <a:pt x="134818" y="4956"/>
                  </a:lnTo>
                  <a:lnTo>
                    <a:pt x="137157" y="5736"/>
                  </a:lnTo>
                  <a:lnTo>
                    <a:pt x="139496" y="6627"/>
                  </a:lnTo>
                  <a:lnTo>
                    <a:pt x="141834" y="7518"/>
                  </a:lnTo>
                  <a:lnTo>
                    <a:pt x="144173" y="8520"/>
                  </a:lnTo>
                  <a:lnTo>
                    <a:pt x="146457" y="9523"/>
                  </a:lnTo>
                  <a:lnTo>
                    <a:pt x="148740" y="10637"/>
                  </a:lnTo>
                  <a:lnTo>
                    <a:pt x="151023" y="11750"/>
                  </a:lnTo>
                  <a:lnTo>
                    <a:pt x="153250" y="12975"/>
                  </a:lnTo>
                  <a:lnTo>
                    <a:pt x="155422" y="14256"/>
                  </a:lnTo>
                  <a:lnTo>
                    <a:pt x="157650" y="15593"/>
                  </a:lnTo>
                  <a:lnTo>
                    <a:pt x="159766" y="16985"/>
                  </a:lnTo>
                  <a:lnTo>
                    <a:pt x="161937" y="18433"/>
                  </a:lnTo>
                  <a:lnTo>
                    <a:pt x="163998" y="19936"/>
                  </a:lnTo>
                  <a:lnTo>
                    <a:pt x="166058" y="21495"/>
                  </a:lnTo>
                  <a:lnTo>
                    <a:pt x="168119" y="23110"/>
                  </a:lnTo>
                  <a:lnTo>
                    <a:pt x="170123" y="24781"/>
                  </a:lnTo>
                  <a:lnTo>
                    <a:pt x="172128" y="26507"/>
                  </a:lnTo>
                  <a:lnTo>
                    <a:pt x="174021" y="28289"/>
                  </a:lnTo>
                  <a:lnTo>
                    <a:pt x="175970" y="30183"/>
                  </a:lnTo>
                  <a:lnTo>
                    <a:pt x="175970" y="30183"/>
                  </a:lnTo>
                  <a:lnTo>
                    <a:pt x="177808" y="32076"/>
                  </a:lnTo>
                  <a:lnTo>
                    <a:pt x="179590" y="34025"/>
                  </a:lnTo>
                  <a:lnTo>
                    <a:pt x="181316" y="35974"/>
                  </a:lnTo>
                  <a:lnTo>
                    <a:pt x="183043" y="37979"/>
                  </a:lnTo>
                  <a:lnTo>
                    <a:pt x="184658" y="40039"/>
                  </a:lnTo>
                  <a:lnTo>
                    <a:pt x="186217" y="42100"/>
                  </a:lnTo>
                  <a:lnTo>
                    <a:pt x="187720" y="44216"/>
                  </a:lnTo>
                  <a:lnTo>
                    <a:pt x="189168" y="46332"/>
                  </a:lnTo>
                  <a:lnTo>
                    <a:pt x="190560" y="48504"/>
                  </a:lnTo>
                  <a:lnTo>
                    <a:pt x="191841" y="50675"/>
                  </a:lnTo>
                  <a:lnTo>
                    <a:pt x="193122" y="52903"/>
                  </a:lnTo>
                  <a:lnTo>
                    <a:pt x="194347" y="55130"/>
                  </a:lnTo>
                  <a:lnTo>
                    <a:pt x="195517" y="57358"/>
                  </a:lnTo>
                  <a:lnTo>
                    <a:pt x="196575" y="59641"/>
                  </a:lnTo>
                  <a:lnTo>
                    <a:pt x="197633" y="61924"/>
                  </a:lnTo>
                  <a:lnTo>
                    <a:pt x="198579" y="64263"/>
                  </a:lnTo>
                  <a:lnTo>
                    <a:pt x="199526" y="66602"/>
                  </a:lnTo>
                  <a:lnTo>
                    <a:pt x="200361" y="68941"/>
                  </a:lnTo>
                  <a:lnTo>
                    <a:pt x="201141" y="71335"/>
                  </a:lnTo>
                  <a:lnTo>
                    <a:pt x="201865" y="73674"/>
                  </a:lnTo>
                  <a:lnTo>
                    <a:pt x="202589" y="76069"/>
                  </a:lnTo>
                  <a:lnTo>
                    <a:pt x="203201" y="78519"/>
                  </a:lnTo>
                  <a:lnTo>
                    <a:pt x="203758" y="80913"/>
                  </a:lnTo>
                  <a:lnTo>
                    <a:pt x="204259" y="83364"/>
                  </a:lnTo>
                  <a:lnTo>
                    <a:pt x="204705" y="85814"/>
                  </a:lnTo>
                  <a:lnTo>
                    <a:pt x="205095" y="88264"/>
                  </a:lnTo>
                  <a:lnTo>
                    <a:pt x="205373" y="90714"/>
                  </a:lnTo>
                  <a:lnTo>
                    <a:pt x="205652" y="93165"/>
                  </a:lnTo>
                  <a:lnTo>
                    <a:pt x="205874" y="95615"/>
                  </a:lnTo>
                  <a:lnTo>
                    <a:pt x="206041" y="98121"/>
                  </a:lnTo>
                  <a:lnTo>
                    <a:pt x="206097" y="100571"/>
                  </a:lnTo>
                  <a:lnTo>
                    <a:pt x="206153" y="103021"/>
                  </a:lnTo>
                  <a:lnTo>
                    <a:pt x="206097" y="105527"/>
                  </a:lnTo>
                  <a:lnTo>
                    <a:pt x="206041" y="107977"/>
                  </a:lnTo>
                  <a:lnTo>
                    <a:pt x="205874" y="110428"/>
                  </a:lnTo>
                  <a:lnTo>
                    <a:pt x="205652" y="112933"/>
                  </a:lnTo>
                  <a:lnTo>
                    <a:pt x="205373" y="115384"/>
                  </a:lnTo>
                  <a:lnTo>
                    <a:pt x="205095" y="117834"/>
                  </a:lnTo>
                  <a:lnTo>
                    <a:pt x="204705" y="120284"/>
                  </a:lnTo>
                  <a:lnTo>
                    <a:pt x="204259" y="122734"/>
                  </a:lnTo>
                  <a:lnTo>
                    <a:pt x="203758" y="125129"/>
                  </a:lnTo>
                  <a:lnTo>
                    <a:pt x="203201" y="127579"/>
                  </a:lnTo>
                  <a:lnTo>
                    <a:pt x="202589" y="129974"/>
                  </a:lnTo>
                  <a:lnTo>
                    <a:pt x="201865" y="132368"/>
                  </a:lnTo>
                  <a:lnTo>
                    <a:pt x="201141" y="134763"/>
                  </a:lnTo>
                  <a:lnTo>
                    <a:pt x="200361" y="137157"/>
                  </a:lnTo>
                  <a:lnTo>
                    <a:pt x="199526" y="139496"/>
                  </a:lnTo>
                  <a:lnTo>
                    <a:pt x="198579" y="141835"/>
                  </a:lnTo>
                  <a:lnTo>
                    <a:pt x="197633" y="144118"/>
                  </a:lnTo>
                  <a:lnTo>
                    <a:pt x="196575" y="146457"/>
                  </a:lnTo>
                  <a:lnTo>
                    <a:pt x="195517" y="148684"/>
                  </a:lnTo>
                  <a:lnTo>
                    <a:pt x="194347" y="150968"/>
                  </a:lnTo>
                  <a:lnTo>
                    <a:pt x="193122" y="153195"/>
                  </a:lnTo>
                  <a:lnTo>
                    <a:pt x="191841" y="155423"/>
                  </a:lnTo>
                  <a:lnTo>
                    <a:pt x="190560" y="157594"/>
                  </a:lnTo>
                  <a:lnTo>
                    <a:pt x="189168" y="159766"/>
                  </a:lnTo>
                  <a:lnTo>
                    <a:pt x="187720" y="161882"/>
                  </a:lnTo>
                  <a:lnTo>
                    <a:pt x="186217" y="163998"/>
                  </a:lnTo>
                  <a:lnTo>
                    <a:pt x="184658" y="166059"/>
                  </a:lnTo>
                  <a:lnTo>
                    <a:pt x="183043" y="168064"/>
                  </a:lnTo>
                  <a:lnTo>
                    <a:pt x="181316" y="170068"/>
                  </a:lnTo>
                  <a:lnTo>
                    <a:pt x="179590" y="172073"/>
                  </a:lnTo>
                  <a:lnTo>
                    <a:pt x="177808" y="174022"/>
                  </a:lnTo>
                  <a:lnTo>
                    <a:pt x="175970" y="175915"/>
                  </a:lnTo>
                  <a:lnTo>
                    <a:pt x="175970" y="175915"/>
                  </a:lnTo>
                  <a:close/>
                </a:path>
              </a:pathLst>
            </a:custGeom>
            <a:noFill/>
            <a:ln cap="rnd" cmpd="sng" w="7620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sz="700"/>
            </a:p>
          </p:txBody>
        </p:sp>
      </p:grpSp>
      <p:sp>
        <p:nvSpPr>
          <p:cNvPr id="1516" name="Google Shape;1516;p68"/>
          <p:cNvSpPr txBox="1"/>
          <p:nvPr/>
        </p:nvSpPr>
        <p:spPr>
          <a:xfrm>
            <a:off x="457200" y="985575"/>
            <a:ext cx="1886100" cy="3172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FFFFFF"/>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 </a:t>
            </a:r>
            <a:r>
              <a:rPr lang="en" sz="2400">
                <a:solidFill>
                  <a:srgbClr val="FFFFFF"/>
                </a:solidFill>
                <a:latin typeface="DM Sans ExtraBold"/>
                <a:ea typeface="DM Sans ExtraBold"/>
                <a:cs typeface="DM Sans ExtraBold"/>
                <a:sym typeface="DM Sans ExtraBold"/>
              </a:rPr>
              <a:t>Use as many lines as needed.</a:t>
            </a:r>
            <a:endParaRPr sz="24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FA5A50"/>
                </a:solidFill>
                <a:latin typeface="DM Sans"/>
                <a:ea typeface="DM Sans"/>
                <a:cs typeface="DM Sans"/>
                <a:sym typeface="DM Sans"/>
              </a:rPr>
              <a:t>Use this </a:t>
            </a:r>
            <a:r>
              <a:rPr lang="en" sz="1800">
                <a:solidFill>
                  <a:srgbClr val="FA5A50"/>
                </a:solidFill>
                <a:latin typeface="DM Sans ExtraBold"/>
                <a:ea typeface="DM Sans ExtraBold"/>
                <a:cs typeface="DM Sans ExtraBold"/>
                <a:sym typeface="DM Sans ExtraBold"/>
              </a:rPr>
              <a:t>size of font </a:t>
            </a:r>
            <a:r>
              <a:rPr lang="en" sz="1800">
                <a:solidFill>
                  <a:srgbClr val="FA5A50"/>
                </a:solidFill>
                <a:latin typeface="DM Sans"/>
                <a:ea typeface="DM Sans"/>
                <a:cs typeface="DM Sans"/>
                <a:sym typeface="DM Sans"/>
              </a:rPr>
              <a:t>for subtitles. </a:t>
            </a:r>
            <a:endParaRPr sz="1800">
              <a:solidFill>
                <a:srgbClr val="FFFFFF"/>
              </a:solidFill>
              <a:latin typeface="DM Sans"/>
              <a:ea typeface="DM Sans"/>
              <a:cs typeface="DM Sans"/>
              <a:sym typeface="DM Sans"/>
            </a:endParaRPr>
          </a:p>
        </p:txBody>
      </p:sp>
      <p:sp>
        <p:nvSpPr>
          <p:cNvPr id="1517" name="Google Shape;1517;p68"/>
          <p:cNvSpPr txBox="1"/>
          <p:nvPr/>
        </p:nvSpPr>
        <p:spPr>
          <a:xfrm>
            <a:off x="6800850" y="1052550"/>
            <a:ext cx="1886100" cy="3038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chemeClr val="lt1"/>
                </a:solidFill>
                <a:latin typeface="DM Sans"/>
                <a:ea typeface="DM Sans"/>
                <a:cs typeface="DM Sans"/>
                <a:sym typeface="DM Sans"/>
              </a:rPr>
              <a:t>Write here your text, </a:t>
            </a:r>
            <a:r>
              <a:rPr lang="en" sz="1200">
                <a:solidFill>
                  <a:schemeClr val="lt1"/>
                </a:solidFill>
                <a:latin typeface="DM Sans ExtraBold"/>
                <a:ea typeface="DM Sans ExtraBold"/>
                <a:cs typeface="DM Sans ExtraBold"/>
                <a:sym typeface="DM Sans ExtraBold"/>
              </a:rPr>
              <a:t>using this font size.</a:t>
            </a:r>
            <a:endParaRPr sz="1200">
              <a:solidFill>
                <a:schemeClr val="lt1"/>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chemeClr val="lt1"/>
                </a:solidFill>
                <a:latin typeface="DM Sans"/>
                <a:ea typeface="DM Sans"/>
                <a:cs typeface="DM Sans"/>
                <a:sym typeface="DM Sans"/>
              </a:rPr>
              <a:t>This slide has two text columns. </a:t>
            </a:r>
            <a:r>
              <a:rPr lang="en" sz="1200">
                <a:solidFill>
                  <a:schemeClr val="lt1"/>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a:t>
            </a:r>
            <a:endParaRPr sz="1200">
              <a:solidFill>
                <a:schemeClr val="lt1"/>
              </a:solidFill>
              <a:latin typeface="DM Sans"/>
              <a:ea typeface="DM Sans"/>
              <a:cs typeface="DM Sans"/>
              <a:sym typeface="DM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3"/>
          <p:cNvSpPr txBox="1"/>
          <p:nvPr/>
        </p:nvSpPr>
        <p:spPr>
          <a:xfrm>
            <a:off x="457200" y="457200"/>
            <a:ext cx="2772300" cy="4617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2400">
                <a:latin typeface="DM Sans"/>
                <a:ea typeface="DM Sans"/>
                <a:cs typeface="DM Sans"/>
                <a:sym typeface="DM Sans"/>
              </a:rPr>
              <a:t>OUR</a:t>
            </a:r>
            <a:r>
              <a:rPr lang="en" sz="2400">
                <a:solidFill>
                  <a:srgbClr val="FA5A50"/>
                </a:solidFill>
                <a:latin typeface="DM Sans ExtraBold"/>
                <a:ea typeface="DM Sans ExtraBold"/>
                <a:cs typeface="DM Sans ExtraBold"/>
                <a:sym typeface="DM Sans ExtraBold"/>
              </a:rPr>
              <a:t> SHAPES</a:t>
            </a:r>
            <a:endParaRPr sz="2400">
              <a:solidFill>
                <a:srgbClr val="FA5A50"/>
              </a:solidFill>
              <a:latin typeface="DM Sans ExtraBold"/>
              <a:ea typeface="DM Sans ExtraBold"/>
              <a:cs typeface="DM Sans ExtraBold"/>
              <a:sym typeface="DM Sans ExtraBold"/>
            </a:endParaRPr>
          </a:p>
        </p:txBody>
      </p:sp>
      <p:grpSp>
        <p:nvGrpSpPr>
          <p:cNvPr id="190" name="Google Shape;190;p33"/>
          <p:cNvGrpSpPr/>
          <p:nvPr/>
        </p:nvGrpSpPr>
        <p:grpSpPr>
          <a:xfrm>
            <a:off x="1045370" y="1434747"/>
            <a:ext cx="582216" cy="331306"/>
            <a:chOff x="238125" y="822450"/>
            <a:chExt cx="7143750" cy="4070100"/>
          </a:xfrm>
        </p:grpSpPr>
        <p:sp>
          <p:nvSpPr>
            <p:cNvPr id="191" name="Google Shape;191;p33"/>
            <p:cNvSpPr/>
            <p:nvPr/>
          </p:nvSpPr>
          <p:spPr>
            <a:xfrm>
              <a:off x="238125" y="1911425"/>
              <a:ext cx="2979475" cy="2981125"/>
            </a:xfrm>
            <a:custGeom>
              <a:rect b="b" l="l" r="r" t="t"/>
              <a:pathLst>
                <a:path extrusionOk="0" h="119245" w="119179">
                  <a:moveTo>
                    <a:pt x="0" y="1"/>
                  </a:moveTo>
                  <a:lnTo>
                    <a:pt x="0" y="119245"/>
                  </a:lnTo>
                  <a:lnTo>
                    <a:pt x="119178" y="119245"/>
                  </a:lnTo>
                  <a:lnTo>
                    <a:pt x="119178"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92" name="Google Shape;192;p33"/>
            <p:cNvSpPr/>
            <p:nvPr/>
          </p:nvSpPr>
          <p:spPr>
            <a:xfrm>
              <a:off x="3311750" y="822450"/>
              <a:ext cx="4070125" cy="4070100"/>
            </a:xfrm>
            <a:custGeom>
              <a:rect b="b" l="l" r="r" t="t"/>
              <a:pathLst>
                <a:path extrusionOk="0" h="162804" w="162805">
                  <a:moveTo>
                    <a:pt x="103183" y="0"/>
                  </a:moveTo>
                  <a:lnTo>
                    <a:pt x="1" y="59556"/>
                  </a:lnTo>
                  <a:lnTo>
                    <a:pt x="59557" y="162804"/>
                  </a:lnTo>
                  <a:lnTo>
                    <a:pt x="162805" y="103182"/>
                  </a:lnTo>
                  <a:lnTo>
                    <a:pt x="103183"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93" name="Google Shape;193;p33"/>
          <p:cNvGrpSpPr/>
          <p:nvPr/>
        </p:nvGrpSpPr>
        <p:grpSpPr>
          <a:xfrm>
            <a:off x="2128355" y="1454392"/>
            <a:ext cx="454343" cy="292016"/>
            <a:chOff x="238125" y="561775"/>
            <a:chExt cx="7143750" cy="4591450"/>
          </a:xfrm>
        </p:grpSpPr>
        <p:sp>
          <p:nvSpPr>
            <p:cNvPr id="194" name="Google Shape;194;p33"/>
            <p:cNvSpPr/>
            <p:nvPr/>
          </p:nvSpPr>
          <p:spPr>
            <a:xfrm>
              <a:off x="238125" y="561775"/>
              <a:ext cx="2297400" cy="4591450"/>
            </a:xfrm>
            <a:custGeom>
              <a:rect b="b" l="l" r="r" t="t"/>
              <a:pathLst>
                <a:path extrusionOk="0" h="183658" w="91896">
                  <a:moveTo>
                    <a:pt x="91896" y="0"/>
                  </a:moveTo>
                  <a:lnTo>
                    <a:pt x="87129" y="132"/>
                  </a:lnTo>
                  <a:lnTo>
                    <a:pt x="82494" y="530"/>
                  </a:lnTo>
                  <a:lnTo>
                    <a:pt x="77860" y="1059"/>
                  </a:lnTo>
                  <a:lnTo>
                    <a:pt x="73358" y="1854"/>
                  </a:lnTo>
                  <a:lnTo>
                    <a:pt x="68988" y="2913"/>
                  </a:lnTo>
                  <a:lnTo>
                    <a:pt x="64618" y="4105"/>
                  </a:lnTo>
                  <a:lnTo>
                    <a:pt x="60248" y="5561"/>
                  </a:lnTo>
                  <a:lnTo>
                    <a:pt x="56144" y="7150"/>
                  </a:lnTo>
                  <a:lnTo>
                    <a:pt x="52039" y="9004"/>
                  </a:lnTo>
                  <a:lnTo>
                    <a:pt x="48066" y="11123"/>
                  </a:lnTo>
                  <a:lnTo>
                    <a:pt x="44226" y="13241"/>
                  </a:lnTo>
                  <a:lnTo>
                    <a:pt x="40519" y="15625"/>
                  </a:lnTo>
                  <a:lnTo>
                    <a:pt x="36944" y="18273"/>
                  </a:lnTo>
                  <a:lnTo>
                    <a:pt x="33501" y="20921"/>
                  </a:lnTo>
                  <a:lnTo>
                    <a:pt x="30190" y="23834"/>
                  </a:lnTo>
                  <a:lnTo>
                    <a:pt x="27013" y="26880"/>
                  </a:lnTo>
                  <a:lnTo>
                    <a:pt x="23967" y="30058"/>
                  </a:lnTo>
                  <a:lnTo>
                    <a:pt x="21054" y="33368"/>
                  </a:lnTo>
                  <a:lnTo>
                    <a:pt x="18273" y="36943"/>
                  </a:lnTo>
                  <a:lnTo>
                    <a:pt x="15757" y="40519"/>
                  </a:lnTo>
                  <a:lnTo>
                    <a:pt x="13374" y="44226"/>
                  </a:lnTo>
                  <a:lnTo>
                    <a:pt x="11123" y="48066"/>
                  </a:lnTo>
                  <a:lnTo>
                    <a:pt x="9137" y="52039"/>
                  </a:lnTo>
                  <a:lnTo>
                    <a:pt x="7283" y="56011"/>
                  </a:lnTo>
                  <a:lnTo>
                    <a:pt x="5694" y="60248"/>
                  </a:lnTo>
                  <a:lnTo>
                    <a:pt x="4237" y="64486"/>
                  </a:lnTo>
                  <a:lnTo>
                    <a:pt x="2913" y="68855"/>
                  </a:lnTo>
                  <a:lnTo>
                    <a:pt x="1986" y="73357"/>
                  </a:lnTo>
                  <a:lnTo>
                    <a:pt x="1059" y="77859"/>
                  </a:lnTo>
                  <a:lnTo>
                    <a:pt x="530" y="82361"/>
                  </a:lnTo>
                  <a:lnTo>
                    <a:pt x="132" y="87128"/>
                  </a:lnTo>
                  <a:lnTo>
                    <a:pt x="0" y="91763"/>
                  </a:lnTo>
                  <a:lnTo>
                    <a:pt x="132" y="96530"/>
                  </a:lnTo>
                  <a:lnTo>
                    <a:pt x="530" y="101164"/>
                  </a:lnTo>
                  <a:lnTo>
                    <a:pt x="1059" y="105799"/>
                  </a:lnTo>
                  <a:lnTo>
                    <a:pt x="1986" y="110301"/>
                  </a:lnTo>
                  <a:lnTo>
                    <a:pt x="2913" y="114803"/>
                  </a:lnTo>
                  <a:lnTo>
                    <a:pt x="4237" y="119172"/>
                  </a:lnTo>
                  <a:lnTo>
                    <a:pt x="5694" y="123410"/>
                  </a:lnTo>
                  <a:lnTo>
                    <a:pt x="7283" y="127515"/>
                  </a:lnTo>
                  <a:lnTo>
                    <a:pt x="9137" y="131619"/>
                  </a:lnTo>
                  <a:lnTo>
                    <a:pt x="11123" y="135592"/>
                  </a:lnTo>
                  <a:lnTo>
                    <a:pt x="13374" y="139432"/>
                  </a:lnTo>
                  <a:lnTo>
                    <a:pt x="15757" y="143139"/>
                  </a:lnTo>
                  <a:lnTo>
                    <a:pt x="18273" y="146715"/>
                  </a:lnTo>
                  <a:lnTo>
                    <a:pt x="21054" y="150157"/>
                  </a:lnTo>
                  <a:lnTo>
                    <a:pt x="23967" y="153600"/>
                  </a:lnTo>
                  <a:lnTo>
                    <a:pt x="27013" y="156778"/>
                  </a:lnTo>
                  <a:lnTo>
                    <a:pt x="30190" y="159824"/>
                  </a:lnTo>
                  <a:lnTo>
                    <a:pt x="33501" y="162604"/>
                  </a:lnTo>
                  <a:lnTo>
                    <a:pt x="36944" y="165385"/>
                  </a:lnTo>
                  <a:lnTo>
                    <a:pt x="40519" y="167901"/>
                  </a:lnTo>
                  <a:lnTo>
                    <a:pt x="44226" y="170284"/>
                  </a:lnTo>
                  <a:lnTo>
                    <a:pt x="48066" y="172535"/>
                  </a:lnTo>
                  <a:lnTo>
                    <a:pt x="52039" y="174521"/>
                  </a:lnTo>
                  <a:lnTo>
                    <a:pt x="56144" y="176375"/>
                  </a:lnTo>
                  <a:lnTo>
                    <a:pt x="60248" y="178097"/>
                  </a:lnTo>
                  <a:lnTo>
                    <a:pt x="64618" y="179421"/>
                  </a:lnTo>
                  <a:lnTo>
                    <a:pt x="68988" y="180745"/>
                  </a:lnTo>
                  <a:lnTo>
                    <a:pt x="73358" y="181804"/>
                  </a:lnTo>
                  <a:lnTo>
                    <a:pt x="77860" y="182599"/>
                  </a:lnTo>
                  <a:lnTo>
                    <a:pt x="82494" y="183128"/>
                  </a:lnTo>
                  <a:lnTo>
                    <a:pt x="87129" y="183526"/>
                  </a:lnTo>
                  <a:lnTo>
                    <a:pt x="91896" y="183658"/>
                  </a:lnTo>
                  <a:lnTo>
                    <a:pt x="91896"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95" name="Google Shape;195;p33"/>
            <p:cNvSpPr/>
            <p:nvPr/>
          </p:nvSpPr>
          <p:spPr>
            <a:xfrm>
              <a:off x="2661300" y="561775"/>
              <a:ext cx="2297400" cy="4591450"/>
            </a:xfrm>
            <a:custGeom>
              <a:rect b="b" l="l" r="r" t="t"/>
              <a:pathLst>
                <a:path extrusionOk="0" h="183658" w="91896">
                  <a:moveTo>
                    <a:pt x="91896" y="0"/>
                  </a:moveTo>
                  <a:lnTo>
                    <a:pt x="87129" y="132"/>
                  </a:lnTo>
                  <a:lnTo>
                    <a:pt x="82494" y="530"/>
                  </a:lnTo>
                  <a:lnTo>
                    <a:pt x="77860" y="1059"/>
                  </a:lnTo>
                  <a:lnTo>
                    <a:pt x="73358" y="1854"/>
                  </a:lnTo>
                  <a:lnTo>
                    <a:pt x="68856" y="2913"/>
                  </a:lnTo>
                  <a:lnTo>
                    <a:pt x="64486" y="4105"/>
                  </a:lnTo>
                  <a:lnTo>
                    <a:pt x="60249" y="5561"/>
                  </a:lnTo>
                  <a:lnTo>
                    <a:pt x="56144" y="7150"/>
                  </a:lnTo>
                  <a:lnTo>
                    <a:pt x="52039" y="9004"/>
                  </a:lnTo>
                  <a:lnTo>
                    <a:pt x="48067" y="11123"/>
                  </a:lnTo>
                  <a:lnTo>
                    <a:pt x="44227" y="13241"/>
                  </a:lnTo>
                  <a:lnTo>
                    <a:pt x="40519" y="15625"/>
                  </a:lnTo>
                  <a:lnTo>
                    <a:pt x="36944" y="18273"/>
                  </a:lnTo>
                  <a:lnTo>
                    <a:pt x="33501" y="20921"/>
                  </a:lnTo>
                  <a:lnTo>
                    <a:pt x="30058" y="23834"/>
                  </a:lnTo>
                  <a:lnTo>
                    <a:pt x="26880" y="26880"/>
                  </a:lnTo>
                  <a:lnTo>
                    <a:pt x="23835" y="30058"/>
                  </a:lnTo>
                  <a:lnTo>
                    <a:pt x="21054" y="33368"/>
                  </a:lnTo>
                  <a:lnTo>
                    <a:pt x="18273" y="36943"/>
                  </a:lnTo>
                  <a:lnTo>
                    <a:pt x="15758" y="40519"/>
                  </a:lnTo>
                  <a:lnTo>
                    <a:pt x="13374" y="44226"/>
                  </a:lnTo>
                  <a:lnTo>
                    <a:pt x="11123" y="48066"/>
                  </a:lnTo>
                  <a:lnTo>
                    <a:pt x="9137" y="52039"/>
                  </a:lnTo>
                  <a:lnTo>
                    <a:pt x="7283" y="56011"/>
                  </a:lnTo>
                  <a:lnTo>
                    <a:pt x="5562" y="60248"/>
                  </a:lnTo>
                  <a:lnTo>
                    <a:pt x="4238" y="64486"/>
                  </a:lnTo>
                  <a:lnTo>
                    <a:pt x="2913" y="68855"/>
                  </a:lnTo>
                  <a:lnTo>
                    <a:pt x="1854" y="73357"/>
                  </a:lnTo>
                  <a:lnTo>
                    <a:pt x="1060" y="77859"/>
                  </a:lnTo>
                  <a:lnTo>
                    <a:pt x="530" y="82361"/>
                  </a:lnTo>
                  <a:lnTo>
                    <a:pt x="133" y="87128"/>
                  </a:lnTo>
                  <a:lnTo>
                    <a:pt x="0" y="91763"/>
                  </a:lnTo>
                  <a:lnTo>
                    <a:pt x="133" y="96530"/>
                  </a:lnTo>
                  <a:lnTo>
                    <a:pt x="530" y="101164"/>
                  </a:lnTo>
                  <a:lnTo>
                    <a:pt x="1060" y="105799"/>
                  </a:lnTo>
                  <a:lnTo>
                    <a:pt x="1854" y="110301"/>
                  </a:lnTo>
                  <a:lnTo>
                    <a:pt x="2913" y="114803"/>
                  </a:lnTo>
                  <a:lnTo>
                    <a:pt x="4238" y="119172"/>
                  </a:lnTo>
                  <a:lnTo>
                    <a:pt x="5562" y="123410"/>
                  </a:lnTo>
                  <a:lnTo>
                    <a:pt x="7283" y="127515"/>
                  </a:lnTo>
                  <a:lnTo>
                    <a:pt x="9137" y="131619"/>
                  </a:lnTo>
                  <a:lnTo>
                    <a:pt x="11123" y="135592"/>
                  </a:lnTo>
                  <a:lnTo>
                    <a:pt x="13374" y="139432"/>
                  </a:lnTo>
                  <a:lnTo>
                    <a:pt x="15758" y="143139"/>
                  </a:lnTo>
                  <a:lnTo>
                    <a:pt x="18273" y="146715"/>
                  </a:lnTo>
                  <a:lnTo>
                    <a:pt x="21054" y="150157"/>
                  </a:lnTo>
                  <a:lnTo>
                    <a:pt x="23835" y="153600"/>
                  </a:lnTo>
                  <a:lnTo>
                    <a:pt x="26880" y="156778"/>
                  </a:lnTo>
                  <a:lnTo>
                    <a:pt x="30058" y="159824"/>
                  </a:lnTo>
                  <a:lnTo>
                    <a:pt x="33501" y="162604"/>
                  </a:lnTo>
                  <a:lnTo>
                    <a:pt x="36944" y="165385"/>
                  </a:lnTo>
                  <a:lnTo>
                    <a:pt x="40519" y="167901"/>
                  </a:lnTo>
                  <a:lnTo>
                    <a:pt x="44227" y="170284"/>
                  </a:lnTo>
                  <a:lnTo>
                    <a:pt x="48067" y="172535"/>
                  </a:lnTo>
                  <a:lnTo>
                    <a:pt x="52039" y="174521"/>
                  </a:lnTo>
                  <a:lnTo>
                    <a:pt x="56144" y="176375"/>
                  </a:lnTo>
                  <a:lnTo>
                    <a:pt x="60249" y="178097"/>
                  </a:lnTo>
                  <a:lnTo>
                    <a:pt x="64486" y="179421"/>
                  </a:lnTo>
                  <a:lnTo>
                    <a:pt x="68856" y="180745"/>
                  </a:lnTo>
                  <a:lnTo>
                    <a:pt x="73358" y="181804"/>
                  </a:lnTo>
                  <a:lnTo>
                    <a:pt x="77860" y="182599"/>
                  </a:lnTo>
                  <a:lnTo>
                    <a:pt x="82494" y="183128"/>
                  </a:lnTo>
                  <a:lnTo>
                    <a:pt x="87129" y="183526"/>
                  </a:lnTo>
                  <a:lnTo>
                    <a:pt x="91896" y="183658"/>
                  </a:lnTo>
                  <a:lnTo>
                    <a:pt x="91896" y="0"/>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96" name="Google Shape;196;p33"/>
            <p:cNvSpPr/>
            <p:nvPr/>
          </p:nvSpPr>
          <p:spPr>
            <a:xfrm>
              <a:off x="5084475" y="561775"/>
              <a:ext cx="2297400" cy="4591450"/>
            </a:xfrm>
            <a:custGeom>
              <a:rect b="b" l="l" r="r" t="t"/>
              <a:pathLst>
                <a:path extrusionOk="0" h="183658" w="91896">
                  <a:moveTo>
                    <a:pt x="91896" y="0"/>
                  </a:moveTo>
                  <a:lnTo>
                    <a:pt x="87129" y="132"/>
                  </a:lnTo>
                  <a:lnTo>
                    <a:pt x="82495" y="530"/>
                  </a:lnTo>
                  <a:lnTo>
                    <a:pt x="77860" y="1059"/>
                  </a:lnTo>
                  <a:lnTo>
                    <a:pt x="73358" y="1854"/>
                  </a:lnTo>
                  <a:lnTo>
                    <a:pt x="68856" y="2913"/>
                  </a:lnTo>
                  <a:lnTo>
                    <a:pt x="64486" y="4105"/>
                  </a:lnTo>
                  <a:lnTo>
                    <a:pt x="60249" y="5561"/>
                  </a:lnTo>
                  <a:lnTo>
                    <a:pt x="56144" y="7150"/>
                  </a:lnTo>
                  <a:lnTo>
                    <a:pt x="52039" y="9004"/>
                  </a:lnTo>
                  <a:lnTo>
                    <a:pt x="48067" y="11123"/>
                  </a:lnTo>
                  <a:lnTo>
                    <a:pt x="44227" y="13241"/>
                  </a:lnTo>
                  <a:lnTo>
                    <a:pt x="40519" y="15625"/>
                  </a:lnTo>
                  <a:lnTo>
                    <a:pt x="36944" y="18273"/>
                  </a:lnTo>
                  <a:lnTo>
                    <a:pt x="33501" y="20921"/>
                  </a:lnTo>
                  <a:lnTo>
                    <a:pt x="30059" y="23834"/>
                  </a:lnTo>
                  <a:lnTo>
                    <a:pt x="26881" y="26880"/>
                  </a:lnTo>
                  <a:lnTo>
                    <a:pt x="23835" y="30058"/>
                  </a:lnTo>
                  <a:lnTo>
                    <a:pt x="21054" y="33368"/>
                  </a:lnTo>
                  <a:lnTo>
                    <a:pt x="18274" y="36943"/>
                  </a:lnTo>
                  <a:lnTo>
                    <a:pt x="15758" y="40519"/>
                  </a:lnTo>
                  <a:lnTo>
                    <a:pt x="13374" y="44226"/>
                  </a:lnTo>
                  <a:lnTo>
                    <a:pt x="11123" y="48066"/>
                  </a:lnTo>
                  <a:lnTo>
                    <a:pt x="9137" y="52039"/>
                  </a:lnTo>
                  <a:lnTo>
                    <a:pt x="7283" y="56011"/>
                  </a:lnTo>
                  <a:lnTo>
                    <a:pt x="5562" y="60248"/>
                  </a:lnTo>
                  <a:lnTo>
                    <a:pt x="4105" y="64486"/>
                  </a:lnTo>
                  <a:lnTo>
                    <a:pt x="2914" y="68855"/>
                  </a:lnTo>
                  <a:lnTo>
                    <a:pt x="1854" y="73357"/>
                  </a:lnTo>
                  <a:lnTo>
                    <a:pt x="1060" y="77859"/>
                  </a:lnTo>
                  <a:lnTo>
                    <a:pt x="530" y="82361"/>
                  </a:lnTo>
                  <a:lnTo>
                    <a:pt x="133" y="87128"/>
                  </a:lnTo>
                  <a:lnTo>
                    <a:pt x="1" y="91763"/>
                  </a:lnTo>
                  <a:lnTo>
                    <a:pt x="133" y="96530"/>
                  </a:lnTo>
                  <a:lnTo>
                    <a:pt x="530" y="101164"/>
                  </a:lnTo>
                  <a:lnTo>
                    <a:pt x="1060" y="105799"/>
                  </a:lnTo>
                  <a:lnTo>
                    <a:pt x="1854" y="110301"/>
                  </a:lnTo>
                  <a:lnTo>
                    <a:pt x="2914" y="114803"/>
                  </a:lnTo>
                  <a:lnTo>
                    <a:pt x="4105" y="119172"/>
                  </a:lnTo>
                  <a:lnTo>
                    <a:pt x="5562" y="123410"/>
                  </a:lnTo>
                  <a:lnTo>
                    <a:pt x="7283" y="127515"/>
                  </a:lnTo>
                  <a:lnTo>
                    <a:pt x="9137" y="131619"/>
                  </a:lnTo>
                  <a:lnTo>
                    <a:pt x="11123" y="135592"/>
                  </a:lnTo>
                  <a:lnTo>
                    <a:pt x="13374" y="139432"/>
                  </a:lnTo>
                  <a:lnTo>
                    <a:pt x="15758" y="143139"/>
                  </a:lnTo>
                  <a:lnTo>
                    <a:pt x="18274" y="146715"/>
                  </a:lnTo>
                  <a:lnTo>
                    <a:pt x="21054" y="150157"/>
                  </a:lnTo>
                  <a:lnTo>
                    <a:pt x="23835" y="153600"/>
                  </a:lnTo>
                  <a:lnTo>
                    <a:pt x="26881" y="156778"/>
                  </a:lnTo>
                  <a:lnTo>
                    <a:pt x="30059" y="159824"/>
                  </a:lnTo>
                  <a:lnTo>
                    <a:pt x="33501" y="162604"/>
                  </a:lnTo>
                  <a:lnTo>
                    <a:pt x="36944" y="165385"/>
                  </a:lnTo>
                  <a:lnTo>
                    <a:pt x="40519" y="167901"/>
                  </a:lnTo>
                  <a:lnTo>
                    <a:pt x="44227" y="170284"/>
                  </a:lnTo>
                  <a:lnTo>
                    <a:pt x="48067" y="172535"/>
                  </a:lnTo>
                  <a:lnTo>
                    <a:pt x="52039" y="174521"/>
                  </a:lnTo>
                  <a:lnTo>
                    <a:pt x="56144" y="176375"/>
                  </a:lnTo>
                  <a:lnTo>
                    <a:pt x="60249" y="178097"/>
                  </a:lnTo>
                  <a:lnTo>
                    <a:pt x="64486" y="179421"/>
                  </a:lnTo>
                  <a:lnTo>
                    <a:pt x="68856" y="180745"/>
                  </a:lnTo>
                  <a:lnTo>
                    <a:pt x="73358" y="181804"/>
                  </a:lnTo>
                  <a:lnTo>
                    <a:pt x="77860" y="182599"/>
                  </a:lnTo>
                  <a:lnTo>
                    <a:pt x="82495" y="183128"/>
                  </a:lnTo>
                  <a:lnTo>
                    <a:pt x="87129" y="183526"/>
                  </a:lnTo>
                  <a:lnTo>
                    <a:pt x="91896" y="183658"/>
                  </a:lnTo>
                  <a:lnTo>
                    <a:pt x="91896"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97" name="Google Shape;197;p33"/>
          <p:cNvGrpSpPr/>
          <p:nvPr/>
        </p:nvGrpSpPr>
        <p:grpSpPr>
          <a:xfrm>
            <a:off x="3083536" y="1434594"/>
            <a:ext cx="274877" cy="331613"/>
            <a:chOff x="1638775" y="238125"/>
            <a:chExt cx="4342450" cy="5238750"/>
          </a:xfrm>
        </p:grpSpPr>
        <p:sp>
          <p:nvSpPr>
            <p:cNvPr id="198" name="Google Shape;198;p33"/>
            <p:cNvSpPr/>
            <p:nvPr/>
          </p:nvSpPr>
          <p:spPr>
            <a:xfrm>
              <a:off x="1638775" y="238125"/>
              <a:ext cx="4342450" cy="3492500"/>
            </a:xfrm>
            <a:custGeom>
              <a:rect b="b" l="l" r="r" t="t"/>
              <a:pathLst>
                <a:path extrusionOk="0" h="139700" w="173698">
                  <a:moveTo>
                    <a:pt x="86849" y="0"/>
                  </a:moveTo>
                  <a:lnTo>
                    <a:pt x="0" y="139700"/>
                  </a:lnTo>
                  <a:lnTo>
                    <a:pt x="43479" y="139700"/>
                  </a:lnTo>
                  <a:lnTo>
                    <a:pt x="86849" y="69850"/>
                  </a:lnTo>
                  <a:lnTo>
                    <a:pt x="130219" y="139700"/>
                  </a:lnTo>
                  <a:lnTo>
                    <a:pt x="173698" y="139700"/>
                  </a:lnTo>
                  <a:lnTo>
                    <a:pt x="86849" y="0"/>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99" name="Google Shape;199;p33"/>
            <p:cNvSpPr/>
            <p:nvPr/>
          </p:nvSpPr>
          <p:spPr>
            <a:xfrm>
              <a:off x="1638775" y="3730625"/>
              <a:ext cx="4342450" cy="1746250"/>
            </a:xfrm>
            <a:custGeom>
              <a:rect b="b" l="l" r="r" t="t"/>
              <a:pathLst>
                <a:path extrusionOk="0" h="69850" w="173698">
                  <a:moveTo>
                    <a:pt x="43479" y="0"/>
                  </a:moveTo>
                  <a:lnTo>
                    <a:pt x="0" y="69850"/>
                  </a:lnTo>
                  <a:lnTo>
                    <a:pt x="173698" y="69850"/>
                  </a:lnTo>
                  <a:lnTo>
                    <a:pt x="130219"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00" name="Google Shape;200;p33"/>
          <p:cNvGrpSpPr/>
          <p:nvPr/>
        </p:nvGrpSpPr>
        <p:grpSpPr>
          <a:xfrm>
            <a:off x="3859240" y="1475132"/>
            <a:ext cx="408623" cy="250250"/>
            <a:chOff x="238125" y="670000"/>
            <a:chExt cx="7143750" cy="4375000"/>
          </a:xfrm>
        </p:grpSpPr>
        <p:sp>
          <p:nvSpPr>
            <p:cNvPr id="201" name="Google Shape;201;p33"/>
            <p:cNvSpPr/>
            <p:nvPr/>
          </p:nvSpPr>
          <p:spPr>
            <a:xfrm>
              <a:off x="4748175" y="2927425"/>
              <a:ext cx="2633700" cy="2117575"/>
            </a:xfrm>
            <a:custGeom>
              <a:rect b="b" l="l" r="r" t="t"/>
              <a:pathLst>
                <a:path extrusionOk="0" h="84703" w="105348">
                  <a:moveTo>
                    <a:pt x="52674" y="1"/>
                  </a:moveTo>
                  <a:lnTo>
                    <a:pt x="1" y="84703"/>
                  </a:lnTo>
                  <a:lnTo>
                    <a:pt x="105348" y="84703"/>
                  </a:lnTo>
                  <a:lnTo>
                    <a:pt x="52674"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2" name="Google Shape;202;p33"/>
            <p:cNvSpPr/>
            <p:nvPr/>
          </p:nvSpPr>
          <p:spPr>
            <a:xfrm>
              <a:off x="4748175" y="670000"/>
              <a:ext cx="2633700" cy="2122400"/>
            </a:xfrm>
            <a:custGeom>
              <a:rect b="b" l="l" r="r" t="t"/>
              <a:pathLst>
                <a:path extrusionOk="0" h="84896" w="105348">
                  <a:moveTo>
                    <a:pt x="52674" y="0"/>
                  </a:moveTo>
                  <a:lnTo>
                    <a:pt x="1" y="84895"/>
                  </a:lnTo>
                  <a:lnTo>
                    <a:pt x="105348" y="84895"/>
                  </a:lnTo>
                  <a:lnTo>
                    <a:pt x="52674"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3" name="Google Shape;203;p33"/>
            <p:cNvSpPr/>
            <p:nvPr/>
          </p:nvSpPr>
          <p:spPr>
            <a:xfrm>
              <a:off x="238125" y="670000"/>
              <a:ext cx="4375025" cy="4375000"/>
            </a:xfrm>
            <a:custGeom>
              <a:rect b="b" l="l" r="r" t="t"/>
              <a:pathLst>
                <a:path extrusionOk="0" h="175000" w="175001">
                  <a:moveTo>
                    <a:pt x="0" y="0"/>
                  </a:moveTo>
                  <a:lnTo>
                    <a:pt x="0" y="175000"/>
                  </a:lnTo>
                  <a:lnTo>
                    <a:pt x="175000" y="175000"/>
                  </a:lnTo>
                  <a:lnTo>
                    <a:pt x="175000"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04" name="Google Shape;204;p33"/>
          <p:cNvGrpSpPr/>
          <p:nvPr/>
        </p:nvGrpSpPr>
        <p:grpSpPr>
          <a:xfrm>
            <a:off x="4768989" y="1406947"/>
            <a:ext cx="320480" cy="386620"/>
            <a:chOff x="1638725" y="238125"/>
            <a:chExt cx="4342550" cy="5238750"/>
          </a:xfrm>
        </p:grpSpPr>
        <p:sp>
          <p:nvSpPr>
            <p:cNvPr id="205" name="Google Shape;205;p33"/>
            <p:cNvSpPr/>
            <p:nvPr/>
          </p:nvSpPr>
          <p:spPr>
            <a:xfrm>
              <a:off x="1638725" y="238125"/>
              <a:ext cx="4342550" cy="3493225"/>
            </a:xfrm>
            <a:custGeom>
              <a:rect b="b" l="l" r="r" t="t"/>
              <a:pathLst>
                <a:path extrusionOk="0" h="139729" w="173702">
                  <a:moveTo>
                    <a:pt x="0" y="0"/>
                  </a:moveTo>
                  <a:lnTo>
                    <a:pt x="86851" y="139728"/>
                  </a:lnTo>
                  <a:lnTo>
                    <a:pt x="173702" y="0"/>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6" name="Google Shape;206;p33"/>
            <p:cNvSpPr/>
            <p:nvPr/>
          </p:nvSpPr>
          <p:spPr>
            <a:xfrm>
              <a:off x="2064450" y="1983650"/>
              <a:ext cx="3491100" cy="3493225"/>
            </a:xfrm>
            <a:custGeom>
              <a:rect b="b" l="l" r="r" t="t"/>
              <a:pathLst>
                <a:path extrusionOk="0" h="139729" w="139644">
                  <a:moveTo>
                    <a:pt x="1" y="1"/>
                  </a:moveTo>
                  <a:lnTo>
                    <a:pt x="1" y="139729"/>
                  </a:lnTo>
                  <a:lnTo>
                    <a:pt x="139643" y="139729"/>
                  </a:lnTo>
                  <a:lnTo>
                    <a:pt x="139643" y="1"/>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7" name="Google Shape;207;p33"/>
            <p:cNvSpPr/>
            <p:nvPr/>
          </p:nvSpPr>
          <p:spPr>
            <a:xfrm>
              <a:off x="2724350" y="1983650"/>
              <a:ext cx="2171300" cy="1747700"/>
            </a:xfrm>
            <a:custGeom>
              <a:rect b="b" l="l" r="r" t="t"/>
              <a:pathLst>
                <a:path extrusionOk="0" h="69908" w="86852">
                  <a:moveTo>
                    <a:pt x="1" y="1"/>
                  </a:moveTo>
                  <a:lnTo>
                    <a:pt x="43426" y="69907"/>
                  </a:lnTo>
                  <a:lnTo>
                    <a:pt x="86852"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08" name="Google Shape;208;p33"/>
          <p:cNvGrpSpPr/>
          <p:nvPr/>
        </p:nvGrpSpPr>
        <p:grpSpPr>
          <a:xfrm>
            <a:off x="5590621" y="1437737"/>
            <a:ext cx="408928" cy="325326"/>
            <a:chOff x="517500" y="238125"/>
            <a:chExt cx="6585000" cy="5238750"/>
          </a:xfrm>
        </p:grpSpPr>
        <p:sp>
          <p:nvSpPr>
            <p:cNvPr id="209" name="Google Shape;209;p33"/>
            <p:cNvSpPr/>
            <p:nvPr/>
          </p:nvSpPr>
          <p:spPr>
            <a:xfrm>
              <a:off x="517500" y="485250"/>
              <a:ext cx="4383500" cy="4744500"/>
            </a:xfrm>
            <a:custGeom>
              <a:rect b="b" l="l" r="r" t="t"/>
              <a:pathLst>
                <a:path extrusionOk="0" h="189780" w="175340">
                  <a:moveTo>
                    <a:pt x="94824" y="1"/>
                  </a:moveTo>
                  <a:lnTo>
                    <a:pt x="90011" y="131"/>
                  </a:lnTo>
                  <a:lnTo>
                    <a:pt x="85199" y="521"/>
                  </a:lnTo>
                  <a:lnTo>
                    <a:pt x="80386" y="1041"/>
                  </a:lnTo>
                  <a:lnTo>
                    <a:pt x="75703" y="1952"/>
                  </a:lnTo>
                  <a:lnTo>
                    <a:pt x="71151" y="2992"/>
                  </a:lnTo>
                  <a:lnTo>
                    <a:pt x="66598" y="4293"/>
                  </a:lnTo>
                  <a:lnTo>
                    <a:pt x="62175" y="5724"/>
                  </a:lnTo>
                  <a:lnTo>
                    <a:pt x="57883" y="7415"/>
                  </a:lnTo>
                  <a:lnTo>
                    <a:pt x="53721" y="9366"/>
                  </a:lnTo>
                  <a:lnTo>
                    <a:pt x="49688" y="11447"/>
                  </a:lnTo>
                  <a:lnTo>
                    <a:pt x="45656" y="13789"/>
                  </a:lnTo>
                  <a:lnTo>
                    <a:pt x="41754" y="16260"/>
                  </a:lnTo>
                  <a:lnTo>
                    <a:pt x="38112" y="18861"/>
                  </a:lnTo>
                  <a:lnTo>
                    <a:pt x="34470" y="21723"/>
                  </a:lnTo>
                  <a:lnTo>
                    <a:pt x="31088" y="24715"/>
                  </a:lnTo>
                  <a:lnTo>
                    <a:pt x="27836" y="27837"/>
                  </a:lnTo>
                  <a:lnTo>
                    <a:pt x="24584" y="31088"/>
                  </a:lnTo>
                  <a:lnTo>
                    <a:pt x="21592" y="34470"/>
                  </a:lnTo>
                  <a:lnTo>
                    <a:pt x="18861" y="38112"/>
                  </a:lnTo>
                  <a:lnTo>
                    <a:pt x="16129" y="41885"/>
                  </a:lnTo>
                  <a:lnTo>
                    <a:pt x="13658" y="45657"/>
                  </a:lnTo>
                  <a:lnTo>
                    <a:pt x="11447" y="49689"/>
                  </a:lnTo>
                  <a:lnTo>
                    <a:pt x="9365" y="53721"/>
                  </a:lnTo>
                  <a:lnTo>
                    <a:pt x="7414" y="57884"/>
                  </a:lnTo>
                  <a:lnTo>
                    <a:pt x="5723" y="62306"/>
                  </a:lnTo>
                  <a:lnTo>
                    <a:pt x="4292" y="66599"/>
                  </a:lnTo>
                  <a:lnTo>
                    <a:pt x="2992" y="71151"/>
                  </a:lnTo>
                  <a:lnTo>
                    <a:pt x="1951" y="75704"/>
                  </a:lnTo>
                  <a:lnTo>
                    <a:pt x="1041" y="80387"/>
                  </a:lnTo>
                  <a:lnTo>
                    <a:pt x="520" y="85199"/>
                  </a:lnTo>
                  <a:lnTo>
                    <a:pt x="130" y="90012"/>
                  </a:lnTo>
                  <a:lnTo>
                    <a:pt x="0" y="94825"/>
                  </a:lnTo>
                  <a:lnTo>
                    <a:pt x="130" y="99768"/>
                  </a:lnTo>
                  <a:lnTo>
                    <a:pt x="520" y="104581"/>
                  </a:lnTo>
                  <a:lnTo>
                    <a:pt x="1041" y="109263"/>
                  </a:lnTo>
                  <a:lnTo>
                    <a:pt x="1951" y="113946"/>
                  </a:lnTo>
                  <a:lnTo>
                    <a:pt x="2992" y="118629"/>
                  </a:lnTo>
                  <a:lnTo>
                    <a:pt x="4292" y="123051"/>
                  </a:lnTo>
                  <a:lnTo>
                    <a:pt x="5723" y="127474"/>
                  </a:lnTo>
                  <a:lnTo>
                    <a:pt x="7414" y="131766"/>
                  </a:lnTo>
                  <a:lnTo>
                    <a:pt x="9365" y="135929"/>
                  </a:lnTo>
                  <a:lnTo>
                    <a:pt x="11447" y="140091"/>
                  </a:lnTo>
                  <a:lnTo>
                    <a:pt x="13658" y="143993"/>
                  </a:lnTo>
                  <a:lnTo>
                    <a:pt x="16129" y="147895"/>
                  </a:lnTo>
                  <a:lnTo>
                    <a:pt x="18861" y="151668"/>
                  </a:lnTo>
                  <a:lnTo>
                    <a:pt x="21592" y="155180"/>
                  </a:lnTo>
                  <a:lnTo>
                    <a:pt x="24584" y="158692"/>
                  </a:lnTo>
                  <a:lnTo>
                    <a:pt x="27836" y="161943"/>
                  </a:lnTo>
                  <a:lnTo>
                    <a:pt x="31088" y="165065"/>
                  </a:lnTo>
                  <a:lnTo>
                    <a:pt x="34470" y="168057"/>
                  </a:lnTo>
                  <a:lnTo>
                    <a:pt x="38112" y="170919"/>
                  </a:lnTo>
                  <a:lnTo>
                    <a:pt x="41754" y="173520"/>
                  </a:lnTo>
                  <a:lnTo>
                    <a:pt x="45656" y="175991"/>
                  </a:lnTo>
                  <a:lnTo>
                    <a:pt x="49688" y="178333"/>
                  </a:lnTo>
                  <a:lnTo>
                    <a:pt x="53721" y="180414"/>
                  </a:lnTo>
                  <a:lnTo>
                    <a:pt x="57883" y="182235"/>
                  </a:lnTo>
                  <a:lnTo>
                    <a:pt x="62175" y="183926"/>
                  </a:lnTo>
                  <a:lnTo>
                    <a:pt x="66598" y="185487"/>
                  </a:lnTo>
                  <a:lnTo>
                    <a:pt x="71151" y="186788"/>
                  </a:lnTo>
                  <a:lnTo>
                    <a:pt x="75703" y="187828"/>
                  </a:lnTo>
                  <a:lnTo>
                    <a:pt x="80386" y="188609"/>
                  </a:lnTo>
                  <a:lnTo>
                    <a:pt x="85199" y="189259"/>
                  </a:lnTo>
                  <a:lnTo>
                    <a:pt x="90011" y="189649"/>
                  </a:lnTo>
                  <a:lnTo>
                    <a:pt x="94824" y="189779"/>
                  </a:lnTo>
                  <a:lnTo>
                    <a:pt x="98076" y="189649"/>
                  </a:lnTo>
                  <a:lnTo>
                    <a:pt x="101198" y="189519"/>
                  </a:lnTo>
                  <a:lnTo>
                    <a:pt x="104319" y="189259"/>
                  </a:lnTo>
                  <a:lnTo>
                    <a:pt x="107441" y="188869"/>
                  </a:lnTo>
                  <a:lnTo>
                    <a:pt x="110433" y="188479"/>
                  </a:lnTo>
                  <a:lnTo>
                    <a:pt x="113425" y="187828"/>
                  </a:lnTo>
                  <a:lnTo>
                    <a:pt x="116416" y="187178"/>
                  </a:lnTo>
                  <a:lnTo>
                    <a:pt x="119408" y="186527"/>
                  </a:lnTo>
                  <a:lnTo>
                    <a:pt x="122270" y="185617"/>
                  </a:lnTo>
                  <a:lnTo>
                    <a:pt x="125261" y="184706"/>
                  </a:lnTo>
                  <a:lnTo>
                    <a:pt x="127993" y="183666"/>
                  </a:lnTo>
                  <a:lnTo>
                    <a:pt x="130855" y="182625"/>
                  </a:lnTo>
                  <a:lnTo>
                    <a:pt x="133586" y="181455"/>
                  </a:lnTo>
                  <a:lnTo>
                    <a:pt x="136318" y="180154"/>
                  </a:lnTo>
                  <a:lnTo>
                    <a:pt x="138919" y="178853"/>
                  </a:lnTo>
                  <a:lnTo>
                    <a:pt x="141521" y="177422"/>
                  </a:lnTo>
                  <a:lnTo>
                    <a:pt x="144122" y="175861"/>
                  </a:lnTo>
                  <a:lnTo>
                    <a:pt x="146593" y="174300"/>
                  </a:lnTo>
                  <a:lnTo>
                    <a:pt x="149065" y="172610"/>
                  </a:lnTo>
                  <a:lnTo>
                    <a:pt x="151536" y="170919"/>
                  </a:lnTo>
                  <a:lnTo>
                    <a:pt x="153748" y="169098"/>
                  </a:lnTo>
                  <a:lnTo>
                    <a:pt x="156089" y="167146"/>
                  </a:lnTo>
                  <a:lnTo>
                    <a:pt x="158300" y="165195"/>
                  </a:lnTo>
                  <a:lnTo>
                    <a:pt x="160511" y="163244"/>
                  </a:lnTo>
                  <a:lnTo>
                    <a:pt x="162593" y="161163"/>
                  </a:lnTo>
                  <a:lnTo>
                    <a:pt x="164544" y="158952"/>
                  </a:lnTo>
                  <a:lnTo>
                    <a:pt x="166625" y="156740"/>
                  </a:lnTo>
                  <a:lnTo>
                    <a:pt x="168446" y="154529"/>
                  </a:lnTo>
                  <a:lnTo>
                    <a:pt x="170267" y="152188"/>
                  </a:lnTo>
                  <a:lnTo>
                    <a:pt x="172088" y="149846"/>
                  </a:lnTo>
                  <a:lnTo>
                    <a:pt x="173779" y="147375"/>
                  </a:lnTo>
                  <a:lnTo>
                    <a:pt x="175340" y="144904"/>
                  </a:lnTo>
                  <a:lnTo>
                    <a:pt x="94824" y="94825"/>
                  </a:lnTo>
                  <a:lnTo>
                    <a:pt x="175340" y="44876"/>
                  </a:lnTo>
                  <a:lnTo>
                    <a:pt x="173779" y="42405"/>
                  </a:lnTo>
                  <a:lnTo>
                    <a:pt x="172088" y="39934"/>
                  </a:lnTo>
                  <a:lnTo>
                    <a:pt x="170267" y="37592"/>
                  </a:lnTo>
                  <a:lnTo>
                    <a:pt x="168446" y="35251"/>
                  </a:lnTo>
                  <a:lnTo>
                    <a:pt x="166625" y="32910"/>
                  </a:lnTo>
                  <a:lnTo>
                    <a:pt x="164544" y="30698"/>
                  </a:lnTo>
                  <a:lnTo>
                    <a:pt x="162593" y="28617"/>
                  </a:lnTo>
                  <a:lnTo>
                    <a:pt x="160511" y="26536"/>
                  </a:lnTo>
                  <a:lnTo>
                    <a:pt x="158300" y="24455"/>
                  </a:lnTo>
                  <a:lnTo>
                    <a:pt x="156089" y="22504"/>
                  </a:lnTo>
                  <a:lnTo>
                    <a:pt x="153748" y="20683"/>
                  </a:lnTo>
                  <a:lnTo>
                    <a:pt x="151536" y="18861"/>
                  </a:lnTo>
                  <a:lnTo>
                    <a:pt x="149065" y="17170"/>
                  </a:lnTo>
                  <a:lnTo>
                    <a:pt x="146593" y="15480"/>
                  </a:lnTo>
                  <a:lnTo>
                    <a:pt x="144122" y="13919"/>
                  </a:lnTo>
                  <a:lnTo>
                    <a:pt x="141521" y="12358"/>
                  </a:lnTo>
                  <a:lnTo>
                    <a:pt x="138919" y="10927"/>
                  </a:lnTo>
                  <a:lnTo>
                    <a:pt x="136318" y="9626"/>
                  </a:lnTo>
                  <a:lnTo>
                    <a:pt x="133586" y="8325"/>
                  </a:lnTo>
                  <a:lnTo>
                    <a:pt x="130855" y="7155"/>
                  </a:lnTo>
                  <a:lnTo>
                    <a:pt x="127993" y="5984"/>
                  </a:lnTo>
                  <a:lnTo>
                    <a:pt x="125261" y="4943"/>
                  </a:lnTo>
                  <a:lnTo>
                    <a:pt x="122270" y="4033"/>
                  </a:lnTo>
                  <a:lnTo>
                    <a:pt x="119408" y="3253"/>
                  </a:lnTo>
                  <a:lnTo>
                    <a:pt x="116416" y="2472"/>
                  </a:lnTo>
                  <a:lnTo>
                    <a:pt x="113425" y="1822"/>
                  </a:lnTo>
                  <a:lnTo>
                    <a:pt x="110433" y="1301"/>
                  </a:lnTo>
                  <a:lnTo>
                    <a:pt x="107441" y="781"/>
                  </a:lnTo>
                  <a:lnTo>
                    <a:pt x="104319" y="521"/>
                  </a:lnTo>
                  <a:lnTo>
                    <a:pt x="101198" y="261"/>
                  </a:lnTo>
                  <a:lnTo>
                    <a:pt x="98076" y="1"/>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0" name="Google Shape;210;p33"/>
            <p:cNvSpPr/>
            <p:nvPr/>
          </p:nvSpPr>
          <p:spPr>
            <a:xfrm>
              <a:off x="4900975" y="238125"/>
              <a:ext cx="2201525" cy="5238750"/>
            </a:xfrm>
            <a:custGeom>
              <a:rect b="b" l="l" r="r" t="t"/>
              <a:pathLst>
                <a:path extrusionOk="0" h="209550" w="88061">
                  <a:moveTo>
                    <a:pt x="88061" y="0"/>
                  </a:moveTo>
                  <a:lnTo>
                    <a:pt x="1" y="54761"/>
                  </a:lnTo>
                  <a:lnTo>
                    <a:pt x="1692" y="57493"/>
                  </a:lnTo>
                  <a:lnTo>
                    <a:pt x="3253" y="60355"/>
                  </a:lnTo>
                  <a:lnTo>
                    <a:pt x="4684" y="63216"/>
                  </a:lnTo>
                  <a:lnTo>
                    <a:pt x="6114" y="66078"/>
                  </a:lnTo>
                  <a:lnTo>
                    <a:pt x="7285" y="69070"/>
                  </a:lnTo>
                  <a:lnTo>
                    <a:pt x="8456" y="72061"/>
                  </a:lnTo>
                  <a:lnTo>
                    <a:pt x="9626" y="75183"/>
                  </a:lnTo>
                  <a:lnTo>
                    <a:pt x="10537" y="78305"/>
                  </a:lnTo>
                  <a:lnTo>
                    <a:pt x="11447" y="81427"/>
                  </a:lnTo>
                  <a:lnTo>
                    <a:pt x="12228" y="84678"/>
                  </a:lnTo>
                  <a:lnTo>
                    <a:pt x="12878" y="87930"/>
                  </a:lnTo>
                  <a:lnTo>
                    <a:pt x="13398" y="91182"/>
                  </a:lnTo>
                  <a:lnTo>
                    <a:pt x="13789" y="94564"/>
                  </a:lnTo>
                  <a:lnTo>
                    <a:pt x="14179" y="97946"/>
                  </a:lnTo>
                  <a:lnTo>
                    <a:pt x="14309" y="101328"/>
                  </a:lnTo>
                  <a:lnTo>
                    <a:pt x="14309" y="104710"/>
                  </a:lnTo>
                  <a:lnTo>
                    <a:pt x="14309" y="108222"/>
                  </a:lnTo>
                  <a:lnTo>
                    <a:pt x="14179" y="111604"/>
                  </a:lnTo>
                  <a:lnTo>
                    <a:pt x="13789" y="114986"/>
                  </a:lnTo>
                  <a:lnTo>
                    <a:pt x="13398" y="118238"/>
                  </a:lnTo>
                  <a:lnTo>
                    <a:pt x="12878" y="121620"/>
                  </a:lnTo>
                  <a:lnTo>
                    <a:pt x="12228" y="124872"/>
                  </a:lnTo>
                  <a:lnTo>
                    <a:pt x="11447" y="127993"/>
                  </a:lnTo>
                  <a:lnTo>
                    <a:pt x="10537" y="131245"/>
                  </a:lnTo>
                  <a:lnTo>
                    <a:pt x="9626" y="134367"/>
                  </a:lnTo>
                  <a:lnTo>
                    <a:pt x="8456" y="137359"/>
                  </a:lnTo>
                  <a:lnTo>
                    <a:pt x="7285" y="140480"/>
                  </a:lnTo>
                  <a:lnTo>
                    <a:pt x="6114" y="143472"/>
                  </a:lnTo>
                  <a:lnTo>
                    <a:pt x="4684" y="146334"/>
                  </a:lnTo>
                  <a:lnTo>
                    <a:pt x="3253" y="149195"/>
                  </a:lnTo>
                  <a:lnTo>
                    <a:pt x="1692" y="152057"/>
                  </a:lnTo>
                  <a:lnTo>
                    <a:pt x="1" y="154789"/>
                  </a:lnTo>
                  <a:lnTo>
                    <a:pt x="88061" y="209550"/>
                  </a:lnTo>
                  <a:lnTo>
                    <a:pt x="88061"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11" name="Google Shape;211;p33"/>
          <p:cNvGrpSpPr/>
          <p:nvPr/>
        </p:nvGrpSpPr>
        <p:grpSpPr>
          <a:xfrm>
            <a:off x="6500333" y="1425218"/>
            <a:ext cx="582216" cy="350364"/>
            <a:chOff x="238125" y="708025"/>
            <a:chExt cx="7143750" cy="4298950"/>
          </a:xfrm>
        </p:grpSpPr>
        <p:sp>
          <p:nvSpPr>
            <p:cNvPr id="212" name="Google Shape;212;p33"/>
            <p:cNvSpPr/>
            <p:nvPr/>
          </p:nvSpPr>
          <p:spPr>
            <a:xfrm>
              <a:off x="238125" y="1862275"/>
              <a:ext cx="3058375" cy="1526925"/>
            </a:xfrm>
            <a:custGeom>
              <a:rect b="b" l="l" r="r" t="t"/>
              <a:pathLst>
                <a:path extrusionOk="0" h="61077" w="122335">
                  <a:moveTo>
                    <a:pt x="57986" y="1"/>
                  </a:moveTo>
                  <a:lnTo>
                    <a:pt x="54896" y="182"/>
                  </a:lnTo>
                  <a:lnTo>
                    <a:pt x="51806" y="546"/>
                  </a:lnTo>
                  <a:lnTo>
                    <a:pt x="48897" y="1091"/>
                  </a:lnTo>
                  <a:lnTo>
                    <a:pt x="45807" y="1818"/>
                  </a:lnTo>
                  <a:lnTo>
                    <a:pt x="43081" y="2727"/>
                  </a:lnTo>
                  <a:lnTo>
                    <a:pt x="40172" y="3636"/>
                  </a:lnTo>
                  <a:lnTo>
                    <a:pt x="37446" y="4727"/>
                  </a:lnTo>
                  <a:lnTo>
                    <a:pt x="34719" y="5999"/>
                  </a:lnTo>
                  <a:lnTo>
                    <a:pt x="31992" y="7271"/>
                  </a:lnTo>
                  <a:lnTo>
                    <a:pt x="29448" y="8726"/>
                  </a:lnTo>
                  <a:lnTo>
                    <a:pt x="27084" y="10362"/>
                  </a:lnTo>
                  <a:lnTo>
                    <a:pt x="24540" y="11998"/>
                  </a:lnTo>
                  <a:lnTo>
                    <a:pt x="22358" y="13815"/>
                  </a:lnTo>
                  <a:lnTo>
                    <a:pt x="19995" y="15815"/>
                  </a:lnTo>
                  <a:lnTo>
                    <a:pt x="17996" y="17814"/>
                  </a:lnTo>
                  <a:lnTo>
                    <a:pt x="15996" y="19996"/>
                  </a:lnTo>
                  <a:lnTo>
                    <a:pt x="13997" y="22177"/>
                  </a:lnTo>
                  <a:lnTo>
                    <a:pt x="12179" y="24540"/>
                  </a:lnTo>
                  <a:lnTo>
                    <a:pt x="10543" y="26903"/>
                  </a:lnTo>
                  <a:lnTo>
                    <a:pt x="8907" y="29266"/>
                  </a:lnTo>
                  <a:lnTo>
                    <a:pt x="7453" y="31811"/>
                  </a:lnTo>
                  <a:lnTo>
                    <a:pt x="6180" y="34538"/>
                  </a:lnTo>
                  <a:lnTo>
                    <a:pt x="4908" y="37264"/>
                  </a:lnTo>
                  <a:lnTo>
                    <a:pt x="3817" y="39991"/>
                  </a:lnTo>
                  <a:lnTo>
                    <a:pt x="2908" y="42899"/>
                  </a:lnTo>
                  <a:lnTo>
                    <a:pt x="2000" y="45808"/>
                  </a:lnTo>
                  <a:lnTo>
                    <a:pt x="1272" y="48716"/>
                  </a:lnTo>
                  <a:lnTo>
                    <a:pt x="727" y="51624"/>
                  </a:lnTo>
                  <a:lnTo>
                    <a:pt x="364" y="54714"/>
                  </a:lnTo>
                  <a:lnTo>
                    <a:pt x="182" y="57805"/>
                  </a:lnTo>
                  <a:lnTo>
                    <a:pt x="0" y="61077"/>
                  </a:lnTo>
                  <a:lnTo>
                    <a:pt x="122334" y="61077"/>
                  </a:lnTo>
                  <a:lnTo>
                    <a:pt x="122153" y="57805"/>
                  </a:lnTo>
                  <a:lnTo>
                    <a:pt x="121971" y="54714"/>
                  </a:lnTo>
                  <a:lnTo>
                    <a:pt x="121607" y="51624"/>
                  </a:lnTo>
                  <a:lnTo>
                    <a:pt x="121062" y="48716"/>
                  </a:lnTo>
                  <a:lnTo>
                    <a:pt x="120335" y="45808"/>
                  </a:lnTo>
                  <a:lnTo>
                    <a:pt x="119426" y="42899"/>
                  </a:lnTo>
                  <a:lnTo>
                    <a:pt x="118517" y="39991"/>
                  </a:lnTo>
                  <a:lnTo>
                    <a:pt x="117427" y="37264"/>
                  </a:lnTo>
                  <a:lnTo>
                    <a:pt x="116154" y="34538"/>
                  </a:lnTo>
                  <a:lnTo>
                    <a:pt x="114882" y="31811"/>
                  </a:lnTo>
                  <a:lnTo>
                    <a:pt x="113427" y="29266"/>
                  </a:lnTo>
                  <a:lnTo>
                    <a:pt x="111792" y="26903"/>
                  </a:lnTo>
                  <a:lnTo>
                    <a:pt x="110156" y="24540"/>
                  </a:lnTo>
                  <a:lnTo>
                    <a:pt x="108338" y="22177"/>
                  </a:lnTo>
                  <a:lnTo>
                    <a:pt x="106338" y="19996"/>
                  </a:lnTo>
                  <a:lnTo>
                    <a:pt x="104339" y="17814"/>
                  </a:lnTo>
                  <a:lnTo>
                    <a:pt x="102157" y="15815"/>
                  </a:lnTo>
                  <a:lnTo>
                    <a:pt x="99976" y="13815"/>
                  </a:lnTo>
                  <a:lnTo>
                    <a:pt x="97795" y="11998"/>
                  </a:lnTo>
                  <a:lnTo>
                    <a:pt x="95250" y="10362"/>
                  </a:lnTo>
                  <a:lnTo>
                    <a:pt x="92887" y="8726"/>
                  </a:lnTo>
                  <a:lnTo>
                    <a:pt x="90342" y="7271"/>
                  </a:lnTo>
                  <a:lnTo>
                    <a:pt x="87615" y="5999"/>
                  </a:lnTo>
                  <a:lnTo>
                    <a:pt x="84889" y="4727"/>
                  </a:lnTo>
                  <a:lnTo>
                    <a:pt x="82162" y="3636"/>
                  </a:lnTo>
                  <a:lnTo>
                    <a:pt x="79254" y="2727"/>
                  </a:lnTo>
                  <a:lnTo>
                    <a:pt x="76345" y="1818"/>
                  </a:lnTo>
                  <a:lnTo>
                    <a:pt x="73437" y="1091"/>
                  </a:lnTo>
                  <a:lnTo>
                    <a:pt x="70529" y="546"/>
                  </a:lnTo>
                  <a:lnTo>
                    <a:pt x="67438" y="182"/>
                  </a:lnTo>
                  <a:lnTo>
                    <a:pt x="64348"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3" name="Google Shape;213;p33"/>
            <p:cNvSpPr/>
            <p:nvPr/>
          </p:nvSpPr>
          <p:spPr>
            <a:xfrm>
              <a:off x="238125" y="3475525"/>
              <a:ext cx="3058375" cy="1531450"/>
            </a:xfrm>
            <a:custGeom>
              <a:rect b="b" l="l" r="r" t="t"/>
              <a:pathLst>
                <a:path extrusionOk="0" h="61258" w="122335">
                  <a:moveTo>
                    <a:pt x="61076" y="0"/>
                  </a:moveTo>
                  <a:lnTo>
                    <a:pt x="57986" y="182"/>
                  </a:lnTo>
                  <a:lnTo>
                    <a:pt x="54896" y="364"/>
                  </a:lnTo>
                  <a:lnTo>
                    <a:pt x="51806" y="727"/>
                  </a:lnTo>
                  <a:lnTo>
                    <a:pt x="48897" y="1273"/>
                  </a:lnTo>
                  <a:lnTo>
                    <a:pt x="45807" y="2000"/>
                  </a:lnTo>
                  <a:lnTo>
                    <a:pt x="43081" y="2909"/>
                  </a:lnTo>
                  <a:lnTo>
                    <a:pt x="40172" y="3817"/>
                  </a:lnTo>
                  <a:lnTo>
                    <a:pt x="37446" y="4908"/>
                  </a:lnTo>
                  <a:lnTo>
                    <a:pt x="34719" y="6181"/>
                  </a:lnTo>
                  <a:lnTo>
                    <a:pt x="31992" y="7453"/>
                  </a:lnTo>
                  <a:lnTo>
                    <a:pt x="29448" y="8907"/>
                  </a:lnTo>
                  <a:lnTo>
                    <a:pt x="27084" y="10543"/>
                  </a:lnTo>
                  <a:lnTo>
                    <a:pt x="24540" y="12179"/>
                  </a:lnTo>
                  <a:lnTo>
                    <a:pt x="22358" y="13997"/>
                  </a:lnTo>
                  <a:lnTo>
                    <a:pt x="19995" y="15996"/>
                  </a:lnTo>
                  <a:lnTo>
                    <a:pt x="17996" y="17996"/>
                  </a:lnTo>
                  <a:lnTo>
                    <a:pt x="15996" y="20177"/>
                  </a:lnTo>
                  <a:lnTo>
                    <a:pt x="13997" y="22358"/>
                  </a:lnTo>
                  <a:lnTo>
                    <a:pt x="12179" y="24540"/>
                  </a:lnTo>
                  <a:lnTo>
                    <a:pt x="10543" y="27085"/>
                  </a:lnTo>
                  <a:lnTo>
                    <a:pt x="8907" y="29448"/>
                  </a:lnTo>
                  <a:lnTo>
                    <a:pt x="7453" y="31992"/>
                  </a:lnTo>
                  <a:lnTo>
                    <a:pt x="6180" y="34719"/>
                  </a:lnTo>
                  <a:lnTo>
                    <a:pt x="4908" y="37446"/>
                  </a:lnTo>
                  <a:lnTo>
                    <a:pt x="3817" y="40172"/>
                  </a:lnTo>
                  <a:lnTo>
                    <a:pt x="2908" y="43081"/>
                  </a:lnTo>
                  <a:lnTo>
                    <a:pt x="2000" y="45989"/>
                  </a:lnTo>
                  <a:lnTo>
                    <a:pt x="1272" y="48897"/>
                  </a:lnTo>
                  <a:lnTo>
                    <a:pt x="727" y="51806"/>
                  </a:lnTo>
                  <a:lnTo>
                    <a:pt x="364" y="54896"/>
                  </a:lnTo>
                  <a:lnTo>
                    <a:pt x="182" y="57986"/>
                  </a:lnTo>
                  <a:lnTo>
                    <a:pt x="0" y="61258"/>
                  </a:lnTo>
                  <a:lnTo>
                    <a:pt x="122334" y="61258"/>
                  </a:lnTo>
                  <a:lnTo>
                    <a:pt x="122153" y="57986"/>
                  </a:lnTo>
                  <a:lnTo>
                    <a:pt x="121971" y="54896"/>
                  </a:lnTo>
                  <a:lnTo>
                    <a:pt x="121607" y="51806"/>
                  </a:lnTo>
                  <a:lnTo>
                    <a:pt x="121062" y="48897"/>
                  </a:lnTo>
                  <a:lnTo>
                    <a:pt x="120335" y="45989"/>
                  </a:lnTo>
                  <a:lnTo>
                    <a:pt x="119426" y="43081"/>
                  </a:lnTo>
                  <a:lnTo>
                    <a:pt x="118517" y="40172"/>
                  </a:lnTo>
                  <a:lnTo>
                    <a:pt x="117427" y="37446"/>
                  </a:lnTo>
                  <a:lnTo>
                    <a:pt x="116154" y="34719"/>
                  </a:lnTo>
                  <a:lnTo>
                    <a:pt x="114882" y="31992"/>
                  </a:lnTo>
                  <a:lnTo>
                    <a:pt x="113427" y="29448"/>
                  </a:lnTo>
                  <a:lnTo>
                    <a:pt x="111792" y="27085"/>
                  </a:lnTo>
                  <a:lnTo>
                    <a:pt x="110156" y="24540"/>
                  </a:lnTo>
                  <a:lnTo>
                    <a:pt x="108338" y="22358"/>
                  </a:lnTo>
                  <a:lnTo>
                    <a:pt x="106338" y="20177"/>
                  </a:lnTo>
                  <a:lnTo>
                    <a:pt x="104339" y="17996"/>
                  </a:lnTo>
                  <a:lnTo>
                    <a:pt x="102157" y="15996"/>
                  </a:lnTo>
                  <a:lnTo>
                    <a:pt x="99976" y="13997"/>
                  </a:lnTo>
                  <a:lnTo>
                    <a:pt x="97795" y="12179"/>
                  </a:lnTo>
                  <a:lnTo>
                    <a:pt x="95250" y="10543"/>
                  </a:lnTo>
                  <a:lnTo>
                    <a:pt x="92887" y="8907"/>
                  </a:lnTo>
                  <a:lnTo>
                    <a:pt x="90342" y="7453"/>
                  </a:lnTo>
                  <a:lnTo>
                    <a:pt x="87615" y="6181"/>
                  </a:lnTo>
                  <a:lnTo>
                    <a:pt x="84889" y="4908"/>
                  </a:lnTo>
                  <a:lnTo>
                    <a:pt x="82162" y="3817"/>
                  </a:lnTo>
                  <a:lnTo>
                    <a:pt x="79254" y="2909"/>
                  </a:lnTo>
                  <a:lnTo>
                    <a:pt x="76345" y="2000"/>
                  </a:lnTo>
                  <a:lnTo>
                    <a:pt x="73437" y="1273"/>
                  </a:lnTo>
                  <a:lnTo>
                    <a:pt x="70529" y="727"/>
                  </a:lnTo>
                  <a:lnTo>
                    <a:pt x="67438" y="364"/>
                  </a:lnTo>
                  <a:lnTo>
                    <a:pt x="64348" y="182"/>
                  </a:lnTo>
                  <a:lnTo>
                    <a:pt x="61076"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4" name="Google Shape;214;p33"/>
            <p:cNvSpPr/>
            <p:nvPr/>
          </p:nvSpPr>
          <p:spPr>
            <a:xfrm>
              <a:off x="3087425" y="708025"/>
              <a:ext cx="4294450" cy="4298950"/>
            </a:xfrm>
            <a:custGeom>
              <a:rect b="b" l="l" r="r" t="t"/>
              <a:pathLst>
                <a:path extrusionOk="0" h="171958" w="171778">
                  <a:moveTo>
                    <a:pt x="108884" y="0"/>
                  </a:moveTo>
                  <a:lnTo>
                    <a:pt x="1" y="62894"/>
                  </a:lnTo>
                  <a:lnTo>
                    <a:pt x="62895" y="171958"/>
                  </a:lnTo>
                  <a:lnTo>
                    <a:pt x="171778" y="109064"/>
                  </a:lnTo>
                  <a:lnTo>
                    <a:pt x="108884"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15" name="Google Shape;215;p33"/>
          <p:cNvGrpSpPr/>
          <p:nvPr/>
        </p:nvGrpSpPr>
        <p:grpSpPr>
          <a:xfrm>
            <a:off x="7583317" y="1420045"/>
            <a:ext cx="515779" cy="360709"/>
            <a:chOff x="238125" y="359500"/>
            <a:chExt cx="7143750" cy="4995975"/>
          </a:xfrm>
        </p:grpSpPr>
        <p:sp>
          <p:nvSpPr>
            <p:cNvPr id="216" name="Google Shape;216;p33"/>
            <p:cNvSpPr/>
            <p:nvPr/>
          </p:nvSpPr>
          <p:spPr>
            <a:xfrm>
              <a:off x="1313925" y="359500"/>
              <a:ext cx="4992150" cy="4995975"/>
            </a:xfrm>
            <a:custGeom>
              <a:rect b="b" l="l" r="r" t="t"/>
              <a:pathLst>
                <a:path extrusionOk="0" h="199839" w="199686">
                  <a:moveTo>
                    <a:pt x="99843" y="0"/>
                  </a:moveTo>
                  <a:lnTo>
                    <a:pt x="94735" y="155"/>
                  </a:lnTo>
                  <a:lnTo>
                    <a:pt x="89627" y="464"/>
                  </a:lnTo>
                  <a:lnTo>
                    <a:pt x="84673" y="1084"/>
                  </a:lnTo>
                  <a:lnTo>
                    <a:pt x="79720" y="2012"/>
                  </a:lnTo>
                  <a:lnTo>
                    <a:pt x="74921" y="3096"/>
                  </a:lnTo>
                  <a:lnTo>
                    <a:pt x="70123" y="4489"/>
                  </a:lnTo>
                  <a:lnTo>
                    <a:pt x="65479" y="6037"/>
                  </a:lnTo>
                  <a:lnTo>
                    <a:pt x="60990" y="7894"/>
                  </a:lnTo>
                  <a:lnTo>
                    <a:pt x="56501" y="9907"/>
                  </a:lnTo>
                  <a:lnTo>
                    <a:pt x="52166" y="12074"/>
                  </a:lnTo>
                  <a:lnTo>
                    <a:pt x="47987" y="14396"/>
                  </a:lnTo>
                  <a:lnTo>
                    <a:pt x="43962" y="17027"/>
                  </a:lnTo>
                  <a:lnTo>
                    <a:pt x="40092" y="19814"/>
                  </a:lnTo>
                  <a:lnTo>
                    <a:pt x="36377" y="22755"/>
                  </a:lnTo>
                  <a:lnTo>
                    <a:pt x="32662" y="26005"/>
                  </a:lnTo>
                  <a:lnTo>
                    <a:pt x="29257" y="29256"/>
                  </a:lnTo>
                  <a:lnTo>
                    <a:pt x="25851" y="32662"/>
                  </a:lnTo>
                  <a:lnTo>
                    <a:pt x="22756" y="36377"/>
                  </a:lnTo>
                  <a:lnTo>
                    <a:pt x="19814" y="40092"/>
                  </a:lnTo>
                  <a:lnTo>
                    <a:pt x="17028" y="44116"/>
                  </a:lnTo>
                  <a:lnTo>
                    <a:pt x="14397" y="48141"/>
                  </a:lnTo>
                  <a:lnTo>
                    <a:pt x="12075" y="52320"/>
                  </a:lnTo>
                  <a:lnTo>
                    <a:pt x="9753" y="56655"/>
                  </a:lnTo>
                  <a:lnTo>
                    <a:pt x="7740" y="60989"/>
                  </a:lnTo>
                  <a:lnTo>
                    <a:pt x="6038" y="65478"/>
                  </a:lnTo>
                  <a:lnTo>
                    <a:pt x="4490" y="70122"/>
                  </a:lnTo>
                  <a:lnTo>
                    <a:pt x="3097" y="74920"/>
                  </a:lnTo>
                  <a:lnTo>
                    <a:pt x="2013" y="79719"/>
                  </a:lnTo>
                  <a:lnTo>
                    <a:pt x="1084" y="84672"/>
                  </a:lnTo>
                  <a:lnTo>
                    <a:pt x="465" y="89626"/>
                  </a:lnTo>
                  <a:lnTo>
                    <a:pt x="156" y="94734"/>
                  </a:lnTo>
                  <a:lnTo>
                    <a:pt x="1" y="99842"/>
                  </a:lnTo>
                  <a:lnTo>
                    <a:pt x="156" y="105105"/>
                  </a:lnTo>
                  <a:lnTo>
                    <a:pt x="465" y="110059"/>
                  </a:lnTo>
                  <a:lnTo>
                    <a:pt x="1084" y="115167"/>
                  </a:lnTo>
                  <a:lnTo>
                    <a:pt x="2013" y="119965"/>
                  </a:lnTo>
                  <a:lnTo>
                    <a:pt x="3097" y="124919"/>
                  </a:lnTo>
                  <a:lnTo>
                    <a:pt x="4490" y="129563"/>
                  </a:lnTo>
                  <a:lnTo>
                    <a:pt x="6038" y="134206"/>
                  </a:lnTo>
                  <a:lnTo>
                    <a:pt x="7740" y="138850"/>
                  </a:lnTo>
                  <a:lnTo>
                    <a:pt x="9753" y="143184"/>
                  </a:lnTo>
                  <a:lnTo>
                    <a:pt x="12075" y="147519"/>
                  </a:lnTo>
                  <a:lnTo>
                    <a:pt x="14397" y="151698"/>
                  </a:lnTo>
                  <a:lnTo>
                    <a:pt x="17028" y="155723"/>
                  </a:lnTo>
                  <a:lnTo>
                    <a:pt x="19814" y="159593"/>
                  </a:lnTo>
                  <a:lnTo>
                    <a:pt x="22756" y="163462"/>
                  </a:lnTo>
                  <a:lnTo>
                    <a:pt x="25851" y="167023"/>
                  </a:lnTo>
                  <a:lnTo>
                    <a:pt x="29257" y="170583"/>
                  </a:lnTo>
                  <a:lnTo>
                    <a:pt x="32662" y="173834"/>
                  </a:lnTo>
                  <a:lnTo>
                    <a:pt x="36377" y="176930"/>
                  </a:lnTo>
                  <a:lnTo>
                    <a:pt x="40092" y="179871"/>
                  </a:lnTo>
                  <a:lnTo>
                    <a:pt x="43962" y="182657"/>
                  </a:lnTo>
                  <a:lnTo>
                    <a:pt x="47987" y="185288"/>
                  </a:lnTo>
                  <a:lnTo>
                    <a:pt x="52166" y="187765"/>
                  </a:lnTo>
                  <a:lnTo>
                    <a:pt x="56501" y="189932"/>
                  </a:lnTo>
                  <a:lnTo>
                    <a:pt x="60990" y="191945"/>
                  </a:lnTo>
                  <a:lnTo>
                    <a:pt x="65479" y="193802"/>
                  </a:lnTo>
                  <a:lnTo>
                    <a:pt x="70123" y="195350"/>
                  </a:lnTo>
                  <a:lnTo>
                    <a:pt x="74921" y="196588"/>
                  </a:lnTo>
                  <a:lnTo>
                    <a:pt x="79720" y="197827"/>
                  </a:lnTo>
                  <a:lnTo>
                    <a:pt x="84673" y="198601"/>
                  </a:lnTo>
                  <a:lnTo>
                    <a:pt x="89627" y="199220"/>
                  </a:lnTo>
                  <a:lnTo>
                    <a:pt x="94735" y="199684"/>
                  </a:lnTo>
                  <a:lnTo>
                    <a:pt x="99843" y="199839"/>
                  </a:lnTo>
                  <a:lnTo>
                    <a:pt x="104951" y="199684"/>
                  </a:lnTo>
                  <a:lnTo>
                    <a:pt x="110059" y="199220"/>
                  </a:lnTo>
                  <a:lnTo>
                    <a:pt x="115013" y="198601"/>
                  </a:lnTo>
                  <a:lnTo>
                    <a:pt x="119966" y="197827"/>
                  </a:lnTo>
                  <a:lnTo>
                    <a:pt x="124765" y="196588"/>
                  </a:lnTo>
                  <a:lnTo>
                    <a:pt x="129563" y="195350"/>
                  </a:lnTo>
                  <a:lnTo>
                    <a:pt x="134207" y="193802"/>
                  </a:lnTo>
                  <a:lnTo>
                    <a:pt x="138696" y="191945"/>
                  </a:lnTo>
                  <a:lnTo>
                    <a:pt x="143185" y="189932"/>
                  </a:lnTo>
                  <a:lnTo>
                    <a:pt x="147520" y="187765"/>
                  </a:lnTo>
                  <a:lnTo>
                    <a:pt x="151699" y="185288"/>
                  </a:lnTo>
                  <a:lnTo>
                    <a:pt x="155724" y="182657"/>
                  </a:lnTo>
                  <a:lnTo>
                    <a:pt x="159594" y="179871"/>
                  </a:lnTo>
                  <a:lnTo>
                    <a:pt x="163309" y="176930"/>
                  </a:lnTo>
                  <a:lnTo>
                    <a:pt x="167024" y="173834"/>
                  </a:lnTo>
                  <a:lnTo>
                    <a:pt x="170429" y="170583"/>
                  </a:lnTo>
                  <a:lnTo>
                    <a:pt x="173835" y="167023"/>
                  </a:lnTo>
                  <a:lnTo>
                    <a:pt x="176930" y="163462"/>
                  </a:lnTo>
                  <a:lnTo>
                    <a:pt x="179872" y="159593"/>
                  </a:lnTo>
                  <a:lnTo>
                    <a:pt x="182658" y="155723"/>
                  </a:lnTo>
                  <a:lnTo>
                    <a:pt x="185289" y="151698"/>
                  </a:lnTo>
                  <a:lnTo>
                    <a:pt x="187611" y="147519"/>
                  </a:lnTo>
                  <a:lnTo>
                    <a:pt x="189933" y="143184"/>
                  </a:lnTo>
                  <a:lnTo>
                    <a:pt x="191946" y="138850"/>
                  </a:lnTo>
                  <a:lnTo>
                    <a:pt x="193648" y="134206"/>
                  </a:lnTo>
                  <a:lnTo>
                    <a:pt x="195196" y="129563"/>
                  </a:lnTo>
                  <a:lnTo>
                    <a:pt x="196589" y="124919"/>
                  </a:lnTo>
                  <a:lnTo>
                    <a:pt x="197673" y="119965"/>
                  </a:lnTo>
                  <a:lnTo>
                    <a:pt x="198602" y="115167"/>
                  </a:lnTo>
                  <a:lnTo>
                    <a:pt x="199221" y="110059"/>
                  </a:lnTo>
                  <a:lnTo>
                    <a:pt x="199530" y="105105"/>
                  </a:lnTo>
                  <a:lnTo>
                    <a:pt x="199685" y="99842"/>
                  </a:lnTo>
                  <a:lnTo>
                    <a:pt x="199530" y="94734"/>
                  </a:lnTo>
                  <a:lnTo>
                    <a:pt x="199221" y="89626"/>
                  </a:lnTo>
                  <a:lnTo>
                    <a:pt x="198602" y="84672"/>
                  </a:lnTo>
                  <a:lnTo>
                    <a:pt x="197673" y="79719"/>
                  </a:lnTo>
                  <a:lnTo>
                    <a:pt x="196589" y="74920"/>
                  </a:lnTo>
                  <a:lnTo>
                    <a:pt x="195196" y="70122"/>
                  </a:lnTo>
                  <a:lnTo>
                    <a:pt x="193648" y="65478"/>
                  </a:lnTo>
                  <a:lnTo>
                    <a:pt x="191946" y="60989"/>
                  </a:lnTo>
                  <a:lnTo>
                    <a:pt x="189933" y="56655"/>
                  </a:lnTo>
                  <a:lnTo>
                    <a:pt x="187611" y="52320"/>
                  </a:lnTo>
                  <a:lnTo>
                    <a:pt x="185289" y="48141"/>
                  </a:lnTo>
                  <a:lnTo>
                    <a:pt x="182658" y="44116"/>
                  </a:lnTo>
                  <a:lnTo>
                    <a:pt x="179872" y="40092"/>
                  </a:lnTo>
                  <a:lnTo>
                    <a:pt x="176930" y="36377"/>
                  </a:lnTo>
                  <a:lnTo>
                    <a:pt x="173835" y="32662"/>
                  </a:lnTo>
                  <a:lnTo>
                    <a:pt x="170429" y="29256"/>
                  </a:lnTo>
                  <a:lnTo>
                    <a:pt x="167024" y="26005"/>
                  </a:lnTo>
                  <a:lnTo>
                    <a:pt x="163309" y="22755"/>
                  </a:lnTo>
                  <a:lnTo>
                    <a:pt x="159594" y="19814"/>
                  </a:lnTo>
                  <a:lnTo>
                    <a:pt x="155724" y="17027"/>
                  </a:lnTo>
                  <a:lnTo>
                    <a:pt x="151699" y="14396"/>
                  </a:lnTo>
                  <a:lnTo>
                    <a:pt x="147520" y="12074"/>
                  </a:lnTo>
                  <a:lnTo>
                    <a:pt x="143185" y="9907"/>
                  </a:lnTo>
                  <a:lnTo>
                    <a:pt x="138696" y="7894"/>
                  </a:lnTo>
                  <a:lnTo>
                    <a:pt x="134207" y="6037"/>
                  </a:lnTo>
                  <a:lnTo>
                    <a:pt x="129563" y="4489"/>
                  </a:lnTo>
                  <a:lnTo>
                    <a:pt x="124765" y="3096"/>
                  </a:lnTo>
                  <a:lnTo>
                    <a:pt x="119966" y="2012"/>
                  </a:lnTo>
                  <a:lnTo>
                    <a:pt x="115013" y="1084"/>
                  </a:lnTo>
                  <a:lnTo>
                    <a:pt x="110059" y="464"/>
                  </a:lnTo>
                  <a:lnTo>
                    <a:pt x="104951" y="155"/>
                  </a:lnTo>
                  <a:lnTo>
                    <a:pt x="99843"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7" name="Google Shape;217;p33"/>
            <p:cNvSpPr/>
            <p:nvPr/>
          </p:nvSpPr>
          <p:spPr>
            <a:xfrm>
              <a:off x="1313925" y="359500"/>
              <a:ext cx="4992150" cy="4995975"/>
            </a:xfrm>
            <a:custGeom>
              <a:rect b="b" l="l" r="r" t="t"/>
              <a:pathLst>
                <a:path extrusionOk="0" fill="none" h="199839" w="199686">
                  <a:moveTo>
                    <a:pt x="1" y="99842"/>
                  </a:moveTo>
                  <a:lnTo>
                    <a:pt x="1" y="99842"/>
                  </a:lnTo>
                  <a:lnTo>
                    <a:pt x="156" y="94734"/>
                  </a:lnTo>
                  <a:lnTo>
                    <a:pt x="465" y="89626"/>
                  </a:lnTo>
                  <a:lnTo>
                    <a:pt x="1084" y="84672"/>
                  </a:lnTo>
                  <a:lnTo>
                    <a:pt x="2013" y="79719"/>
                  </a:lnTo>
                  <a:lnTo>
                    <a:pt x="3097" y="74920"/>
                  </a:lnTo>
                  <a:lnTo>
                    <a:pt x="4490" y="70122"/>
                  </a:lnTo>
                  <a:lnTo>
                    <a:pt x="6038" y="65478"/>
                  </a:lnTo>
                  <a:lnTo>
                    <a:pt x="7740" y="60989"/>
                  </a:lnTo>
                  <a:lnTo>
                    <a:pt x="9753" y="56655"/>
                  </a:lnTo>
                  <a:lnTo>
                    <a:pt x="12075" y="52320"/>
                  </a:lnTo>
                  <a:lnTo>
                    <a:pt x="14397" y="48141"/>
                  </a:lnTo>
                  <a:lnTo>
                    <a:pt x="17028" y="44116"/>
                  </a:lnTo>
                  <a:lnTo>
                    <a:pt x="19814" y="40092"/>
                  </a:lnTo>
                  <a:lnTo>
                    <a:pt x="22756" y="36377"/>
                  </a:lnTo>
                  <a:lnTo>
                    <a:pt x="25851" y="32662"/>
                  </a:lnTo>
                  <a:lnTo>
                    <a:pt x="29257" y="29256"/>
                  </a:lnTo>
                  <a:lnTo>
                    <a:pt x="32662" y="26005"/>
                  </a:lnTo>
                  <a:lnTo>
                    <a:pt x="36377" y="22755"/>
                  </a:lnTo>
                  <a:lnTo>
                    <a:pt x="40092" y="19814"/>
                  </a:lnTo>
                  <a:lnTo>
                    <a:pt x="43962" y="17027"/>
                  </a:lnTo>
                  <a:lnTo>
                    <a:pt x="47987" y="14396"/>
                  </a:lnTo>
                  <a:lnTo>
                    <a:pt x="52166" y="12074"/>
                  </a:lnTo>
                  <a:lnTo>
                    <a:pt x="56501" y="9907"/>
                  </a:lnTo>
                  <a:lnTo>
                    <a:pt x="60990" y="7894"/>
                  </a:lnTo>
                  <a:lnTo>
                    <a:pt x="65479" y="6037"/>
                  </a:lnTo>
                  <a:lnTo>
                    <a:pt x="70123" y="4489"/>
                  </a:lnTo>
                  <a:lnTo>
                    <a:pt x="74921" y="3096"/>
                  </a:lnTo>
                  <a:lnTo>
                    <a:pt x="79720" y="2012"/>
                  </a:lnTo>
                  <a:lnTo>
                    <a:pt x="84673" y="1084"/>
                  </a:lnTo>
                  <a:lnTo>
                    <a:pt x="89627" y="464"/>
                  </a:lnTo>
                  <a:lnTo>
                    <a:pt x="94735" y="155"/>
                  </a:lnTo>
                  <a:lnTo>
                    <a:pt x="99843" y="0"/>
                  </a:lnTo>
                  <a:lnTo>
                    <a:pt x="99843" y="0"/>
                  </a:lnTo>
                  <a:lnTo>
                    <a:pt x="104951" y="155"/>
                  </a:lnTo>
                  <a:lnTo>
                    <a:pt x="110059" y="464"/>
                  </a:lnTo>
                  <a:lnTo>
                    <a:pt x="115013" y="1084"/>
                  </a:lnTo>
                  <a:lnTo>
                    <a:pt x="119966" y="2012"/>
                  </a:lnTo>
                  <a:lnTo>
                    <a:pt x="124765" y="3096"/>
                  </a:lnTo>
                  <a:lnTo>
                    <a:pt x="129563" y="4489"/>
                  </a:lnTo>
                  <a:lnTo>
                    <a:pt x="134207" y="6037"/>
                  </a:lnTo>
                  <a:lnTo>
                    <a:pt x="138696" y="7894"/>
                  </a:lnTo>
                  <a:lnTo>
                    <a:pt x="143185" y="9907"/>
                  </a:lnTo>
                  <a:lnTo>
                    <a:pt x="147520" y="12074"/>
                  </a:lnTo>
                  <a:lnTo>
                    <a:pt x="151699" y="14396"/>
                  </a:lnTo>
                  <a:lnTo>
                    <a:pt x="155724" y="17027"/>
                  </a:lnTo>
                  <a:lnTo>
                    <a:pt x="159594" y="19814"/>
                  </a:lnTo>
                  <a:lnTo>
                    <a:pt x="163309" y="22755"/>
                  </a:lnTo>
                  <a:lnTo>
                    <a:pt x="167024" y="26005"/>
                  </a:lnTo>
                  <a:lnTo>
                    <a:pt x="170429" y="29256"/>
                  </a:lnTo>
                  <a:lnTo>
                    <a:pt x="173835" y="32662"/>
                  </a:lnTo>
                  <a:lnTo>
                    <a:pt x="176930" y="36377"/>
                  </a:lnTo>
                  <a:lnTo>
                    <a:pt x="179872" y="40092"/>
                  </a:lnTo>
                  <a:lnTo>
                    <a:pt x="182658" y="44116"/>
                  </a:lnTo>
                  <a:lnTo>
                    <a:pt x="185289" y="48141"/>
                  </a:lnTo>
                  <a:lnTo>
                    <a:pt x="187611" y="52320"/>
                  </a:lnTo>
                  <a:lnTo>
                    <a:pt x="189933" y="56655"/>
                  </a:lnTo>
                  <a:lnTo>
                    <a:pt x="191946" y="60989"/>
                  </a:lnTo>
                  <a:lnTo>
                    <a:pt x="193648" y="65478"/>
                  </a:lnTo>
                  <a:lnTo>
                    <a:pt x="195196" y="70122"/>
                  </a:lnTo>
                  <a:lnTo>
                    <a:pt x="196589" y="74920"/>
                  </a:lnTo>
                  <a:lnTo>
                    <a:pt x="197673" y="79719"/>
                  </a:lnTo>
                  <a:lnTo>
                    <a:pt x="198602" y="84672"/>
                  </a:lnTo>
                  <a:lnTo>
                    <a:pt x="199221" y="89626"/>
                  </a:lnTo>
                  <a:lnTo>
                    <a:pt x="199530" y="94734"/>
                  </a:lnTo>
                  <a:lnTo>
                    <a:pt x="199685" y="99842"/>
                  </a:lnTo>
                  <a:lnTo>
                    <a:pt x="199685" y="99842"/>
                  </a:lnTo>
                  <a:lnTo>
                    <a:pt x="199530" y="105105"/>
                  </a:lnTo>
                  <a:lnTo>
                    <a:pt x="199221" y="110059"/>
                  </a:lnTo>
                  <a:lnTo>
                    <a:pt x="198602" y="115167"/>
                  </a:lnTo>
                  <a:lnTo>
                    <a:pt x="197673" y="119965"/>
                  </a:lnTo>
                  <a:lnTo>
                    <a:pt x="196589" y="124919"/>
                  </a:lnTo>
                  <a:lnTo>
                    <a:pt x="195196" y="129563"/>
                  </a:lnTo>
                  <a:lnTo>
                    <a:pt x="193648" y="134206"/>
                  </a:lnTo>
                  <a:lnTo>
                    <a:pt x="191946" y="138850"/>
                  </a:lnTo>
                  <a:lnTo>
                    <a:pt x="189933" y="143184"/>
                  </a:lnTo>
                  <a:lnTo>
                    <a:pt x="187611" y="147519"/>
                  </a:lnTo>
                  <a:lnTo>
                    <a:pt x="185289" y="151698"/>
                  </a:lnTo>
                  <a:lnTo>
                    <a:pt x="182658" y="155723"/>
                  </a:lnTo>
                  <a:lnTo>
                    <a:pt x="179872" y="159593"/>
                  </a:lnTo>
                  <a:lnTo>
                    <a:pt x="176930" y="163462"/>
                  </a:lnTo>
                  <a:lnTo>
                    <a:pt x="173835" y="167023"/>
                  </a:lnTo>
                  <a:lnTo>
                    <a:pt x="170429" y="170583"/>
                  </a:lnTo>
                  <a:lnTo>
                    <a:pt x="167024" y="173834"/>
                  </a:lnTo>
                  <a:lnTo>
                    <a:pt x="163309" y="176930"/>
                  </a:lnTo>
                  <a:lnTo>
                    <a:pt x="159594" y="179871"/>
                  </a:lnTo>
                  <a:lnTo>
                    <a:pt x="155724" y="182657"/>
                  </a:lnTo>
                  <a:lnTo>
                    <a:pt x="151699" y="185288"/>
                  </a:lnTo>
                  <a:lnTo>
                    <a:pt x="147520" y="187765"/>
                  </a:lnTo>
                  <a:lnTo>
                    <a:pt x="143185" y="189932"/>
                  </a:lnTo>
                  <a:lnTo>
                    <a:pt x="138696" y="191945"/>
                  </a:lnTo>
                  <a:lnTo>
                    <a:pt x="134207" y="193802"/>
                  </a:lnTo>
                  <a:lnTo>
                    <a:pt x="129563" y="195350"/>
                  </a:lnTo>
                  <a:lnTo>
                    <a:pt x="124765" y="196588"/>
                  </a:lnTo>
                  <a:lnTo>
                    <a:pt x="119966" y="197827"/>
                  </a:lnTo>
                  <a:lnTo>
                    <a:pt x="115013" y="198601"/>
                  </a:lnTo>
                  <a:lnTo>
                    <a:pt x="110059" y="199220"/>
                  </a:lnTo>
                  <a:lnTo>
                    <a:pt x="104951" y="199684"/>
                  </a:lnTo>
                  <a:lnTo>
                    <a:pt x="99843" y="199839"/>
                  </a:lnTo>
                  <a:lnTo>
                    <a:pt x="99843" y="199839"/>
                  </a:lnTo>
                  <a:lnTo>
                    <a:pt x="94735" y="199684"/>
                  </a:lnTo>
                  <a:lnTo>
                    <a:pt x="89627" y="199220"/>
                  </a:lnTo>
                  <a:lnTo>
                    <a:pt x="84673" y="198601"/>
                  </a:lnTo>
                  <a:lnTo>
                    <a:pt x="79720" y="197827"/>
                  </a:lnTo>
                  <a:lnTo>
                    <a:pt x="74921" y="196588"/>
                  </a:lnTo>
                  <a:lnTo>
                    <a:pt x="70123" y="195350"/>
                  </a:lnTo>
                  <a:lnTo>
                    <a:pt x="65479" y="193802"/>
                  </a:lnTo>
                  <a:lnTo>
                    <a:pt x="60990" y="191945"/>
                  </a:lnTo>
                  <a:lnTo>
                    <a:pt x="56501" y="189932"/>
                  </a:lnTo>
                  <a:lnTo>
                    <a:pt x="52166" y="187765"/>
                  </a:lnTo>
                  <a:lnTo>
                    <a:pt x="47987" y="185288"/>
                  </a:lnTo>
                  <a:lnTo>
                    <a:pt x="43962" y="182657"/>
                  </a:lnTo>
                  <a:lnTo>
                    <a:pt x="40092" y="179871"/>
                  </a:lnTo>
                  <a:lnTo>
                    <a:pt x="36377" y="176930"/>
                  </a:lnTo>
                  <a:lnTo>
                    <a:pt x="32662" y="173834"/>
                  </a:lnTo>
                  <a:lnTo>
                    <a:pt x="29257" y="170583"/>
                  </a:lnTo>
                  <a:lnTo>
                    <a:pt x="25851" y="167023"/>
                  </a:lnTo>
                  <a:lnTo>
                    <a:pt x="22756" y="163462"/>
                  </a:lnTo>
                  <a:lnTo>
                    <a:pt x="19814" y="159593"/>
                  </a:lnTo>
                  <a:lnTo>
                    <a:pt x="17028" y="155723"/>
                  </a:lnTo>
                  <a:lnTo>
                    <a:pt x="14397" y="151698"/>
                  </a:lnTo>
                  <a:lnTo>
                    <a:pt x="12075" y="147519"/>
                  </a:lnTo>
                  <a:lnTo>
                    <a:pt x="9753" y="143184"/>
                  </a:lnTo>
                  <a:lnTo>
                    <a:pt x="7740" y="138850"/>
                  </a:lnTo>
                  <a:lnTo>
                    <a:pt x="6038" y="134206"/>
                  </a:lnTo>
                  <a:lnTo>
                    <a:pt x="4490" y="129563"/>
                  </a:lnTo>
                  <a:lnTo>
                    <a:pt x="3097" y="124919"/>
                  </a:lnTo>
                  <a:lnTo>
                    <a:pt x="2013" y="119965"/>
                  </a:lnTo>
                  <a:lnTo>
                    <a:pt x="1084" y="115167"/>
                  </a:lnTo>
                  <a:lnTo>
                    <a:pt x="465" y="110059"/>
                  </a:lnTo>
                  <a:lnTo>
                    <a:pt x="156" y="105105"/>
                  </a:lnTo>
                  <a:lnTo>
                    <a:pt x="1" y="99842"/>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8" name="Google Shape;218;p33"/>
            <p:cNvSpPr/>
            <p:nvPr/>
          </p:nvSpPr>
          <p:spPr>
            <a:xfrm>
              <a:off x="6445350" y="912875"/>
              <a:ext cx="936525" cy="3889225"/>
            </a:xfrm>
            <a:custGeom>
              <a:rect b="b" l="l" r="r" t="t"/>
              <a:pathLst>
                <a:path extrusionOk="0" h="155569" w="37461">
                  <a:moveTo>
                    <a:pt x="1" y="1"/>
                  </a:moveTo>
                  <a:lnTo>
                    <a:pt x="1" y="155568"/>
                  </a:lnTo>
                  <a:lnTo>
                    <a:pt x="4180" y="152008"/>
                  </a:lnTo>
                  <a:lnTo>
                    <a:pt x="8205" y="148293"/>
                  </a:lnTo>
                  <a:lnTo>
                    <a:pt x="11920" y="144269"/>
                  </a:lnTo>
                  <a:lnTo>
                    <a:pt x="15480" y="140089"/>
                  </a:lnTo>
                  <a:lnTo>
                    <a:pt x="18886" y="135755"/>
                  </a:lnTo>
                  <a:lnTo>
                    <a:pt x="21982" y="131266"/>
                  </a:lnTo>
                  <a:lnTo>
                    <a:pt x="24768" y="126467"/>
                  </a:lnTo>
                  <a:lnTo>
                    <a:pt x="27245" y="121669"/>
                  </a:lnTo>
                  <a:lnTo>
                    <a:pt x="29567" y="116560"/>
                  </a:lnTo>
                  <a:lnTo>
                    <a:pt x="31579" y="111452"/>
                  </a:lnTo>
                  <a:lnTo>
                    <a:pt x="33436" y="106034"/>
                  </a:lnTo>
                  <a:lnTo>
                    <a:pt x="34830" y="100617"/>
                  </a:lnTo>
                  <a:lnTo>
                    <a:pt x="36068" y="95044"/>
                  </a:lnTo>
                  <a:lnTo>
                    <a:pt x="36842" y="89471"/>
                  </a:lnTo>
                  <a:lnTo>
                    <a:pt x="37306" y="83589"/>
                  </a:lnTo>
                  <a:lnTo>
                    <a:pt x="37461" y="77707"/>
                  </a:lnTo>
                  <a:lnTo>
                    <a:pt x="37306" y="71825"/>
                  </a:lnTo>
                  <a:lnTo>
                    <a:pt x="36842" y="66098"/>
                  </a:lnTo>
                  <a:lnTo>
                    <a:pt x="36068" y="60370"/>
                  </a:lnTo>
                  <a:lnTo>
                    <a:pt x="34830" y="54952"/>
                  </a:lnTo>
                  <a:lnTo>
                    <a:pt x="33436" y="49380"/>
                  </a:lnTo>
                  <a:lnTo>
                    <a:pt x="31579" y="44117"/>
                  </a:lnTo>
                  <a:lnTo>
                    <a:pt x="29567" y="39009"/>
                  </a:lnTo>
                  <a:lnTo>
                    <a:pt x="27245" y="33900"/>
                  </a:lnTo>
                  <a:lnTo>
                    <a:pt x="24768" y="28947"/>
                  </a:lnTo>
                  <a:lnTo>
                    <a:pt x="21982" y="24303"/>
                  </a:lnTo>
                  <a:lnTo>
                    <a:pt x="18886" y="19814"/>
                  </a:lnTo>
                  <a:lnTo>
                    <a:pt x="15480" y="15325"/>
                  </a:lnTo>
                  <a:lnTo>
                    <a:pt x="11920" y="11146"/>
                  </a:lnTo>
                  <a:lnTo>
                    <a:pt x="8205" y="7276"/>
                  </a:lnTo>
                  <a:lnTo>
                    <a:pt x="4180" y="3561"/>
                  </a:lnTo>
                  <a:lnTo>
                    <a:pt x="1" y="1"/>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9" name="Google Shape;219;p33"/>
            <p:cNvSpPr/>
            <p:nvPr/>
          </p:nvSpPr>
          <p:spPr>
            <a:xfrm>
              <a:off x="6445350" y="912875"/>
              <a:ext cx="936525" cy="3889225"/>
            </a:xfrm>
            <a:custGeom>
              <a:rect b="b" l="l" r="r" t="t"/>
              <a:pathLst>
                <a:path extrusionOk="0" fill="none" h="155569" w="37461">
                  <a:moveTo>
                    <a:pt x="1" y="1"/>
                  </a:moveTo>
                  <a:lnTo>
                    <a:pt x="1" y="155568"/>
                  </a:lnTo>
                  <a:lnTo>
                    <a:pt x="1" y="155568"/>
                  </a:lnTo>
                  <a:lnTo>
                    <a:pt x="4180" y="152008"/>
                  </a:lnTo>
                  <a:lnTo>
                    <a:pt x="8205" y="148293"/>
                  </a:lnTo>
                  <a:lnTo>
                    <a:pt x="11920" y="144269"/>
                  </a:lnTo>
                  <a:lnTo>
                    <a:pt x="15480" y="140089"/>
                  </a:lnTo>
                  <a:lnTo>
                    <a:pt x="18886" y="135755"/>
                  </a:lnTo>
                  <a:lnTo>
                    <a:pt x="21982" y="131266"/>
                  </a:lnTo>
                  <a:lnTo>
                    <a:pt x="24768" y="126467"/>
                  </a:lnTo>
                  <a:lnTo>
                    <a:pt x="27245" y="121669"/>
                  </a:lnTo>
                  <a:lnTo>
                    <a:pt x="29567" y="116560"/>
                  </a:lnTo>
                  <a:lnTo>
                    <a:pt x="31579" y="111452"/>
                  </a:lnTo>
                  <a:lnTo>
                    <a:pt x="33436" y="106034"/>
                  </a:lnTo>
                  <a:lnTo>
                    <a:pt x="34830" y="100617"/>
                  </a:lnTo>
                  <a:lnTo>
                    <a:pt x="36068" y="95044"/>
                  </a:lnTo>
                  <a:lnTo>
                    <a:pt x="36842" y="89471"/>
                  </a:lnTo>
                  <a:lnTo>
                    <a:pt x="37306" y="83589"/>
                  </a:lnTo>
                  <a:lnTo>
                    <a:pt x="37461" y="77707"/>
                  </a:lnTo>
                  <a:lnTo>
                    <a:pt x="37461" y="77707"/>
                  </a:lnTo>
                  <a:lnTo>
                    <a:pt x="37306" y="71825"/>
                  </a:lnTo>
                  <a:lnTo>
                    <a:pt x="36842" y="66098"/>
                  </a:lnTo>
                  <a:lnTo>
                    <a:pt x="36068" y="60370"/>
                  </a:lnTo>
                  <a:lnTo>
                    <a:pt x="34830" y="54952"/>
                  </a:lnTo>
                  <a:lnTo>
                    <a:pt x="33436" y="49380"/>
                  </a:lnTo>
                  <a:lnTo>
                    <a:pt x="31579" y="44117"/>
                  </a:lnTo>
                  <a:lnTo>
                    <a:pt x="29567" y="39009"/>
                  </a:lnTo>
                  <a:lnTo>
                    <a:pt x="27245" y="33900"/>
                  </a:lnTo>
                  <a:lnTo>
                    <a:pt x="24768" y="28947"/>
                  </a:lnTo>
                  <a:lnTo>
                    <a:pt x="21982" y="24303"/>
                  </a:lnTo>
                  <a:lnTo>
                    <a:pt x="18886" y="19814"/>
                  </a:lnTo>
                  <a:lnTo>
                    <a:pt x="15480" y="15325"/>
                  </a:lnTo>
                  <a:lnTo>
                    <a:pt x="11920" y="11146"/>
                  </a:lnTo>
                  <a:lnTo>
                    <a:pt x="8205" y="7276"/>
                  </a:lnTo>
                  <a:lnTo>
                    <a:pt x="4180" y="3561"/>
                  </a:lnTo>
                  <a:lnTo>
                    <a:pt x="1" y="1"/>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0" name="Google Shape;220;p33"/>
            <p:cNvSpPr/>
            <p:nvPr/>
          </p:nvSpPr>
          <p:spPr>
            <a:xfrm>
              <a:off x="238125" y="912875"/>
              <a:ext cx="936525" cy="3889225"/>
            </a:xfrm>
            <a:custGeom>
              <a:rect b="b" l="l" r="r" t="t"/>
              <a:pathLst>
                <a:path extrusionOk="0" h="155569" w="37461">
                  <a:moveTo>
                    <a:pt x="37460" y="1"/>
                  </a:moveTo>
                  <a:lnTo>
                    <a:pt x="33281" y="3561"/>
                  </a:lnTo>
                  <a:lnTo>
                    <a:pt x="29256" y="7276"/>
                  </a:lnTo>
                  <a:lnTo>
                    <a:pt x="25541" y="11146"/>
                  </a:lnTo>
                  <a:lnTo>
                    <a:pt x="21981" y="15325"/>
                  </a:lnTo>
                  <a:lnTo>
                    <a:pt x="18575" y="19814"/>
                  </a:lnTo>
                  <a:lnTo>
                    <a:pt x="15479" y="24303"/>
                  </a:lnTo>
                  <a:lnTo>
                    <a:pt x="12693" y="28947"/>
                  </a:lnTo>
                  <a:lnTo>
                    <a:pt x="10216" y="33900"/>
                  </a:lnTo>
                  <a:lnTo>
                    <a:pt x="7895" y="39009"/>
                  </a:lnTo>
                  <a:lnTo>
                    <a:pt x="5882" y="44117"/>
                  </a:lnTo>
                  <a:lnTo>
                    <a:pt x="4025" y="49380"/>
                  </a:lnTo>
                  <a:lnTo>
                    <a:pt x="2632" y="54952"/>
                  </a:lnTo>
                  <a:lnTo>
                    <a:pt x="1393" y="60370"/>
                  </a:lnTo>
                  <a:lnTo>
                    <a:pt x="619" y="66098"/>
                  </a:lnTo>
                  <a:lnTo>
                    <a:pt x="155" y="71825"/>
                  </a:lnTo>
                  <a:lnTo>
                    <a:pt x="0" y="77707"/>
                  </a:lnTo>
                  <a:lnTo>
                    <a:pt x="155" y="83589"/>
                  </a:lnTo>
                  <a:lnTo>
                    <a:pt x="619" y="89471"/>
                  </a:lnTo>
                  <a:lnTo>
                    <a:pt x="1393" y="95044"/>
                  </a:lnTo>
                  <a:lnTo>
                    <a:pt x="2632" y="100617"/>
                  </a:lnTo>
                  <a:lnTo>
                    <a:pt x="4025" y="106034"/>
                  </a:lnTo>
                  <a:lnTo>
                    <a:pt x="5882" y="111452"/>
                  </a:lnTo>
                  <a:lnTo>
                    <a:pt x="7895" y="116560"/>
                  </a:lnTo>
                  <a:lnTo>
                    <a:pt x="10216" y="121669"/>
                  </a:lnTo>
                  <a:lnTo>
                    <a:pt x="12693" y="126467"/>
                  </a:lnTo>
                  <a:lnTo>
                    <a:pt x="15479" y="131266"/>
                  </a:lnTo>
                  <a:lnTo>
                    <a:pt x="18575" y="135755"/>
                  </a:lnTo>
                  <a:lnTo>
                    <a:pt x="21981" y="140089"/>
                  </a:lnTo>
                  <a:lnTo>
                    <a:pt x="25541" y="144269"/>
                  </a:lnTo>
                  <a:lnTo>
                    <a:pt x="29256" y="148293"/>
                  </a:lnTo>
                  <a:lnTo>
                    <a:pt x="33281" y="152008"/>
                  </a:lnTo>
                  <a:lnTo>
                    <a:pt x="37460" y="155568"/>
                  </a:lnTo>
                  <a:lnTo>
                    <a:pt x="37460" y="1"/>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1" name="Google Shape;221;p33"/>
            <p:cNvSpPr/>
            <p:nvPr/>
          </p:nvSpPr>
          <p:spPr>
            <a:xfrm>
              <a:off x="238125" y="912875"/>
              <a:ext cx="936525" cy="3889225"/>
            </a:xfrm>
            <a:custGeom>
              <a:rect b="b" l="l" r="r" t="t"/>
              <a:pathLst>
                <a:path extrusionOk="0" fill="none" h="155569" w="37461">
                  <a:moveTo>
                    <a:pt x="37460" y="155568"/>
                  </a:moveTo>
                  <a:lnTo>
                    <a:pt x="37460" y="1"/>
                  </a:lnTo>
                  <a:lnTo>
                    <a:pt x="37460" y="1"/>
                  </a:lnTo>
                  <a:lnTo>
                    <a:pt x="33281" y="3561"/>
                  </a:lnTo>
                  <a:lnTo>
                    <a:pt x="29256" y="7276"/>
                  </a:lnTo>
                  <a:lnTo>
                    <a:pt x="25541" y="11146"/>
                  </a:lnTo>
                  <a:lnTo>
                    <a:pt x="21981" y="15325"/>
                  </a:lnTo>
                  <a:lnTo>
                    <a:pt x="18575" y="19814"/>
                  </a:lnTo>
                  <a:lnTo>
                    <a:pt x="15479" y="24303"/>
                  </a:lnTo>
                  <a:lnTo>
                    <a:pt x="12693" y="28947"/>
                  </a:lnTo>
                  <a:lnTo>
                    <a:pt x="10216" y="33900"/>
                  </a:lnTo>
                  <a:lnTo>
                    <a:pt x="7895" y="39009"/>
                  </a:lnTo>
                  <a:lnTo>
                    <a:pt x="5882" y="44117"/>
                  </a:lnTo>
                  <a:lnTo>
                    <a:pt x="4025" y="49380"/>
                  </a:lnTo>
                  <a:lnTo>
                    <a:pt x="2632" y="54952"/>
                  </a:lnTo>
                  <a:lnTo>
                    <a:pt x="1393" y="60370"/>
                  </a:lnTo>
                  <a:lnTo>
                    <a:pt x="619" y="66098"/>
                  </a:lnTo>
                  <a:lnTo>
                    <a:pt x="155" y="71825"/>
                  </a:lnTo>
                  <a:lnTo>
                    <a:pt x="0" y="77707"/>
                  </a:lnTo>
                  <a:lnTo>
                    <a:pt x="0" y="77707"/>
                  </a:lnTo>
                  <a:lnTo>
                    <a:pt x="155" y="83589"/>
                  </a:lnTo>
                  <a:lnTo>
                    <a:pt x="619" y="89471"/>
                  </a:lnTo>
                  <a:lnTo>
                    <a:pt x="1393" y="95044"/>
                  </a:lnTo>
                  <a:lnTo>
                    <a:pt x="2632" y="100617"/>
                  </a:lnTo>
                  <a:lnTo>
                    <a:pt x="4025" y="106034"/>
                  </a:lnTo>
                  <a:lnTo>
                    <a:pt x="5882" y="111452"/>
                  </a:lnTo>
                  <a:lnTo>
                    <a:pt x="7895" y="116560"/>
                  </a:lnTo>
                  <a:lnTo>
                    <a:pt x="10216" y="121669"/>
                  </a:lnTo>
                  <a:lnTo>
                    <a:pt x="12693" y="126467"/>
                  </a:lnTo>
                  <a:lnTo>
                    <a:pt x="15479" y="131266"/>
                  </a:lnTo>
                  <a:lnTo>
                    <a:pt x="18575" y="135755"/>
                  </a:lnTo>
                  <a:lnTo>
                    <a:pt x="21981" y="140089"/>
                  </a:lnTo>
                  <a:lnTo>
                    <a:pt x="25541" y="144269"/>
                  </a:lnTo>
                  <a:lnTo>
                    <a:pt x="29256" y="148293"/>
                  </a:lnTo>
                  <a:lnTo>
                    <a:pt x="33281" y="152008"/>
                  </a:lnTo>
                  <a:lnTo>
                    <a:pt x="37460" y="155568"/>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22" name="Google Shape;222;p33"/>
          <p:cNvGrpSpPr/>
          <p:nvPr/>
        </p:nvGrpSpPr>
        <p:grpSpPr>
          <a:xfrm>
            <a:off x="1118710" y="2121881"/>
            <a:ext cx="350005" cy="360426"/>
            <a:chOff x="1266350" y="238125"/>
            <a:chExt cx="5087275" cy="5238750"/>
          </a:xfrm>
        </p:grpSpPr>
        <p:sp>
          <p:nvSpPr>
            <p:cNvPr id="223" name="Google Shape;223;p33"/>
            <p:cNvSpPr/>
            <p:nvPr/>
          </p:nvSpPr>
          <p:spPr>
            <a:xfrm>
              <a:off x="1266350" y="238125"/>
              <a:ext cx="5087275" cy="2544450"/>
            </a:xfrm>
            <a:custGeom>
              <a:rect b="b" l="l" r="r" t="t"/>
              <a:pathLst>
                <a:path extrusionOk="0" h="101778" w="203491">
                  <a:moveTo>
                    <a:pt x="101778" y="0"/>
                  </a:moveTo>
                  <a:lnTo>
                    <a:pt x="99135" y="64"/>
                  </a:lnTo>
                  <a:lnTo>
                    <a:pt x="96492" y="129"/>
                  </a:lnTo>
                  <a:lnTo>
                    <a:pt x="93914" y="322"/>
                  </a:lnTo>
                  <a:lnTo>
                    <a:pt x="91336" y="516"/>
                  </a:lnTo>
                  <a:lnTo>
                    <a:pt x="88822" y="838"/>
                  </a:lnTo>
                  <a:lnTo>
                    <a:pt x="86244" y="1225"/>
                  </a:lnTo>
                  <a:lnTo>
                    <a:pt x="83730" y="1611"/>
                  </a:lnTo>
                  <a:lnTo>
                    <a:pt x="81280" y="2063"/>
                  </a:lnTo>
                  <a:lnTo>
                    <a:pt x="78767" y="2643"/>
                  </a:lnTo>
                  <a:lnTo>
                    <a:pt x="76317" y="3223"/>
                  </a:lnTo>
                  <a:lnTo>
                    <a:pt x="73868" y="3867"/>
                  </a:lnTo>
                  <a:lnTo>
                    <a:pt x="71483" y="4576"/>
                  </a:lnTo>
                  <a:lnTo>
                    <a:pt x="69098" y="5350"/>
                  </a:lnTo>
                  <a:lnTo>
                    <a:pt x="66778" y="6188"/>
                  </a:lnTo>
                  <a:lnTo>
                    <a:pt x="64457" y="7090"/>
                  </a:lnTo>
                  <a:lnTo>
                    <a:pt x="62137" y="7993"/>
                  </a:lnTo>
                  <a:lnTo>
                    <a:pt x="59881" y="9024"/>
                  </a:lnTo>
                  <a:lnTo>
                    <a:pt x="57625" y="10055"/>
                  </a:lnTo>
                  <a:lnTo>
                    <a:pt x="55433" y="11151"/>
                  </a:lnTo>
                  <a:lnTo>
                    <a:pt x="53242" y="12311"/>
                  </a:lnTo>
                  <a:lnTo>
                    <a:pt x="51114" y="13472"/>
                  </a:lnTo>
                  <a:lnTo>
                    <a:pt x="48987" y="14761"/>
                  </a:lnTo>
                  <a:lnTo>
                    <a:pt x="46925" y="16050"/>
                  </a:lnTo>
                  <a:lnTo>
                    <a:pt x="44862" y="17403"/>
                  </a:lnTo>
                  <a:lnTo>
                    <a:pt x="42864" y="18821"/>
                  </a:lnTo>
                  <a:lnTo>
                    <a:pt x="40866" y="20240"/>
                  </a:lnTo>
                  <a:lnTo>
                    <a:pt x="38932" y="21722"/>
                  </a:lnTo>
                  <a:lnTo>
                    <a:pt x="36998" y="23269"/>
                  </a:lnTo>
                  <a:lnTo>
                    <a:pt x="35194" y="24816"/>
                  </a:lnTo>
                  <a:lnTo>
                    <a:pt x="33324" y="26427"/>
                  </a:lnTo>
                  <a:lnTo>
                    <a:pt x="31520" y="28103"/>
                  </a:lnTo>
                  <a:lnTo>
                    <a:pt x="29779" y="29844"/>
                  </a:lnTo>
                  <a:lnTo>
                    <a:pt x="28103" y="31584"/>
                  </a:lnTo>
                  <a:lnTo>
                    <a:pt x="26427" y="33389"/>
                  </a:lnTo>
                  <a:lnTo>
                    <a:pt x="24816" y="35194"/>
                  </a:lnTo>
                  <a:lnTo>
                    <a:pt x="23205" y="37063"/>
                  </a:lnTo>
                  <a:lnTo>
                    <a:pt x="21722" y="38932"/>
                  </a:lnTo>
                  <a:lnTo>
                    <a:pt x="20240" y="40866"/>
                  </a:lnTo>
                  <a:lnTo>
                    <a:pt x="18757" y="42864"/>
                  </a:lnTo>
                  <a:lnTo>
                    <a:pt x="17403" y="44862"/>
                  </a:lnTo>
                  <a:lnTo>
                    <a:pt x="16050" y="46925"/>
                  </a:lnTo>
                  <a:lnTo>
                    <a:pt x="14761" y="48987"/>
                  </a:lnTo>
                  <a:lnTo>
                    <a:pt x="13472" y="51114"/>
                  </a:lnTo>
                  <a:lnTo>
                    <a:pt x="12311" y="53306"/>
                  </a:lnTo>
                  <a:lnTo>
                    <a:pt x="11151" y="55433"/>
                  </a:lnTo>
                  <a:lnTo>
                    <a:pt x="10055" y="57689"/>
                  </a:lnTo>
                  <a:lnTo>
                    <a:pt x="8960" y="59881"/>
                  </a:lnTo>
                  <a:lnTo>
                    <a:pt x="7993" y="62201"/>
                  </a:lnTo>
                  <a:lnTo>
                    <a:pt x="7026" y="64457"/>
                  </a:lnTo>
                  <a:lnTo>
                    <a:pt x="6188" y="66778"/>
                  </a:lnTo>
                  <a:lnTo>
                    <a:pt x="5350" y="69162"/>
                  </a:lnTo>
                  <a:lnTo>
                    <a:pt x="4576" y="71547"/>
                  </a:lnTo>
                  <a:lnTo>
                    <a:pt x="3867" y="73932"/>
                  </a:lnTo>
                  <a:lnTo>
                    <a:pt x="3223" y="76317"/>
                  </a:lnTo>
                  <a:lnTo>
                    <a:pt x="2578" y="78767"/>
                  </a:lnTo>
                  <a:lnTo>
                    <a:pt x="2063" y="81280"/>
                  </a:lnTo>
                  <a:lnTo>
                    <a:pt x="1611" y="83794"/>
                  </a:lnTo>
                  <a:lnTo>
                    <a:pt x="1160" y="86308"/>
                  </a:lnTo>
                  <a:lnTo>
                    <a:pt x="838" y="88822"/>
                  </a:lnTo>
                  <a:lnTo>
                    <a:pt x="516" y="91400"/>
                  </a:lnTo>
                  <a:lnTo>
                    <a:pt x="322" y="93978"/>
                  </a:lnTo>
                  <a:lnTo>
                    <a:pt x="129" y="96557"/>
                  </a:lnTo>
                  <a:lnTo>
                    <a:pt x="64" y="99135"/>
                  </a:lnTo>
                  <a:lnTo>
                    <a:pt x="0" y="101778"/>
                  </a:lnTo>
                  <a:lnTo>
                    <a:pt x="203491" y="101778"/>
                  </a:lnTo>
                  <a:lnTo>
                    <a:pt x="203491" y="99135"/>
                  </a:lnTo>
                  <a:lnTo>
                    <a:pt x="203362" y="96557"/>
                  </a:lnTo>
                  <a:lnTo>
                    <a:pt x="203233" y="93978"/>
                  </a:lnTo>
                  <a:lnTo>
                    <a:pt x="202975" y="91400"/>
                  </a:lnTo>
                  <a:lnTo>
                    <a:pt x="202718" y="88822"/>
                  </a:lnTo>
                  <a:lnTo>
                    <a:pt x="202331" y="86308"/>
                  </a:lnTo>
                  <a:lnTo>
                    <a:pt x="201944" y="83794"/>
                  </a:lnTo>
                  <a:lnTo>
                    <a:pt x="201428" y="81280"/>
                  </a:lnTo>
                  <a:lnTo>
                    <a:pt x="200913" y="78767"/>
                  </a:lnTo>
                  <a:lnTo>
                    <a:pt x="200333" y="76317"/>
                  </a:lnTo>
                  <a:lnTo>
                    <a:pt x="199624" y="73932"/>
                  </a:lnTo>
                  <a:lnTo>
                    <a:pt x="198915" y="71547"/>
                  </a:lnTo>
                  <a:lnTo>
                    <a:pt x="198141" y="69162"/>
                  </a:lnTo>
                  <a:lnTo>
                    <a:pt x="197368" y="66778"/>
                  </a:lnTo>
                  <a:lnTo>
                    <a:pt x="196465" y="64457"/>
                  </a:lnTo>
                  <a:lnTo>
                    <a:pt x="195498" y="62201"/>
                  </a:lnTo>
                  <a:lnTo>
                    <a:pt x="194531" y="59881"/>
                  </a:lnTo>
                  <a:lnTo>
                    <a:pt x="193500" y="57689"/>
                  </a:lnTo>
                  <a:lnTo>
                    <a:pt x="192404" y="55433"/>
                  </a:lnTo>
                  <a:lnTo>
                    <a:pt x="191244" y="53306"/>
                  </a:lnTo>
                  <a:lnTo>
                    <a:pt x="190019" y="51114"/>
                  </a:lnTo>
                  <a:lnTo>
                    <a:pt x="188795" y="48987"/>
                  </a:lnTo>
                  <a:lnTo>
                    <a:pt x="187506" y="46925"/>
                  </a:lnTo>
                  <a:lnTo>
                    <a:pt x="186152" y="44862"/>
                  </a:lnTo>
                  <a:lnTo>
                    <a:pt x="184734" y="42864"/>
                  </a:lnTo>
                  <a:lnTo>
                    <a:pt x="183316" y="40866"/>
                  </a:lnTo>
                  <a:lnTo>
                    <a:pt x="181833" y="38932"/>
                  </a:lnTo>
                  <a:lnTo>
                    <a:pt x="180286" y="37063"/>
                  </a:lnTo>
                  <a:lnTo>
                    <a:pt x="178675" y="35194"/>
                  </a:lnTo>
                  <a:lnTo>
                    <a:pt x="177064" y="33389"/>
                  </a:lnTo>
                  <a:lnTo>
                    <a:pt x="175388" y="31584"/>
                  </a:lnTo>
                  <a:lnTo>
                    <a:pt x="173712" y="29844"/>
                  </a:lnTo>
                  <a:lnTo>
                    <a:pt x="171971" y="28103"/>
                  </a:lnTo>
                  <a:lnTo>
                    <a:pt x="170167" y="26427"/>
                  </a:lnTo>
                  <a:lnTo>
                    <a:pt x="168362" y="24816"/>
                  </a:lnTo>
                  <a:lnTo>
                    <a:pt x="166493" y="23269"/>
                  </a:lnTo>
                  <a:lnTo>
                    <a:pt x="164559" y="21722"/>
                  </a:lnTo>
                  <a:lnTo>
                    <a:pt x="162625" y="20240"/>
                  </a:lnTo>
                  <a:lnTo>
                    <a:pt x="160692" y="18821"/>
                  </a:lnTo>
                  <a:lnTo>
                    <a:pt x="158629" y="17403"/>
                  </a:lnTo>
                  <a:lnTo>
                    <a:pt x="156631" y="16050"/>
                  </a:lnTo>
                  <a:lnTo>
                    <a:pt x="154504" y="14761"/>
                  </a:lnTo>
                  <a:lnTo>
                    <a:pt x="152377" y="13472"/>
                  </a:lnTo>
                  <a:lnTo>
                    <a:pt x="150249" y="12311"/>
                  </a:lnTo>
                  <a:lnTo>
                    <a:pt x="148058" y="11151"/>
                  </a:lnTo>
                  <a:lnTo>
                    <a:pt x="145866" y="10055"/>
                  </a:lnTo>
                  <a:lnTo>
                    <a:pt x="143610" y="9024"/>
                  </a:lnTo>
                  <a:lnTo>
                    <a:pt x="141354" y="7993"/>
                  </a:lnTo>
                  <a:lnTo>
                    <a:pt x="139098" y="7090"/>
                  </a:lnTo>
                  <a:lnTo>
                    <a:pt x="136713" y="6188"/>
                  </a:lnTo>
                  <a:lnTo>
                    <a:pt x="134393" y="5350"/>
                  </a:lnTo>
                  <a:lnTo>
                    <a:pt x="132008" y="4576"/>
                  </a:lnTo>
                  <a:lnTo>
                    <a:pt x="129623" y="3867"/>
                  </a:lnTo>
                  <a:lnTo>
                    <a:pt x="127174" y="3223"/>
                  </a:lnTo>
                  <a:lnTo>
                    <a:pt x="124724" y="2643"/>
                  </a:lnTo>
                  <a:lnTo>
                    <a:pt x="122275" y="2063"/>
                  </a:lnTo>
                  <a:lnTo>
                    <a:pt x="119761" y="1611"/>
                  </a:lnTo>
                  <a:lnTo>
                    <a:pt x="117247" y="1225"/>
                  </a:lnTo>
                  <a:lnTo>
                    <a:pt x="114734" y="838"/>
                  </a:lnTo>
                  <a:lnTo>
                    <a:pt x="112155" y="516"/>
                  </a:lnTo>
                  <a:lnTo>
                    <a:pt x="109577" y="322"/>
                  </a:lnTo>
                  <a:lnTo>
                    <a:pt x="106999" y="129"/>
                  </a:lnTo>
                  <a:lnTo>
                    <a:pt x="104356" y="64"/>
                  </a:lnTo>
                  <a:lnTo>
                    <a:pt x="101778" y="0"/>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4" name="Google Shape;224;p33"/>
            <p:cNvSpPr/>
            <p:nvPr/>
          </p:nvSpPr>
          <p:spPr>
            <a:xfrm>
              <a:off x="1266350" y="2932425"/>
              <a:ext cx="5087275" cy="2544450"/>
            </a:xfrm>
            <a:custGeom>
              <a:rect b="b" l="l" r="r" t="t"/>
              <a:pathLst>
                <a:path extrusionOk="0" h="101778" w="203491">
                  <a:moveTo>
                    <a:pt x="101778" y="0"/>
                  </a:moveTo>
                  <a:lnTo>
                    <a:pt x="99135" y="65"/>
                  </a:lnTo>
                  <a:lnTo>
                    <a:pt x="96492" y="129"/>
                  </a:lnTo>
                  <a:lnTo>
                    <a:pt x="93914" y="323"/>
                  </a:lnTo>
                  <a:lnTo>
                    <a:pt x="91336" y="516"/>
                  </a:lnTo>
                  <a:lnTo>
                    <a:pt x="88822" y="838"/>
                  </a:lnTo>
                  <a:lnTo>
                    <a:pt x="86244" y="1225"/>
                  </a:lnTo>
                  <a:lnTo>
                    <a:pt x="83730" y="1612"/>
                  </a:lnTo>
                  <a:lnTo>
                    <a:pt x="81280" y="2063"/>
                  </a:lnTo>
                  <a:lnTo>
                    <a:pt x="78767" y="2643"/>
                  </a:lnTo>
                  <a:lnTo>
                    <a:pt x="76317" y="3223"/>
                  </a:lnTo>
                  <a:lnTo>
                    <a:pt x="73868" y="3868"/>
                  </a:lnTo>
                  <a:lnTo>
                    <a:pt x="71483" y="4577"/>
                  </a:lnTo>
                  <a:lnTo>
                    <a:pt x="69098" y="5350"/>
                  </a:lnTo>
                  <a:lnTo>
                    <a:pt x="66778" y="6188"/>
                  </a:lnTo>
                  <a:lnTo>
                    <a:pt x="64457" y="7091"/>
                  </a:lnTo>
                  <a:lnTo>
                    <a:pt x="62137" y="7993"/>
                  </a:lnTo>
                  <a:lnTo>
                    <a:pt x="59881" y="9024"/>
                  </a:lnTo>
                  <a:lnTo>
                    <a:pt x="57625" y="10056"/>
                  </a:lnTo>
                  <a:lnTo>
                    <a:pt x="55433" y="11151"/>
                  </a:lnTo>
                  <a:lnTo>
                    <a:pt x="53242" y="12312"/>
                  </a:lnTo>
                  <a:lnTo>
                    <a:pt x="51114" y="13472"/>
                  </a:lnTo>
                  <a:lnTo>
                    <a:pt x="48987" y="14761"/>
                  </a:lnTo>
                  <a:lnTo>
                    <a:pt x="46925" y="16050"/>
                  </a:lnTo>
                  <a:lnTo>
                    <a:pt x="44862" y="17404"/>
                  </a:lnTo>
                  <a:lnTo>
                    <a:pt x="42864" y="18822"/>
                  </a:lnTo>
                  <a:lnTo>
                    <a:pt x="40866" y="20240"/>
                  </a:lnTo>
                  <a:lnTo>
                    <a:pt x="38932" y="21722"/>
                  </a:lnTo>
                  <a:lnTo>
                    <a:pt x="36998" y="23269"/>
                  </a:lnTo>
                  <a:lnTo>
                    <a:pt x="35194" y="24816"/>
                  </a:lnTo>
                  <a:lnTo>
                    <a:pt x="33324" y="26428"/>
                  </a:lnTo>
                  <a:lnTo>
                    <a:pt x="31520" y="28104"/>
                  </a:lnTo>
                  <a:lnTo>
                    <a:pt x="29779" y="29844"/>
                  </a:lnTo>
                  <a:lnTo>
                    <a:pt x="28103" y="31584"/>
                  </a:lnTo>
                  <a:lnTo>
                    <a:pt x="26427" y="33389"/>
                  </a:lnTo>
                  <a:lnTo>
                    <a:pt x="24816" y="35194"/>
                  </a:lnTo>
                  <a:lnTo>
                    <a:pt x="23205" y="37063"/>
                  </a:lnTo>
                  <a:lnTo>
                    <a:pt x="21722" y="38932"/>
                  </a:lnTo>
                  <a:lnTo>
                    <a:pt x="20240" y="40866"/>
                  </a:lnTo>
                  <a:lnTo>
                    <a:pt x="18757" y="42864"/>
                  </a:lnTo>
                  <a:lnTo>
                    <a:pt x="17403" y="44862"/>
                  </a:lnTo>
                  <a:lnTo>
                    <a:pt x="16050" y="46925"/>
                  </a:lnTo>
                  <a:lnTo>
                    <a:pt x="14761" y="48988"/>
                  </a:lnTo>
                  <a:lnTo>
                    <a:pt x="13472" y="51115"/>
                  </a:lnTo>
                  <a:lnTo>
                    <a:pt x="12311" y="53306"/>
                  </a:lnTo>
                  <a:lnTo>
                    <a:pt x="11151" y="55433"/>
                  </a:lnTo>
                  <a:lnTo>
                    <a:pt x="10055" y="57689"/>
                  </a:lnTo>
                  <a:lnTo>
                    <a:pt x="8960" y="59881"/>
                  </a:lnTo>
                  <a:lnTo>
                    <a:pt x="7993" y="62201"/>
                  </a:lnTo>
                  <a:lnTo>
                    <a:pt x="7026" y="64457"/>
                  </a:lnTo>
                  <a:lnTo>
                    <a:pt x="6188" y="66778"/>
                  </a:lnTo>
                  <a:lnTo>
                    <a:pt x="5350" y="69163"/>
                  </a:lnTo>
                  <a:lnTo>
                    <a:pt x="4576" y="71548"/>
                  </a:lnTo>
                  <a:lnTo>
                    <a:pt x="3867" y="73933"/>
                  </a:lnTo>
                  <a:lnTo>
                    <a:pt x="3223" y="76317"/>
                  </a:lnTo>
                  <a:lnTo>
                    <a:pt x="2578" y="78767"/>
                  </a:lnTo>
                  <a:lnTo>
                    <a:pt x="2063" y="81281"/>
                  </a:lnTo>
                  <a:lnTo>
                    <a:pt x="1611" y="83794"/>
                  </a:lnTo>
                  <a:lnTo>
                    <a:pt x="1160" y="86308"/>
                  </a:lnTo>
                  <a:lnTo>
                    <a:pt x="838" y="88822"/>
                  </a:lnTo>
                  <a:lnTo>
                    <a:pt x="516" y="91400"/>
                  </a:lnTo>
                  <a:lnTo>
                    <a:pt x="322" y="93979"/>
                  </a:lnTo>
                  <a:lnTo>
                    <a:pt x="129" y="96557"/>
                  </a:lnTo>
                  <a:lnTo>
                    <a:pt x="64" y="99135"/>
                  </a:lnTo>
                  <a:lnTo>
                    <a:pt x="0" y="101778"/>
                  </a:lnTo>
                  <a:lnTo>
                    <a:pt x="203491" y="101778"/>
                  </a:lnTo>
                  <a:lnTo>
                    <a:pt x="203491" y="99135"/>
                  </a:lnTo>
                  <a:lnTo>
                    <a:pt x="203362" y="96557"/>
                  </a:lnTo>
                  <a:lnTo>
                    <a:pt x="203233" y="93979"/>
                  </a:lnTo>
                  <a:lnTo>
                    <a:pt x="202975" y="91400"/>
                  </a:lnTo>
                  <a:lnTo>
                    <a:pt x="202718" y="88822"/>
                  </a:lnTo>
                  <a:lnTo>
                    <a:pt x="202331" y="86308"/>
                  </a:lnTo>
                  <a:lnTo>
                    <a:pt x="201944" y="83794"/>
                  </a:lnTo>
                  <a:lnTo>
                    <a:pt x="201428" y="81281"/>
                  </a:lnTo>
                  <a:lnTo>
                    <a:pt x="200913" y="78767"/>
                  </a:lnTo>
                  <a:lnTo>
                    <a:pt x="200333" y="76317"/>
                  </a:lnTo>
                  <a:lnTo>
                    <a:pt x="199624" y="73933"/>
                  </a:lnTo>
                  <a:lnTo>
                    <a:pt x="198915" y="71548"/>
                  </a:lnTo>
                  <a:lnTo>
                    <a:pt x="198141" y="69163"/>
                  </a:lnTo>
                  <a:lnTo>
                    <a:pt x="197368" y="66778"/>
                  </a:lnTo>
                  <a:lnTo>
                    <a:pt x="196465" y="64457"/>
                  </a:lnTo>
                  <a:lnTo>
                    <a:pt x="195498" y="62201"/>
                  </a:lnTo>
                  <a:lnTo>
                    <a:pt x="194531" y="59881"/>
                  </a:lnTo>
                  <a:lnTo>
                    <a:pt x="193500" y="57689"/>
                  </a:lnTo>
                  <a:lnTo>
                    <a:pt x="192404" y="55433"/>
                  </a:lnTo>
                  <a:lnTo>
                    <a:pt x="191244" y="53306"/>
                  </a:lnTo>
                  <a:lnTo>
                    <a:pt x="190019" y="51115"/>
                  </a:lnTo>
                  <a:lnTo>
                    <a:pt x="188795" y="48988"/>
                  </a:lnTo>
                  <a:lnTo>
                    <a:pt x="187506" y="46925"/>
                  </a:lnTo>
                  <a:lnTo>
                    <a:pt x="186152" y="44862"/>
                  </a:lnTo>
                  <a:lnTo>
                    <a:pt x="184734" y="42864"/>
                  </a:lnTo>
                  <a:lnTo>
                    <a:pt x="183316" y="40866"/>
                  </a:lnTo>
                  <a:lnTo>
                    <a:pt x="181833" y="38932"/>
                  </a:lnTo>
                  <a:lnTo>
                    <a:pt x="180286" y="37063"/>
                  </a:lnTo>
                  <a:lnTo>
                    <a:pt x="178675" y="35194"/>
                  </a:lnTo>
                  <a:lnTo>
                    <a:pt x="177064" y="33389"/>
                  </a:lnTo>
                  <a:lnTo>
                    <a:pt x="175388" y="31584"/>
                  </a:lnTo>
                  <a:lnTo>
                    <a:pt x="173712" y="29844"/>
                  </a:lnTo>
                  <a:lnTo>
                    <a:pt x="171971" y="28104"/>
                  </a:lnTo>
                  <a:lnTo>
                    <a:pt x="170167" y="26428"/>
                  </a:lnTo>
                  <a:lnTo>
                    <a:pt x="168362" y="24816"/>
                  </a:lnTo>
                  <a:lnTo>
                    <a:pt x="166493" y="23269"/>
                  </a:lnTo>
                  <a:lnTo>
                    <a:pt x="164559" y="21722"/>
                  </a:lnTo>
                  <a:lnTo>
                    <a:pt x="162625" y="20240"/>
                  </a:lnTo>
                  <a:lnTo>
                    <a:pt x="160692" y="18822"/>
                  </a:lnTo>
                  <a:lnTo>
                    <a:pt x="158629" y="17404"/>
                  </a:lnTo>
                  <a:lnTo>
                    <a:pt x="156631" y="16050"/>
                  </a:lnTo>
                  <a:lnTo>
                    <a:pt x="154504" y="14761"/>
                  </a:lnTo>
                  <a:lnTo>
                    <a:pt x="152377" y="13472"/>
                  </a:lnTo>
                  <a:lnTo>
                    <a:pt x="150249" y="12312"/>
                  </a:lnTo>
                  <a:lnTo>
                    <a:pt x="148058" y="11151"/>
                  </a:lnTo>
                  <a:lnTo>
                    <a:pt x="145866" y="10056"/>
                  </a:lnTo>
                  <a:lnTo>
                    <a:pt x="143610" y="9024"/>
                  </a:lnTo>
                  <a:lnTo>
                    <a:pt x="141354" y="7993"/>
                  </a:lnTo>
                  <a:lnTo>
                    <a:pt x="139098" y="7091"/>
                  </a:lnTo>
                  <a:lnTo>
                    <a:pt x="136713" y="6188"/>
                  </a:lnTo>
                  <a:lnTo>
                    <a:pt x="134393" y="5350"/>
                  </a:lnTo>
                  <a:lnTo>
                    <a:pt x="132008" y="4577"/>
                  </a:lnTo>
                  <a:lnTo>
                    <a:pt x="129623" y="3868"/>
                  </a:lnTo>
                  <a:lnTo>
                    <a:pt x="127174" y="3223"/>
                  </a:lnTo>
                  <a:lnTo>
                    <a:pt x="124724" y="2643"/>
                  </a:lnTo>
                  <a:lnTo>
                    <a:pt x="122275" y="2063"/>
                  </a:lnTo>
                  <a:lnTo>
                    <a:pt x="119761" y="1612"/>
                  </a:lnTo>
                  <a:lnTo>
                    <a:pt x="117247" y="1225"/>
                  </a:lnTo>
                  <a:lnTo>
                    <a:pt x="114734" y="838"/>
                  </a:lnTo>
                  <a:lnTo>
                    <a:pt x="112155" y="516"/>
                  </a:lnTo>
                  <a:lnTo>
                    <a:pt x="109577" y="323"/>
                  </a:lnTo>
                  <a:lnTo>
                    <a:pt x="106999" y="129"/>
                  </a:lnTo>
                  <a:lnTo>
                    <a:pt x="104356" y="65"/>
                  </a:lnTo>
                  <a:lnTo>
                    <a:pt x="101778"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25" name="Google Shape;225;p33"/>
          <p:cNvGrpSpPr/>
          <p:nvPr/>
        </p:nvGrpSpPr>
        <p:grpSpPr>
          <a:xfrm>
            <a:off x="1972286" y="2127120"/>
            <a:ext cx="350129" cy="349948"/>
            <a:chOff x="1189275" y="238125"/>
            <a:chExt cx="5241450" cy="5238750"/>
          </a:xfrm>
        </p:grpSpPr>
        <p:sp>
          <p:nvSpPr>
            <p:cNvPr id="226" name="Google Shape;226;p33"/>
            <p:cNvSpPr/>
            <p:nvPr/>
          </p:nvSpPr>
          <p:spPr>
            <a:xfrm>
              <a:off x="1189275" y="238125"/>
              <a:ext cx="3763725" cy="3761025"/>
            </a:xfrm>
            <a:custGeom>
              <a:rect b="b" l="l" r="r" t="t"/>
              <a:pathLst>
                <a:path extrusionOk="0" h="150441" w="150549">
                  <a:moveTo>
                    <a:pt x="71628" y="0"/>
                  </a:moveTo>
                  <a:lnTo>
                    <a:pt x="68035" y="327"/>
                  </a:lnTo>
                  <a:lnTo>
                    <a:pt x="64443" y="762"/>
                  </a:lnTo>
                  <a:lnTo>
                    <a:pt x="60851" y="1306"/>
                  </a:lnTo>
                  <a:lnTo>
                    <a:pt x="57367" y="2068"/>
                  </a:lnTo>
                  <a:lnTo>
                    <a:pt x="53884" y="3048"/>
                  </a:lnTo>
                  <a:lnTo>
                    <a:pt x="50401" y="4137"/>
                  </a:lnTo>
                  <a:lnTo>
                    <a:pt x="46917" y="5443"/>
                  </a:lnTo>
                  <a:lnTo>
                    <a:pt x="43543" y="6967"/>
                  </a:lnTo>
                  <a:lnTo>
                    <a:pt x="40277" y="8600"/>
                  </a:lnTo>
                  <a:lnTo>
                    <a:pt x="37011" y="10341"/>
                  </a:lnTo>
                  <a:lnTo>
                    <a:pt x="33854" y="12410"/>
                  </a:lnTo>
                  <a:lnTo>
                    <a:pt x="30806" y="14478"/>
                  </a:lnTo>
                  <a:lnTo>
                    <a:pt x="27758" y="16873"/>
                  </a:lnTo>
                  <a:lnTo>
                    <a:pt x="24928" y="19377"/>
                  </a:lnTo>
                  <a:lnTo>
                    <a:pt x="22098" y="21989"/>
                  </a:lnTo>
                  <a:lnTo>
                    <a:pt x="19376" y="24819"/>
                  </a:lnTo>
                  <a:lnTo>
                    <a:pt x="16873" y="27759"/>
                  </a:lnTo>
                  <a:lnTo>
                    <a:pt x="14587" y="30698"/>
                  </a:lnTo>
                  <a:lnTo>
                    <a:pt x="12410" y="33855"/>
                  </a:lnTo>
                  <a:lnTo>
                    <a:pt x="10450" y="37011"/>
                  </a:lnTo>
                  <a:lnTo>
                    <a:pt x="8600" y="40168"/>
                  </a:lnTo>
                  <a:lnTo>
                    <a:pt x="6967" y="43543"/>
                  </a:lnTo>
                  <a:lnTo>
                    <a:pt x="5552" y="46917"/>
                  </a:lnTo>
                  <a:lnTo>
                    <a:pt x="4245" y="50292"/>
                  </a:lnTo>
                  <a:lnTo>
                    <a:pt x="3157" y="53775"/>
                  </a:lnTo>
                  <a:lnTo>
                    <a:pt x="2177" y="57259"/>
                  </a:lnTo>
                  <a:lnTo>
                    <a:pt x="1415" y="60851"/>
                  </a:lnTo>
                  <a:lnTo>
                    <a:pt x="762" y="64443"/>
                  </a:lnTo>
                  <a:lnTo>
                    <a:pt x="327" y="68036"/>
                  </a:lnTo>
                  <a:lnTo>
                    <a:pt x="109" y="71628"/>
                  </a:lnTo>
                  <a:lnTo>
                    <a:pt x="0" y="75220"/>
                  </a:lnTo>
                  <a:lnTo>
                    <a:pt x="109" y="78813"/>
                  </a:lnTo>
                  <a:lnTo>
                    <a:pt x="327" y="82405"/>
                  </a:lnTo>
                  <a:lnTo>
                    <a:pt x="762" y="85997"/>
                  </a:lnTo>
                  <a:lnTo>
                    <a:pt x="1415" y="89589"/>
                  </a:lnTo>
                  <a:lnTo>
                    <a:pt x="2177" y="93073"/>
                  </a:lnTo>
                  <a:lnTo>
                    <a:pt x="3157" y="96665"/>
                  </a:lnTo>
                  <a:lnTo>
                    <a:pt x="4245" y="100040"/>
                  </a:lnTo>
                  <a:lnTo>
                    <a:pt x="5552" y="103523"/>
                  </a:lnTo>
                  <a:lnTo>
                    <a:pt x="6967" y="106898"/>
                  </a:lnTo>
                  <a:lnTo>
                    <a:pt x="8600" y="110163"/>
                  </a:lnTo>
                  <a:lnTo>
                    <a:pt x="10450" y="113429"/>
                  </a:lnTo>
                  <a:lnTo>
                    <a:pt x="12410" y="116586"/>
                  </a:lnTo>
                  <a:lnTo>
                    <a:pt x="14587" y="119634"/>
                  </a:lnTo>
                  <a:lnTo>
                    <a:pt x="16873" y="122682"/>
                  </a:lnTo>
                  <a:lnTo>
                    <a:pt x="19376" y="125621"/>
                  </a:lnTo>
                  <a:lnTo>
                    <a:pt x="22098" y="128451"/>
                  </a:lnTo>
                  <a:lnTo>
                    <a:pt x="24928" y="131064"/>
                  </a:lnTo>
                  <a:lnTo>
                    <a:pt x="27758" y="133568"/>
                  </a:lnTo>
                  <a:lnTo>
                    <a:pt x="30806" y="135854"/>
                  </a:lnTo>
                  <a:lnTo>
                    <a:pt x="33854" y="138031"/>
                  </a:lnTo>
                  <a:lnTo>
                    <a:pt x="37011" y="139990"/>
                  </a:lnTo>
                  <a:lnTo>
                    <a:pt x="40277" y="141841"/>
                  </a:lnTo>
                  <a:lnTo>
                    <a:pt x="43543" y="143474"/>
                  </a:lnTo>
                  <a:lnTo>
                    <a:pt x="46917" y="144889"/>
                  </a:lnTo>
                  <a:lnTo>
                    <a:pt x="50401" y="146195"/>
                  </a:lnTo>
                  <a:lnTo>
                    <a:pt x="53884" y="147284"/>
                  </a:lnTo>
                  <a:lnTo>
                    <a:pt x="57367" y="148263"/>
                  </a:lnTo>
                  <a:lnTo>
                    <a:pt x="60851" y="149025"/>
                  </a:lnTo>
                  <a:lnTo>
                    <a:pt x="64443" y="149679"/>
                  </a:lnTo>
                  <a:lnTo>
                    <a:pt x="68035" y="150114"/>
                  </a:lnTo>
                  <a:lnTo>
                    <a:pt x="71628" y="150332"/>
                  </a:lnTo>
                  <a:lnTo>
                    <a:pt x="75220" y="150441"/>
                  </a:lnTo>
                  <a:lnTo>
                    <a:pt x="78921" y="150332"/>
                  </a:lnTo>
                  <a:lnTo>
                    <a:pt x="82513" y="150114"/>
                  </a:lnTo>
                  <a:lnTo>
                    <a:pt x="86106" y="149679"/>
                  </a:lnTo>
                  <a:lnTo>
                    <a:pt x="89589" y="149025"/>
                  </a:lnTo>
                  <a:lnTo>
                    <a:pt x="93181" y="148263"/>
                  </a:lnTo>
                  <a:lnTo>
                    <a:pt x="96665" y="147284"/>
                  </a:lnTo>
                  <a:lnTo>
                    <a:pt x="100148" y="146195"/>
                  </a:lnTo>
                  <a:lnTo>
                    <a:pt x="103632" y="144889"/>
                  </a:lnTo>
                  <a:lnTo>
                    <a:pt x="106897" y="143474"/>
                  </a:lnTo>
                  <a:lnTo>
                    <a:pt x="110272" y="141841"/>
                  </a:lnTo>
                  <a:lnTo>
                    <a:pt x="113538" y="139990"/>
                  </a:lnTo>
                  <a:lnTo>
                    <a:pt x="116694" y="138031"/>
                  </a:lnTo>
                  <a:lnTo>
                    <a:pt x="119742" y="135854"/>
                  </a:lnTo>
                  <a:lnTo>
                    <a:pt x="122790" y="133568"/>
                  </a:lnTo>
                  <a:lnTo>
                    <a:pt x="125621" y="131064"/>
                  </a:lnTo>
                  <a:lnTo>
                    <a:pt x="128451" y="128451"/>
                  </a:lnTo>
                  <a:lnTo>
                    <a:pt x="131172" y="125621"/>
                  </a:lnTo>
                  <a:lnTo>
                    <a:pt x="133676" y="122682"/>
                  </a:lnTo>
                  <a:lnTo>
                    <a:pt x="135962" y="119634"/>
                  </a:lnTo>
                  <a:lnTo>
                    <a:pt x="138139" y="116586"/>
                  </a:lnTo>
                  <a:lnTo>
                    <a:pt x="140099" y="113429"/>
                  </a:lnTo>
                  <a:lnTo>
                    <a:pt x="141949" y="110163"/>
                  </a:lnTo>
                  <a:lnTo>
                    <a:pt x="143582" y="106898"/>
                  </a:lnTo>
                  <a:lnTo>
                    <a:pt x="144997" y="103523"/>
                  </a:lnTo>
                  <a:lnTo>
                    <a:pt x="146303" y="100040"/>
                  </a:lnTo>
                  <a:lnTo>
                    <a:pt x="147392" y="96665"/>
                  </a:lnTo>
                  <a:lnTo>
                    <a:pt x="148372" y="93073"/>
                  </a:lnTo>
                  <a:lnTo>
                    <a:pt x="149134" y="89589"/>
                  </a:lnTo>
                  <a:lnTo>
                    <a:pt x="149787" y="85997"/>
                  </a:lnTo>
                  <a:lnTo>
                    <a:pt x="150113" y="82405"/>
                  </a:lnTo>
                  <a:lnTo>
                    <a:pt x="150440" y="78813"/>
                  </a:lnTo>
                  <a:lnTo>
                    <a:pt x="150549" y="75220"/>
                  </a:lnTo>
                  <a:lnTo>
                    <a:pt x="150440" y="71628"/>
                  </a:lnTo>
                  <a:lnTo>
                    <a:pt x="150113" y="68036"/>
                  </a:lnTo>
                  <a:lnTo>
                    <a:pt x="149787" y="64443"/>
                  </a:lnTo>
                  <a:lnTo>
                    <a:pt x="149134" y="60851"/>
                  </a:lnTo>
                  <a:lnTo>
                    <a:pt x="148372" y="57259"/>
                  </a:lnTo>
                  <a:lnTo>
                    <a:pt x="147392" y="53775"/>
                  </a:lnTo>
                  <a:lnTo>
                    <a:pt x="146303" y="50292"/>
                  </a:lnTo>
                  <a:lnTo>
                    <a:pt x="144997" y="46917"/>
                  </a:lnTo>
                  <a:lnTo>
                    <a:pt x="143582" y="43543"/>
                  </a:lnTo>
                  <a:lnTo>
                    <a:pt x="141949" y="40168"/>
                  </a:lnTo>
                  <a:lnTo>
                    <a:pt x="140099" y="37011"/>
                  </a:lnTo>
                  <a:lnTo>
                    <a:pt x="138139" y="33855"/>
                  </a:lnTo>
                  <a:lnTo>
                    <a:pt x="135962" y="30698"/>
                  </a:lnTo>
                  <a:lnTo>
                    <a:pt x="133676" y="27759"/>
                  </a:lnTo>
                  <a:lnTo>
                    <a:pt x="131172" y="24819"/>
                  </a:lnTo>
                  <a:lnTo>
                    <a:pt x="128451" y="21989"/>
                  </a:lnTo>
                  <a:lnTo>
                    <a:pt x="125621" y="19377"/>
                  </a:lnTo>
                  <a:lnTo>
                    <a:pt x="122790" y="16873"/>
                  </a:lnTo>
                  <a:lnTo>
                    <a:pt x="119742" y="14478"/>
                  </a:lnTo>
                  <a:lnTo>
                    <a:pt x="116694" y="12410"/>
                  </a:lnTo>
                  <a:lnTo>
                    <a:pt x="113538" y="10341"/>
                  </a:lnTo>
                  <a:lnTo>
                    <a:pt x="110272" y="8600"/>
                  </a:lnTo>
                  <a:lnTo>
                    <a:pt x="106897" y="6967"/>
                  </a:lnTo>
                  <a:lnTo>
                    <a:pt x="103632" y="5443"/>
                  </a:lnTo>
                  <a:lnTo>
                    <a:pt x="100148" y="4137"/>
                  </a:lnTo>
                  <a:lnTo>
                    <a:pt x="96665" y="3048"/>
                  </a:lnTo>
                  <a:lnTo>
                    <a:pt x="93181" y="2068"/>
                  </a:lnTo>
                  <a:lnTo>
                    <a:pt x="89589" y="1306"/>
                  </a:lnTo>
                  <a:lnTo>
                    <a:pt x="86106" y="762"/>
                  </a:lnTo>
                  <a:lnTo>
                    <a:pt x="82513" y="327"/>
                  </a:lnTo>
                  <a:lnTo>
                    <a:pt x="78921"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7" name="Google Shape;227;p33"/>
            <p:cNvSpPr/>
            <p:nvPr/>
          </p:nvSpPr>
          <p:spPr>
            <a:xfrm>
              <a:off x="1189275" y="238125"/>
              <a:ext cx="3763725" cy="3761025"/>
            </a:xfrm>
            <a:custGeom>
              <a:rect b="b" l="l" r="r" t="t"/>
              <a:pathLst>
                <a:path extrusionOk="0" fill="none" h="150441" w="150549">
                  <a:moveTo>
                    <a:pt x="22098" y="128451"/>
                  </a:moveTo>
                  <a:lnTo>
                    <a:pt x="22098" y="128451"/>
                  </a:lnTo>
                  <a:lnTo>
                    <a:pt x="19376" y="125621"/>
                  </a:lnTo>
                  <a:lnTo>
                    <a:pt x="16873" y="122682"/>
                  </a:lnTo>
                  <a:lnTo>
                    <a:pt x="14587" y="119634"/>
                  </a:lnTo>
                  <a:lnTo>
                    <a:pt x="12410" y="116586"/>
                  </a:lnTo>
                  <a:lnTo>
                    <a:pt x="10450" y="113429"/>
                  </a:lnTo>
                  <a:lnTo>
                    <a:pt x="8600" y="110163"/>
                  </a:lnTo>
                  <a:lnTo>
                    <a:pt x="6967" y="106898"/>
                  </a:lnTo>
                  <a:lnTo>
                    <a:pt x="5552" y="103523"/>
                  </a:lnTo>
                  <a:lnTo>
                    <a:pt x="4245" y="100040"/>
                  </a:lnTo>
                  <a:lnTo>
                    <a:pt x="3157" y="96665"/>
                  </a:lnTo>
                  <a:lnTo>
                    <a:pt x="2177" y="93073"/>
                  </a:lnTo>
                  <a:lnTo>
                    <a:pt x="1415" y="89589"/>
                  </a:lnTo>
                  <a:lnTo>
                    <a:pt x="762" y="85997"/>
                  </a:lnTo>
                  <a:lnTo>
                    <a:pt x="327" y="82405"/>
                  </a:lnTo>
                  <a:lnTo>
                    <a:pt x="109" y="78813"/>
                  </a:lnTo>
                  <a:lnTo>
                    <a:pt x="0" y="75220"/>
                  </a:lnTo>
                  <a:lnTo>
                    <a:pt x="109" y="71628"/>
                  </a:lnTo>
                  <a:lnTo>
                    <a:pt x="327" y="68036"/>
                  </a:lnTo>
                  <a:lnTo>
                    <a:pt x="762" y="64443"/>
                  </a:lnTo>
                  <a:lnTo>
                    <a:pt x="1415" y="60851"/>
                  </a:lnTo>
                  <a:lnTo>
                    <a:pt x="2177" y="57259"/>
                  </a:lnTo>
                  <a:lnTo>
                    <a:pt x="3157" y="53775"/>
                  </a:lnTo>
                  <a:lnTo>
                    <a:pt x="4245" y="50292"/>
                  </a:lnTo>
                  <a:lnTo>
                    <a:pt x="5552" y="46917"/>
                  </a:lnTo>
                  <a:lnTo>
                    <a:pt x="6967" y="43543"/>
                  </a:lnTo>
                  <a:lnTo>
                    <a:pt x="8600" y="40168"/>
                  </a:lnTo>
                  <a:lnTo>
                    <a:pt x="10450" y="37011"/>
                  </a:lnTo>
                  <a:lnTo>
                    <a:pt x="12410" y="33855"/>
                  </a:lnTo>
                  <a:lnTo>
                    <a:pt x="14587" y="30698"/>
                  </a:lnTo>
                  <a:lnTo>
                    <a:pt x="16873" y="27759"/>
                  </a:lnTo>
                  <a:lnTo>
                    <a:pt x="19376" y="24819"/>
                  </a:lnTo>
                  <a:lnTo>
                    <a:pt x="22098" y="21989"/>
                  </a:lnTo>
                  <a:lnTo>
                    <a:pt x="22098" y="21989"/>
                  </a:lnTo>
                  <a:lnTo>
                    <a:pt x="24928" y="19377"/>
                  </a:lnTo>
                  <a:lnTo>
                    <a:pt x="27758" y="16873"/>
                  </a:lnTo>
                  <a:lnTo>
                    <a:pt x="30806" y="14478"/>
                  </a:lnTo>
                  <a:lnTo>
                    <a:pt x="33854" y="12410"/>
                  </a:lnTo>
                  <a:lnTo>
                    <a:pt x="37011" y="10341"/>
                  </a:lnTo>
                  <a:lnTo>
                    <a:pt x="40277" y="8600"/>
                  </a:lnTo>
                  <a:lnTo>
                    <a:pt x="43543" y="6967"/>
                  </a:lnTo>
                  <a:lnTo>
                    <a:pt x="46917" y="5443"/>
                  </a:lnTo>
                  <a:lnTo>
                    <a:pt x="50401" y="4137"/>
                  </a:lnTo>
                  <a:lnTo>
                    <a:pt x="53884" y="3048"/>
                  </a:lnTo>
                  <a:lnTo>
                    <a:pt x="57367" y="2068"/>
                  </a:lnTo>
                  <a:lnTo>
                    <a:pt x="60851" y="1306"/>
                  </a:lnTo>
                  <a:lnTo>
                    <a:pt x="64443" y="762"/>
                  </a:lnTo>
                  <a:lnTo>
                    <a:pt x="68035" y="327"/>
                  </a:lnTo>
                  <a:lnTo>
                    <a:pt x="71628" y="0"/>
                  </a:lnTo>
                  <a:lnTo>
                    <a:pt x="75220" y="0"/>
                  </a:lnTo>
                  <a:lnTo>
                    <a:pt x="78921" y="0"/>
                  </a:lnTo>
                  <a:lnTo>
                    <a:pt x="82513" y="327"/>
                  </a:lnTo>
                  <a:lnTo>
                    <a:pt x="86106" y="762"/>
                  </a:lnTo>
                  <a:lnTo>
                    <a:pt x="89589" y="1306"/>
                  </a:lnTo>
                  <a:lnTo>
                    <a:pt x="93181" y="2068"/>
                  </a:lnTo>
                  <a:lnTo>
                    <a:pt x="96665" y="3048"/>
                  </a:lnTo>
                  <a:lnTo>
                    <a:pt x="100148" y="4137"/>
                  </a:lnTo>
                  <a:lnTo>
                    <a:pt x="103632" y="5443"/>
                  </a:lnTo>
                  <a:lnTo>
                    <a:pt x="106897" y="6967"/>
                  </a:lnTo>
                  <a:lnTo>
                    <a:pt x="110272" y="8600"/>
                  </a:lnTo>
                  <a:lnTo>
                    <a:pt x="113538" y="10341"/>
                  </a:lnTo>
                  <a:lnTo>
                    <a:pt x="116694" y="12410"/>
                  </a:lnTo>
                  <a:lnTo>
                    <a:pt x="119742" y="14478"/>
                  </a:lnTo>
                  <a:lnTo>
                    <a:pt x="122790" y="16873"/>
                  </a:lnTo>
                  <a:lnTo>
                    <a:pt x="125621" y="19377"/>
                  </a:lnTo>
                  <a:lnTo>
                    <a:pt x="128451" y="21989"/>
                  </a:lnTo>
                  <a:lnTo>
                    <a:pt x="128451" y="21989"/>
                  </a:lnTo>
                  <a:lnTo>
                    <a:pt x="131172" y="24819"/>
                  </a:lnTo>
                  <a:lnTo>
                    <a:pt x="133676" y="27759"/>
                  </a:lnTo>
                  <a:lnTo>
                    <a:pt x="135962" y="30698"/>
                  </a:lnTo>
                  <a:lnTo>
                    <a:pt x="138139" y="33855"/>
                  </a:lnTo>
                  <a:lnTo>
                    <a:pt x="140099" y="37011"/>
                  </a:lnTo>
                  <a:lnTo>
                    <a:pt x="141949" y="40168"/>
                  </a:lnTo>
                  <a:lnTo>
                    <a:pt x="143582" y="43543"/>
                  </a:lnTo>
                  <a:lnTo>
                    <a:pt x="144997" y="46917"/>
                  </a:lnTo>
                  <a:lnTo>
                    <a:pt x="146303" y="50292"/>
                  </a:lnTo>
                  <a:lnTo>
                    <a:pt x="147392" y="53775"/>
                  </a:lnTo>
                  <a:lnTo>
                    <a:pt x="148372" y="57259"/>
                  </a:lnTo>
                  <a:lnTo>
                    <a:pt x="149134" y="60851"/>
                  </a:lnTo>
                  <a:lnTo>
                    <a:pt x="149787" y="64443"/>
                  </a:lnTo>
                  <a:lnTo>
                    <a:pt x="150113" y="68036"/>
                  </a:lnTo>
                  <a:lnTo>
                    <a:pt x="150440" y="71628"/>
                  </a:lnTo>
                  <a:lnTo>
                    <a:pt x="150549" y="75220"/>
                  </a:lnTo>
                  <a:lnTo>
                    <a:pt x="150440" y="78813"/>
                  </a:lnTo>
                  <a:lnTo>
                    <a:pt x="150113" y="82405"/>
                  </a:lnTo>
                  <a:lnTo>
                    <a:pt x="149787" y="85997"/>
                  </a:lnTo>
                  <a:lnTo>
                    <a:pt x="149134" y="89589"/>
                  </a:lnTo>
                  <a:lnTo>
                    <a:pt x="148372" y="93073"/>
                  </a:lnTo>
                  <a:lnTo>
                    <a:pt x="147392" y="96665"/>
                  </a:lnTo>
                  <a:lnTo>
                    <a:pt x="146303" y="100040"/>
                  </a:lnTo>
                  <a:lnTo>
                    <a:pt x="144997" y="103523"/>
                  </a:lnTo>
                  <a:lnTo>
                    <a:pt x="143582" y="106898"/>
                  </a:lnTo>
                  <a:lnTo>
                    <a:pt x="141949" y="110163"/>
                  </a:lnTo>
                  <a:lnTo>
                    <a:pt x="140099" y="113429"/>
                  </a:lnTo>
                  <a:lnTo>
                    <a:pt x="138139" y="116586"/>
                  </a:lnTo>
                  <a:lnTo>
                    <a:pt x="135962" y="119634"/>
                  </a:lnTo>
                  <a:lnTo>
                    <a:pt x="133676" y="122682"/>
                  </a:lnTo>
                  <a:lnTo>
                    <a:pt x="131172" y="125621"/>
                  </a:lnTo>
                  <a:lnTo>
                    <a:pt x="128451" y="128451"/>
                  </a:lnTo>
                  <a:lnTo>
                    <a:pt x="128451" y="128451"/>
                  </a:lnTo>
                  <a:lnTo>
                    <a:pt x="125621" y="131064"/>
                  </a:lnTo>
                  <a:lnTo>
                    <a:pt x="122790" y="133568"/>
                  </a:lnTo>
                  <a:lnTo>
                    <a:pt x="119742" y="135854"/>
                  </a:lnTo>
                  <a:lnTo>
                    <a:pt x="116694" y="138031"/>
                  </a:lnTo>
                  <a:lnTo>
                    <a:pt x="113538" y="139990"/>
                  </a:lnTo>
                  <a:lnTo>
                    <a:pt x="110272" y="141841"/>
                  </a:lnTo>
                  <a:lnTo>
                    <a:pt x="106897" y="143474"/>
                  </a:lnTo>
                  <a:lnTo>
                    <a:pt x="103632" y="144889"/>
                  </a:lnTo>
                  <a:lnTo>
                    <a:pt x="100148" y="146195"/>
                  </a:lnTo>
                  <a:lnTo>
                    <a:pt x="96665" y="147284"/>
                  </a:lnTo>
                  <a:lnTo>
                    <a:pt x="93181" y="148263"/>
                  </a:lnTo>
                  <a:lnTo>
                    <a:pt x="89589" y="149025"/>
                  </a:lnTo>
                  <a:lnTo>
                    <a:pt x="86106" y="149679"/>
                  </a:lnTo>
                  <a:lnTo>
                    <a:pt x="82513" y="150114"/>
                  </a:lnTo>
                  <a:lnTo>
                    <a:pt x="78921" y="150332"/>
                  </a:lnTo>
                  <a:lnTo>
                    <a:pt x="75220" y="150441"/>
                  </a:lnTo>
                  <a:lnTo>
                    <a:pt x="71628" y="150332"/>
                  </a:lnTo>
                  <a:lnTo>
                    <a:pt x="68035" y="150114"/>
                  </a:lnTo>
                  <a:lnTo>
                    <a:pt x="64443" y="149679"/>
                  </a:lnTo>
                  <a:lnTo>
                    <a:pt x="60851" y="149025"/>
                  </a:lnTo>
                  <a:lnTo>
                    <a:pt x="57367" y="148263"/>
                  </a:lnTo>
                  <a:lnTo>
                    <a:pt x="53884" y="147284"/>
                  </a:lnTo>
                  <a:lnTo>
                    <a:pt x="50401" y="146195"/>
                  </a:lnTo>
                  <a:lnTo>
                    <a:pt x="46917" y="144889"/>
                  </a:lnTo>
                  <a:lnTo>
                    <a:pt x="43543" y="143474"/>
                  </a:lnTo>
                  <a:lnTo>
                    <a:pt x="40277" y="141841"/>
                  </a:lnTo>
                  <a:lnTo>
                    <a:pt x="37011" y="139990"/>
                  </a:lnTo>
                  <a:lnTo>
                    <a:pt x="33854" y="138031"/>
                  </a:lnTo>
                  <a:lnTo>
                    <a:pt x="30806" y="135854"/>
                  </a:lnTo>
                  <a:lnTo>
                    <a:pt x="27758" y="133568"/>
                  </a:lnTo>
                  <a:lnTo>
                    <a:pt x="24928" y="131064"/>
                  </a:lnTo>
                  <a:lnTo>
                    <a:pt x="22098" y="128451"/>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8" name="Google Shape;228;p33"/>
            <p:cNvSpPr/>
            <p:nvPr/>
          </p:nvSpPr>
          <p:spPr>
            <a:xfrm>
              <a:off x="2667000" y="1715850"/>
              <a:ext cx="3763725" cy="3761025"/>
            </a:xfrm>
            <a:custGeom>
              <a:rect b="b" l="l" r="r" t="t"/>
              <a:pathLst>
                <a:path extrusionOk="0" h="150441" w="150549">
                  <a:moveTo>
                    <a:pt x="75329" y="0"/>
                  </a:moveTo>
                  <a:lnTo>
                    <a:pt x="71628" y="109"/>
                  </a:lnTo>
                  <a:lnTo>
                    <a:pt x="68036" y="327"/>
                  </a:lnTo>
                  <a:lnTo>
                    <a:pt x="64443" y="762"/>
                  </a:lnTo>
                  <a:lnTo>
                    <a:pt x="60960" y="1307"/>
                  </a:lnTo>
                  <a:lnTo>
                    <a:pt x="57368" y="2069"/>
                  </a:lnTo>
                  <a:lnTo>
                    <a:pt x="53884" y="3048"/>
                  </a:lnTo>
                  <a:lnTo>
                    <a:pt x="50401" y="4137"/>
                  </a:lnTo>
                  <a:lnTo>
                    <a:pt x="46917" y="5443"/>
                  </a:lnTo>
                  <a:lnTo>
                    <a:pt x="43543" y="6967"/>
                  </a:lnTo>
                  <a:lnTo>
                    <a:pt x="40277" y="8600"/>
                  </a:lnTo>
                  <a:lnTo>
                    <a:pt x="37011" y="10342"/>
                  </a:lnTo>
                  <a:lnTo>
                    <a:pt x="33855" y="12410"/>
                  </a:lnTo>
                  <a:lnTo>
                    <a:pt x="30807" y="14478"/>
                  </a:lnTo>
                  <a:lnTo>
                    <a:pt x="27759" y="16873"/>
                  </a:lnTo>
                  <a:lnTo>
                    <a:pt x="24928" y="19377"/>
                  </a:lnTo>
                  <a:lnTo>
                    <a:pt x="22098" y="21990"/>
                  </a:lnTo>
                  <a:lnTo>
                    <a:pt x="19377" y="24820"/>
                  </a:lnTo>
                  <a:lnTo>
                    <a:pt x="16873" y="27759"/>
                  </a:lnTo>
                  <a:lnTo>
                    <a:pt x="14587" y="30698"/>
                  </a:lnTo>
                  <a:lnTo>
                    <a:pt x="12410" y="33855"/>
                  </a:lnTo>
                  <a:lnTo>
                    <a:pt x="10450" y="37012"/>
                  </a:lnTo>
                  <a:lnTo>
                    <a:pt x="8600" y="40169"/>
                  </a:lnTo>
                  <a:lnTo>
                    <a:pt x="6967" y="43543"/>
                  </a:lnTo>
                  <a:lnTo>
                    <a:pt x="5552" y="46918"/>
                  </a:lnTo>
                  <a:lnTo>
                    <a:pt x="4246" y="50292"/>
                  </a:lnTo>
                  <a:lnTo>
                    <a:pt x="3157" y="53776"/>
                  </a:lnTo>
                  <a:lnTo>
                    <a:pt x="2177" y="57259"/>
                  </a:lnTo>
                  <a:lnTo>
                    <a:pt x="1415" y="60852"/>
                  </a:lnTo>
                  <a:lnTo>
                    <a:pt x="871" y="64444"/>
                  </a:lnTo>
                  <a:lnTo>
                    <a:pt x="436" y="68036"/>
                  </a:lnTo>
                  <a:lnTo>
                    <a:pt x="109" y="71628"/>
                  </a:lnTo>
                  <a:lnTo>
                    <a:pt x="0" y="75221"/>
                  </a:lnTo>
                  <a:lnTo>
                    <a:pt x="109" y="78813"/>
                  </a:lnTo>
                  <a:lnTo>
                    <a:pt x="436" y="82405"/>
                  </a:lnTo>
                  <a:lnTo>
                    <a:pt x="871" y="85998"/>
                  </a:lnTo>
                  <a:lnTo>
                    <a:pt x="1415" y="89590"/>
                  </a:lnTo>
                  <a:lnTo>
                    <a:pt x="2177" y="93073"/>
                  </a:lnTo>
                  <a:lnTo>
                    <a:pt x="3157" y="96666"/>
                  </a:lnTo>
                  <a:lnTo>
                    <a:pt x="4246" y="100149"/>
                  </a:lnTo>
                  <a:lnTo>
                    <a:pt x="5552" y="103524"/>
                  </a:lnTo>
                  <a:lnTo>
                    <a:pt x="6967" y="106898"/>
                  </a:lnTo>
                  <a:lnTo>
                    <a:pt x="8600" y="110164"/>
                  </a:lnTo>
                  <a:lnTo>
                    <a:pt x="10450" y="113430"/>
                  </a:lnTo>
                  <a:lnTo>
                    <a:pt x="12410" y="116586"/>
                  </a:lnTo>
                  <a:lnTo>
                    <a:pt x="14587" y="119743"/>
                  </a:lnTo>
                  <a:lnTo>
                    <a:pt x="16873" y="122682"/>
                  </a:lnTo>
                  <a:lnTo>
                    <a:pt x="19377" y="125622"/>
                  </a:lnTo>
                  <a:lnTo>
                    <a:pt x="22098" y="128452"/>
                  </a:lnTo>
                  <a:lnTo>
                    <a:pt x="24928" y="131064"/>
                  </a:lnTo>
                  <a:lnTo>
                    <a:pt x="27759" y="133568"/>
                  </a:lnTo>
                  <a:lnTo>
                    <a:pt x="30807" y="135854"/>
                  </a:lnTo>
                  <a:lnTo>
                    <a:pt x="33855" y="138031"/>
                  </a:lnTo>
                  <a:lnTo>
                    <a:pt x="37011" y="139991"/>
                  </a:lnTo>
                  <a:lnTo>
                    <a:pt x="40277" y="141841"/>
                  </a:lnTo>
                  <a:lnTo>
                    <a:pt x="43543" y="143474"/>
                  </a:lnTo>
                  <a:lnTo>
                    <a:pt x="46917" y="144889"/>
                  </a:lnTo>
                  <a:lnTo>
                    <a:pt x="50401" y="146196"/>
                  </a:lnTo>
                  <a:lnTo>
                    <a:pt x="53884" y="147393"/>
                  </a:lnTo>
                  <a:lnTo>
                    <a:pt x="57368" y="148264"/>
                  </a:lnTo>
                  <a:lnTo>
                    <a:pt x="60960" y="149026"/>
                  </a:lnTo>
                  <a:lnTo>
                    <a:pt x="64443" y="149679"/>
                  </a:lnTo>
                  <a:lnTo>
                    <a:pt x="68036" y="150114"/>
                  </a:lnTo>
                  <a:lnTo>
                    <a:pt x="71628" y="150332"/>
                  </a:lnTo>
                  <a:lnTo>
                    <a:pt x="75329" y="150441"/>
                  </a:lnTo>
                  <a:lnTo>
                    <a:pt x="78921" y="150332"/>
                  </a:lnTo>
                  <a:lnTo>
                    <a:pt x="82514" y="150114"/>
                  </a:lnTo>
                  <a:lnTo>
                    <a:pt x="86106" y="149679"/>
                  </a:lnTo>
                  <a:lnTo>
                    <a:pt x="89698" y="149026"/>
                  </a:lnTo>
                  <a:lnTo>
                    <a:pt x="93182" y="148264"/>
                  </a:lnTo>
                  <a:lnTo>
                    <a:pt x="96665" y="147393"/>
                  </a:lnTo>
                  <a:lnTo>
                    <a:pt x="100148" y="146196"/>
                  </a:lnTo>
                  <a:lnTo>
                    <a:pt x="103632" y="144889"/>
                  </a:lnTo>
                  <a:lnTo>
                    <a:pt x="107006" y="143474"/>
                  </a:lnTo>
                  <a:lnTo>
                    <a:pt x="110272" y="141841"/>
                  </a:lnTo>
                  <a:lnTo>
                    <a:pt x="113538" y="139991"/>
                  </a:lnTo>
                  <a:lnTo>
                    <a:pt x="116695" y="138031"/>
                  </a:lnTo>
                  <a:lnTo>
                    <a:pt x="119743" y="135854"/>
                  </a:lnTo>
                  <a:lnTo>
                    <a:pt x="122791" y="133568"/>
                  </a:lnTo>
                  <a:lnTo>
                    <a:pt x="125621" y="131064"/>
                  </a:lnTo>
                  <a:lnTo>
                    <a:pt x="128451" y="128452"/>
                  </a:lnTo>
                  <a:lnTo>
                    <a:pt x="131173" y="125622"/>
                  </a:lnTo>
                  <a:lnTo>
                    <a:pt x="133676" y="122682"/>
                  </a:lnTo>
                  <a:lnTo>
                    <a:pt x="135962" y="119743"/>
                  </a:lnTo>
                  <a:lnTo>
                    <a:pt x="138139" y="116586"/>
                  </a:lnTo>
                  <a:lnTo>
                    <a:pt x="140099" y="113430"/>
                  </a:lnTo>
                  <a:lnTo>
                    <a:pt x="141949" y="110164"/>
                  </a:lnTo>
                  <a:lnTo>
                    <a:pt x="143582" y="106898"/>
                  </a:lnTo>
                  <a:lnTo>
                    <a:pt x="144997" y="103524"/>
                  </a:lnTo>
                  <a:lnTo>
                    <a:pt x="146304" y="100149"/>
                  </a:lnTo>
                  <a:lnTo>
                    <a:pt x="147392" y="96666"/>
                  </a:lnTo>
                  <a:lnTo>
                    <a:pt x="148372" y="93073"/>
                  </a:lnTo>
                  <a:lnTo>
                    <a:pt x="149134" y="89590"/>
                  </a:lnTo>
                  <a:lnTo>
                    <a:pt x="149787" y="85998"/>
                  </a:lnTo>
                  <a:lnTo>
                    <a:pt x="150222" y="82405"/>
                  </a:lnTo>
                  <a:lnTo>
                    <a:pt x="150440" y="78813"/>
                  </a:lnTo>
                  <a:lnTo>
                    <a:pt x="150549" y="75221"/>
                  </a:lnTo>
                  <a:lnTo>
                    <a:pt x="150440" y="71628"/>
                  </a:lnTo>
                  <a:lnTo>
                    <a:pt x="150222" y="68036"/>
                  </a:lnTo>
                  <a:lnTo>
                    <a:pt x="149787" y="64444"/>
                  </a:lnTo>
                  <a:lnTo>
                    <a:pt x="149134" y="60852"/>
                  </a:lnTo>
                  <a:lnTo>
                    <a:pt x="148372" y="57259"/>
                  </a:lnTo>
                  <a:lnTo>
                    <a:pt x="147392" y="53776"/>
                  </a:lnTo>
                  <a:lnTo>
                    <a:pt x="146304" y="50292"/>
                  </a:lnTo>
                  <a:lnTo>
                    <a:pt x="144997" y="46918"/>
                  </a:lnTo>
                  <a:lnTo>
                    <a:pt x="143582" y="43543"/>
                  </a:lnTo>
                  <a:lnTo>
                    <a:pt x="141949" y="40169"/>
                  </a:lnTo>
                  <a:lnTo>
                    <a:pt x="140099" y="37012"/>
                  </a:lnTo>
                  <a:lnTo>
                    <a:pt x="138139" y="33855"/>
                  </a:lnTo>
                  <a:lnTo>
                    <a:pt x="135962" y="30698"/>
                  </a:lnTo>
                  <a:lnTo>
                    <a:pt x="133676" y="27759"/>
                  </a:lnTo>
                  <a:lnTo>
                    <a:pt x="131173" y="24820"/>
                  </a:lnTo>
                  <a:lnTo>
                    <a:pt x="128451" y="21990"/>
                  </a:lnTo>
                  <a:lnTo>
                    <a:pt x="125621" y="19377"/>
                  </a:lnTo>
                  <a:lnTo>
                    <a:pt x="122791" y="16873"/>
                  </a:lnTo>
                  <a:lnTo>
                    <a:pt x="119743" y="14478"/>
                  </a:lnTo>
                  <a:lnTo>
                    <a:pt x="116695" y="12410"/>
                  </a:lnTo>
                  <a:lnTo>
                    <a:pt x="113538" y="10342"/>
                  </a:lnTo>
                  <a:lnTo>
                    <a:pt x="110272" y="8600"/>
                  </a:lnTo>
                  <a:lnTo>
                    <a:pt x="107006" y="6967"/>
                  </a:lnTo>
                  <a:lnTo>
                    <a:pt x="103632" y="5443"/>
                  </a:lnTo>
                  <a:lnTo>
                    <a:pt x="100148" y="4137"/>
                  </a:lnTo>
                  <a:lnTo>
                    <a:pt x="96665" y="3048"/>
                  </a:lnTo>
                  <a:lnTo>
                    <a:pt x="93182" y="2069"/>
                  </a:lnTo>
                  <a:lnTo>
                    <a:pt x="89698" y="1307"/>
                  </a:lnTo>
                  <a:lnTo>
                    <a:pt x="86106" y="762"/>
                  </a:lnTo>
                  <a:lnTo>
                    <a:pt x="82514" y="327"/>
                  </a:lnTo>
                  <a:lnTo>
                    <a:pt x="78921" y="109"/>
                  </a:lnTo>
                  <a:lnTo>
                    <a:pt x="75329"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9" name="Google Shape;229;p33"/>
            <p:cNvSpPr/>
            <p:nvPr/>
          </p:nvSpPr>
          <p:spPr>
            <a:xfrm>
              <a:off x="2667000" y="1715850"/>
              <a:ext cx="3763725" cy="3761025"/>
            </a:xfrm>
            <a:custGeom>
              <a:rect b="b" l="l" r="r" t="t"/>
              <a:pathLst>
                <a:path extrusionOk="0" fill="none" h="150441" w="150549">
                  <a:moveTo>
                    <a:pt x="22098" y="128452"/>
                  </a:moveTo>
                  <a:lnTo>
                    <a:pt x="22098" y="128452"/>
                  </a:lnTo>
                  <a:lnTo>
                    <a:pt x="19377" y="125622"/>
                  </a:lnTo>
                  <a:lnTo>
                    <a:pt x="16873" y="122682"/>
                  </a:lnTo>
                  <a:lnTo>
                    <a:pt x="14587" y="119743"/>
                  </a:lnTo>
                  <a:lnTo>
                    <a:pt x="12410" y="116586"/>
                  </a:lnTo>
                  <a:lnTo>
                    <a:pt x="10450" y="113430"/>
                  </a:lnTo>
                  <a:lnTo>
                    <a:pt x="8600" y="110164"/>
                  </a:lnTo>
                  <a:lnTo>
                    <a:pt x="6967" y="106898"/>
                  </a:lnTo>
                  <a:lnTo>
                    <a:pt x="5552" y="103524"/>
                  </a:lnTo>
                  <a:lnTo>
                    <a:pt x="4246" y="100149"/>
                  </a:lnTo>
                  <a:lnTo>
                    <a:pt x="3157" y="96666"/>
                  </a:lnTo>
                  <a:lnTo>
                    <a:pt x="2177" y="93073"/>
                  </a:lnTo>
                  <a:lnTo>
                    <a:pt x="1415" y="89590"/>
                  </a:lnTo>
                  <a:lnTo>
                    <a:pt x="871" y="85998"/>
                  </a:lnTo>
                  <a:lnTo>
                    <a:pt x="436" y="82405"/>
                  </a:lnTo>
                  <a:lnTo>
                    <a:pt x="109" y="78813"/>
                  </a:lnTo>
                  <a:lnTo>
                    <a:pt x="0" y="75221"/>
                  </a:lnTo>
                  <a:lnTo>
                    <a:pt x="109" y="71628"/>
                  </a:lnTo>
                  <a:lnTo>
                    <a:pt x="436" y="68036"/>
                  </a:lnTo>
                  <a:lnTo>
                    <a:pt x="871" y="64444"/>
                  </a:lnTo>
                  <a:lnTo>
                    <a:pt x="1415" y="60852"/>
                  </a:lnTo>
                  <a:lnTo>
                    <a:pt x="2177" y="57259"/>
                  </a:lnTo>
                  <a:lnTo>
                    <a:pt x="3157" y="53776"/>
                  </a:lnTo>
                  <a:lnTo>
                    <a:pt x="4246" y="50292"/>
                  </a:lnTo>
                  <a:lnTo>
                    <a:pt x="5552" y="46918"/>
                  </a:lnTo>
                  <a:lnTo>
                    <a:pt x="6967" y="43543"/>
                  </a:lnTo>
                  <a:lnTo>
                    <a:pt x="8600" y="40169"/>
                  </a:lnTo>
                  <a:lnTo>
                    <a:pt x="10450" y="37012"/>
                  </a:lnTo>
                  <a:lnTo>
                    <a:pt x="12410" y="33855"/>
                  </a:lnTo>
                  <a:lnTo>
                    <a:pt x="14587" y="30698"/>
                  </a:lnTo>
                  <a:lnTo>
                    <a:pt x="16873" y="27759"/>
                  </a:lnTo>
                  <a:lnTo>
                    <a:pt x="19377" y="24820"/>
                  </a:lnTo>
                  <a:lnTo>
                    <a:pt x="22098" y="21990"/>
                  </a:lnTo>
                  <a:lnTo>
                    <a:pt x="22098" y="21990"/>
                  </a:lnTo>
                  <a:lnTo>
                    <a:pt x="24928" y="19377"/>
                  </a:lnTo>
                  <a:lnTo>
                    <a:pt x="27759" y="16873"/>
                  </a:lnTo>
                  <a:lnTo>
                    <a:pt x="30807" y="14478"/>
                  </a:lnTo>
                  <a:lnTo>
                    <a:pt x="33855" y="12410"/>
                  </a:lnTo>
                  <a:lnTo>
                    <a:pt x="37011" y="10342"/>
                  </a:lnTo>
                  <a:lnTo>
                    <a:pt x="40277" y="8600"/>
                  </a:lnTo>
                  <a:lnTo>
                    <a:pt x="43543" y="6967"/>
                  </a:lnTo>
                  <a:lnTo>
                    <a:pt x="46917" y="5443"/>
                  </a:lnTo>
                  <a:lnTo>
                    <a:pt x="50401" y="4137"/>
                  </a:lnTo>
                  <a:lnTo>
                    <a:pt x="53884" y="3048"/>
                  </a:lnTo>
                  <a:lnTo>
                    <a:pt x="57368" y="2069"/>
                  </a:lnTo>
                  <a:lnTo>
                    <a:pt x="60960" y="1307"/>
                  </a:lnTo>
                  <a:lnTo>
                    <a:pt x="64443" y="762"/>
                  </a:lnTo>
                  <a:lnTo>
                    <a:pt x="68036" y="327"/>
                  </a:lnTo>
                  <a:lnTo>
                    <a:pt x="71628" y="109"/>
                  </a:lnTo>
                  <a:lnTo>
                    <a:pt x="75329" y="0"/>
                  </a:lnTo>
                  <a:lnTo>
                    <a:pt x="78921" y="109"/>
                  </a:lnTo>
                  <a:lnTo>
                    <a:pt x="82514" y="327"/>
                  </a:lnTo>
                  <a:lnTo>
                    <a:pt x="86106" y="762"/>
                  </a:lnTo>
                  <a:lnTo>
                    <a:pt x="89698" y="1307"/>
                  </a:lnTo>
                  <a:lnTo>
                    <a:pt x="93182" y="2069"/>
                  </a:lnTo>
                  <a:lnTo>
                    <a:pt x="96665" y="3048"/>
                  </a:lnTo>
                  <a:lnTo>
                    <a:pt x="100148" y="4137"/>
                  </a:lnTo>
                  <a:lnTo>
                    <a:pt x="103632" y="5443"/>
                  </a:lnTo>
                  <a:lnTo>
                    <a:pt x="107006" y="6967"/>
                  </a:lnTo>
                  <a:lnTo>
                    <a:pt x="110272" y="8600"/>
                  </a:lnTo>
                  <a:lnTo>
                    <a:pt x="113538" y="10342"/>
                  </a:lnTo>
                  <a:lnTo>
                    <a:pt x="116695" y="12410"/>
                  </a:lnTo>
                  <a:lnTo>
                    <a:pt x="119743" y="14478"/>
                  </a:lnTo>
                  <a:lnTo>
                    <a:pt x="122791" y="16873"/>
                  </a:lnTo>
                  <a:lnTo>
                    <a:pt x="125621" y="19377"/>
                  </a:lnTo>
                  <a:lnTo>
                    <a:pt x="128451" y="21990"/>
                  </a:lnTo>
                  <a:lnTo>
                    <a:pt x="128451" y="21990"/>
                  </a:lnTo>
                  <a:lnTo>
                    <a:pt x="131173" y="24820"/>
                  </a:lnTo>
                  <a:lnTo>
                    <a:pt x="133676" y="27759"/>
                  </a:lnTo>
                  <a:lnTo>
                    <a:pt x="135962" y="30698"/>
                  </a:lnTo>
                  <a:lnTo>
                    <a:pt x="138139" y="33855"/>
                  </a:lnTo>
                  <a:lnTo>
                    <a:pt x="140099" y="37012"/>
                  </a:lnTo>
                  <a:lnTo>
                    <a:pt x="141949" y="40169"/>
                  </a:lnTo>
                  <a:lnTo>
                    <a:pt x="143582" y="43543"/>
                  </a:lnTo>
                  <a:lnTo>
                    <a:pt x="144997" y="46918"/>
                  </a:lnTo>
                  <a:lnTo>
                    <a:pt x="146304" y="50292"/>
                  </a:lnTo>
                  <a:lnTo>
                    <a:pt x="147392" y="53776"/>
                  </a:lnTo>
                  <a:lnTo>
                    <a:pt x="148372" y="57259"/>
                  </a:lnTo>
                  <a:lnTo>
                    <a:pt x="149134" y="60852"/>
                  </a:lnTo>
                  <a:lnTo>
                    <a:pt x="149787" y="64444"/>
                  </a:lnTo>
                  <a:lnTo>
                    <a:pt x="150222" y="68036"/>
                  </a:lnTo>
                  <a:lnTo>
                    <a:pt x="150440" y="71628"/>
                  </a:lnTo>
                  <a:lnTo>
                    <a:pt x="150549" y="75221"/>
                  </a:lnTo>
                  <a:lnTo>
                    <a:pt x="150440" y="78813"/>
                  </a:lnTo>
                  <a:lnTo>
                    <a:pt x="150222" y="82405"/>
                  </a:lnTo>
                  <a:lnTo>
                    <a:pt x="149787" y="85998"/>
                  </a:lnTo>
                  <a:lnTo>
                    <a:pt x="149134" y="89590"/>
                  </a:lnTo>
                  <a:lnTo>
                    <a:pt x="148372" y="93073"/>
                  </a:lnTo>
                  <a:lnTo>
                    <a:pt x="147392" y="96666"/>
                  </a:lnTo>
                  <a:lnTo>
                    <a:pt x="146304" y="100149"/>
                  </a:lnTo>
                  <a:lnTo>
                    <a:pt x="144997" y="103524"/>
                  </a:lnTo>
                  <a:lnTo>
                    <a:pt x="143582" y="106898"/>
                  </a:lnTo>
                  <a:lnTo>
                    <a:pt x="141949" y="110164"/>
                  </a:lnTo>
                  <a:lnTo>
                    <a:pt x="140099" y="113430"/>
                  </a:lnTo>
                  <a:lnTo>
                    <a:pt x="138139" y="116586"/>
                  </a:lnTo>
                  <a:lnTo>
                    <a:pt x="135962" y="119743"/>
                  </a:lnTo>
                  <a:lnTo>
                    <a:pt x="133676" y="122682"/>
                  </a:lnTo>
                  <a:lnTo>
                    <a:pt x="131173" y="125622"/>
                  </a:lnTo>
                  <a:lnTo>
                    <a:pt x="128451" y="128452"/>
                  </a:lnTo>
                  <a:lnTo>
                    <a:pt x="128451" y="128452"/>
                  </a:lnTo>
                  <a:lnTo>
                    <a:pt x="125621" y="131064"/>
                  </a:lnTo>
                  <a:lnTo>
                    <a:pt x="122791" y="133568"/>
                  </a:lnTo>
                  <a:lnTo>
                    <a:pt x="119743" y="135854"/>
                  </a:lnTo>
                  <a:lnTo>
                    <a:pt x="116695" y="138031"/>
                  </a:lnTo>
                  <a:lnTo>
                    <a:pt x="113538" y="139991"/>
                  </a:lnTo>
                  <a:lnTo>
                    <a:pt x="110272" y="141841"/>
                  </a:lnTo>
                  <a:lnTo>
                    <a:pt x="107006" y="143474"/>
                  </a:lnTo>
                  <a:lnTo>
                    <a:pt x="103632" y="144889"/>
                  </a:lnTo>
                  <a:lnTo>
                    <a:pt x="100148" y="146196"/>
                  </a:lnTo>
                  <a:lnTo>
                    <a:pt x="96665" y="147393"/>
                  </a:lnTo>
                  <a:lnTo>
                    <a:pt x="93182" y="148264"/>
                  </a:lnTo>
                  <a:lnTo>
                    <a:pt x="89698" y="149026"/>
                  </a:lnTo>
                  <a:lnTo>
                    <a:pt x="86106" y="149679"/>
                  </a:lnTo>
                  <a:lnTo>
                    <a:pt x="82514" y="150114"/>
                  </a:lnTo>
                  <a:lnTo>
                    <a:pt x="78921" y="150332"/>
                  </a:lnTo>
                  <a:lnTo>
                    <a:pt x="75329" y="150441"/>
                  </a:lnTo>
                  <a:lnTo>
                    <a:pt x="71628" y="150332"/>
                  </a:lnTo>
                  <a:lnTo>
                    <a:pt x="68036" y="150114"/>
                  </a:lnTo>
                  <a:lnTo>
                    <a:pt x="64443" y="149679"/>
                  </a:lnTo>
                  <a:lnTo>
                    <a:pt x="60960" y="149026"/>
                  </a:lnTo>
                  <a:lnTo>
                    <a:pt x="57368" y="148264"/>
                  </a:lnTo>
                  <a:lnTo>
                    <a:pt x="53884" y="147393"/>
                  </a:lnTo>
                  <a:lnTo>
                    <a:pt x="50401" y="146196"/>
                  </a:lnTo>
                  <a:lnTo>
                    <a:pt x="46917" y="144889"/>
                  </a:lnTo>
                  <a:lnTo>
                    <a:pt x="43543" y="143474"/>
                  </a:lnTo>
                  <a:lnTo>
                    <a:pt x="40277" y="141841"/>
                  </a:lnTo>
                  <a:lnTo>
                    <a:pt x="37011" y="139991"/>
                  </a:lnTo>
                  <a:lnTo>
                    <a:pt x="33855" y="138031"/>
                  </a:lnTo>
                  <a:lnTo>
                    <a:pt x="30807" y="135854"/>
                  </a:lnTo>
                  <a:lnTo>
                    <a:pt x="27759" y="133568"/>
                  </a:lnTo>
                  <a:lnTo>
                    <a:pt x="24928" y="131064"/>
                  </a:lnTo>
                  <a:lnTo>
                    <a:pt x="22098" y="128452"/>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30" name="Google Shape;230;p33"/>
            <p:cNvSpPr/>
            <p:nvPr/>
          </p:nvSpPr>
          <p:spPr>
            <a:xfrm>
              <a:off x="2669725" y="1715850"/>
              <a:ext cx="2280550" cy="2283300"/>
            </a:xfrm>
            <a:custGeom>
              <a:rect b="b" l="l" r="r" t="t"/>
              <a:pathLst>
                <a:path extrusionOk="0" h="91332" w="91222">
                  <a:moveTo>
                    <a:pt x="74023" y="0"/>
                  </a:moveTo>
                  <a:lnTo>
                    <a:pt x="71737" y="109"/>
                  </a:lnTo>
                  <a:lnTo>
                    <a:pt x="69559" y="218"/>
                  </a:lnTo>
                  <a:lnTo>
                    <a:pt x="67273" y="436"/>
                  </a:lnTo>
                  <a:lnTo>
                    <a:pt x="64988" y="654"/>
                  </a:lnTo>
                  <a:lnTo>
                    <a:pt x="62810" y="980"/>
                  </a:lnTo>
                  <a:lnTo>
                    <a:pt x="60524" y="1416"/>
                  </a:lnTo>
                  <a:lnTo>
                    <a:pt x="58347" y="1851"/>
                  </a:lnTo>
                  <a:lnTo>
                    <a:pt x="56061" y="2395"/>
                  </a:lnTo>
                  <a:lnTo>
                    <a:pt x="53884" y="3048"/>
                  </a:lnTo>
                  <a:lnTo>
                    <a:pt x="51707" y="3702"/>
                  </a:lnTo>
                  <a:lnTo>
                    <a:pt x="49530" y="4464"/>
                  </a:lnTo>
                  <a:lnTo>
                    <a:pt x="47353" y="5226"/>
                  </a:lnTo>
                  <a:lnTo>
                    <a:pt x="45284" y="6096"/>
                  </a:lnTo>
                  <a:lnTo>
                    <a:pt x="43216" y="7076"/>
                  </a:lnTo>
                  <a:lnTo>
                    <a:pt x="41039" y="8165"/>
                  </a:lnTo>
                  <a:lnTo>
                    <a:pt x="39080" y="9144"/>
                  </a:lnTo>
                  <a:lnTo>
                    <a:pt x="37011" y="10342"/>
                  </a:lnTo>
                  <a:lnTo>
                    <a:pt x="35052" y="11539"/>
                  </a:lnTo>
                  <a:lnTo>
                    <a:pt x="33092" y="12846"/>
                  </a:lnTo>
                  <a:lnTo>
                    <a:pt x="31133" y="14261"/>
                  </a:lnTo>
                  <a:lnTo>
                    <a:pt x="29174" y="15676"/>
                  </a:lnTo>
                  <a:lnTo>
                    <a:pt x="27323" y="17091"/>
                  </a:lnTo>
                  <a:lnTo>
                    <a:pt x="25473" y="18724"/>
                  </a:lnTo>
                  <a:lnTo>
                    <a:pt x="23731" y="20357"/>
                  </a:lnTo>
                  <a:lnTo>
                    <a:pt x="21989" y="21990"/>
                  </a:lnTo>
                  <a:lnTo>
                    <a:pt x="20247" y="23731"/>
                  </a:lnTo>
                  <a:lnTo>
                    <a:pt x="18615" y="25582"/>
                  </a:lnTo>
                  <a:lnTo>
                    <a:pt x="17091" y="27324"/>
                  </a:lnTo>
                  <a:lnTo>
                    <a:pt x="15567" y="29283"/>
                  </a:lnTo>
                  <a:lnTo>
                    <a:pt x="14151" y="31134"/>
                  </a:lnTo>
                  <a:lnTo>
                    <a:pt x="12845" y="33093"/>
                  </a:lnTo>
                  <a:lnTo>
                    <a:pt x="11539" y="35052"/>
                  </a:lnTo>
                  <a:lnTo>
                    <a:pt x="10341" y="37012"/>
                  </a:lnTo>
                  <a:lnTo>
                    <a:pt x="9144" y="39080"/>
                  </a:lnTo>
                  <a:lnTo>
                    <a:pt x="8055" y="41148"/>
                  </a:lnTo>
                  <a:lnTo>
                    <a:pt x="7076" y="43217"/>
                  </a:lnTo>
                  <a:lnTo>
                    <a:pt x="6096" y="45285"/>
                  </a:lnTo>
                  <a:lnTo>
                    <a:pt x="5225" y="47462"/>
                  </a:lnTo>
                  <a:lnTo>
                    <a:pt x="4463" y="49530"/>
                  </a:lnTo>
                  <a:lnTo>
                    <a:pt x="3701" y="51708"/>
                  </a:lnTo>
                  <a:lnTo>
                    <a:pt x="3048" y="53885"/>
                  </a:lnTo>
                  <a:lnTo>
                    <a:pt x="2395" y="56171"/>
                  </a:lnTo>
                  <a:lnTo>
                    <a:pt x="1851" y="58348"/>
                  </a:lnTo>
                  <a:lnTo>
                    <a:pt x="1415" y="60525"/>
                  </a:lnTo>
                  <a:lnTo>
                    <a:pt x="980" y="62811"/>
                  </a:lnTo>
                  <a:lnTo>
                    <a:pt x="653" y="65097"/>
                  </a:lnTo>
                  <a:lnTo>
                    <a:pt x="327" y="67274"/>
                  </a:lnTo>
                  <a:lnTo>
                    <a:pt x="109" y="69560"/>
                  </a:lnTo>
                  <a:lnTo>
                    <a:pt x="0" y="71846"/>
                  </a:lnTo>
                  <a:lnTo>
                    <a:pt x="0" y="74132"/>
                  </a:lnTo>
                  <a:lnTo>
                    <a:pt x="0" y="76309"/>
                  </a:lnTo>
                  <a:lnTo>
                    <a:pt x="0" y="78595"/>
                  </a:lnTo>
                  <a:lnTo>
                    <a:pt x="109" y="80881"/>
                  </a:lnTo>
                  <a:lnTo>
                    <a:pt x="327" y="83167"/>
                  </a:lnTo>
                  <a:lnTo>
                    <a:pt x="653" y="85344"/>
                  </a:lnTo>
                  <a:lnTo>
                    <a:pt x="980" y="87630"/>
                  </a:lnTo>
                  <a:lnTo>
                    <a:pt x="1415" y="89916"/>
                  </a:lnTo>
                  <a:lnTo>
                    <a:pt x="3592" y="90243"/>
                  </a:lnTo>
                  <a:lnTo>
                    <a:pt x="5878" y="90678"/>
                  </a:lnTo>
                  <a:lnTo>
                    <a:pt x="8164" y="90896"/>
                  </a:lnTo>
                  <a:lnTo>
                    <a:pt x="10341" y="91114"/>
                  </a:lnTo>
                  <a:lnTo>
                    <a:pt x="12627" y="91223"/>
                  </a:lnTo>
                  <a:lnTo>
                    <a:pt x="14913" y="91332"/>
                  </a:lnTo>
                  <a:lnTo>
                    <a:pt x="17199" y="91332"/>
                  </a:lnTo>
                  <a:lnTo>
                    <a:pt x="19485" y="91223"/>
                  </a:lnTo>
                  <a:lnTo>
                    <a:pt x="21663" y="91114"/>
                  </a:lnTo>
                  <a:lnTo>
                    <a:pt x="23949" y="90896"/>
                  </a:lnTo>
                  <a:lnTo>
                    <a:pt x="26235" y="90678"/>
                  </a:lnTo>
                  <a:lnTo>
                    <a:pt x="28412" y="90243"/>
                  </a:lnTo>
                  <a:lnTo>
                    <a:pt x="30698" y="89916"/>
                  </a:lnTo>
                  <a:lnTo>
                    <a:pt x="32875" y="89372"/>
                  </a:lnTo>
                  <a:lnTo>
                    <a:pt x="35161" y="88828"/>
                  </a:lnTo>
                  <a:lnTo>
                    <a:pt x="37338" y="88284"/>
                  </a:lnTo>
                  <a:lnTo>
                    <a:pt x="39515" y="87630"/>
                  </a:lnTo>
                  <a:lnTo>
                    <a:pt x="41692" y="86868"/>
                  </a:lnTo>
                  <a:lnTo>
                    <a:pt x="43869" y="85998"/>
                  </a:lnTo>
                  <a:lnTo>
                    <a:pt x="45938" y="85127"/>
                  </a:lnTo>
                  <a:lnTo>
                    <a:pt x="48006" y="84256"/>
                  </a:lnTo>
                  <a:lnTo>
                    <a:pt x="50183" y="83167"/>
                  </a:lnTo>
                  <a:lnTo>
                    <a:pt x="52142" y="82079"/>
                  </a:lnTo>
                  <a:lnTo>
                    <a:pt x="54211" y="80990"/>
                  </a:lnTo>
                  <a:lnTo>
                    <a:pt x="56170" y="79684"/>
                  </a:lnTo>
                  <a:lnTo>
                    <a:pt x="58130" y="78486"/>
                  </a:lnTo>
                  <a:lnTo>
                    <a:pt x="60089" y="77071"/>
                  </a:lnTo>
                  <a:lnTo>
                    <a:pt x="62048" y="75656"/>
                  </a:lnTo>
                  <a:lnTo>
                    <a:pt x="63899" y="74132"/>
                  </a:lnTo>
                  <a:lnTo>
                    <a:pt x="65749" y="72608"/>
                  </a:lnTo>
                  <a:lnTo>
                    <a:pt x="67491" y="70975"/>
                  </a:lnTo>
                  <a:lnTo>
                    <a:pt x="69233" y="69342"/>
                  </a:lnTo>
                  <a:lnTo>
                    <a:pt x="70975" y="67492"/>
                  </a:lnTo>
                  <a:lnTo>
                    <a:pt x="72607" y="65750"/>
                  </a:lnTo>
                  <a:lnTo>
                    <a:pt x="74131" y="63900"/>
                  </a:lnTo>
                  <a:lnTo>
                    <a:pt x="75655" y="62049"/>
                  </a:lnTo>
                  <a:lnTo>
                    <a:pt x="77071" y="60198"/>
                  </a:lnTo>
                  <a:lnTo>
                    <a:pt x="78377" y="58239"/>
                  </a:lnTo>
                  <a:lnTo>
                    <a:pt x="79683" y="56280"/>
                  </a:lnTo>
                  <a:lnTo>
                    <a:pt x="80881" y="54211"/>
                  </a:lnTo>
                  <a:lnTo>
                    <a:pt x="82078" y="52252"/>
                  </a:lnTo>
                  <a:lnTo>
                    <a:pt x="83167" y="50184"/>
                  </a:lnTo>
                  <a:lnTo>
                    <a:pt x="84146" y="48115"/>
                  </a:lnTo>
                  <a:lnTo>
                    <a:pt x="85126" y="45938"/>
                  </a:lnTo>
                  <a:lnTo>
                    <a:pt x="85997" y="43870"/>
                  </a:lnTo>
                  <a:lnTo>
                    <a:pt x="86759" y="41693"/>
                  </a:lnTo>
                  <a:lnTo>
                    <a:pt x="87521" y="39516"/>
                  </a:lnTo>
                  <a:lnTo>
                    <a:pt x="88174" y="37338"/>
                  </a:lnTo>
                  <a:lnTo>
                    <a:pt x="88827" y="35161"/>
                  </a:lnTo>
                  <a:lnTo>
                    <a:pt x="89371" y="32984"/>
                  </a:lnTo>
                  <a:lnTo>
                    <a:pt x="89807" y="30698"/>
                  </a:lnTo>
                  <a:lnTo>
                    <a:pt x="90242" y="28521"/>
                  </a:lnTo>
                  <a:lnTo>
                    <a:pt x="90569" y="26235"/>
                  </a:lnTo>
                  <a:lnTo>
                    <a:pt x="90895" y="23949"/>
                  </a:lnTo>
                  <a:lnTo>
                    <a:pt x="91113" y="21772"/>
                  </a:lnTo>
                  <a:lnTo>
                    <a:pt x="91222" y="19486"/>
                  </a:lnTo>
                  <a:lnTo>
                    <a:pt x="91222" y="17200"/>
                  </a:lnTo>
                  <a:lnTo>
                    <a:pt x="91222" y="14914"/>
                  </a:lnTo>
                  <a:lnTo>
                    <a:pt x="91222" y="12628"/>
                  </a:lnTo>
                  <a:lnTo>
                    <a:pt x="91113" y="10451"/>
                  </a:lnTo>
                  <a:lnTo>
                    <a:pt x="90895" y="8165"/>
                  </a:lnTo>
                  <a:lnTo>
                    <a:pt x="90569" y="5879"/>
                  </a:lnTo>
                  <a:lnTo>
                    <a:pt x="90242" y="3702"/>
                  </a:lnTo>
                  <a:lnTo>
                    <a:pt x="89807" y="1416"/>
                  </a:lnTo>
                  <a:lnTo>
                    <a:pt x="87630" y="980"/>
                  </a:lnTo>
                  <a:lnTo>
                    <a:pt x="85344" y="654"/>
                  </a:lnTo>
                  <a:lnTo>
                    <a:pt x="83058" y="436"/>
                  </a:lnTo>
                  <a:lnTo>
                    <a:pt x="80881" y="218"/>
                  </a:lnTo>
                  <a:lnTo>
                    <a:pt x="78595" y="109"/>
                  </a:lnTo>
                  <a:lnTo>
                    <a:pt x="76309"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31" name="Google Shape;231;p33"/>
            <p:cNvSpPr/>
            <p:nvPr/>
          </p:nvSpPr>
          <p:spPr>
            <a:xfrm>
              <a:off x="2669725" y="1715850"/>
              <a:ext cx="2280550" cy="2283300"/>
            </a:xfrm>
            <a:custGeom>
              <a:rect b="b" l="l" r="r" t="t"/>
              <a:pathLst>
                <a:path extrusionOk="0" fill="none" h="91332" w="91222">
                  <a:moveTo>
                    <a:pt x="21989" y="21990"/>
                  </a:moveTo>
                  <a:lnTo>
                    <a:pt x="21989" y="21990"/>
                  </a:lnTo>
                  <a:lnTo>
                    <a:pt x="20247" y="23731"/>
                  </a:lnTo>
                  <a:lnTo>
                    <a:pt x="18615" y="25582"/>
                  </a:lnTo>
                  <a:lnTo>
                    <a:pt x="17091" y="27324"/>
                  </a:lnTo>
                  <a:lnTo>
                    <a:pt x="15567" y="29283"/>
                  </a:lnTo>
                  <a:lnTo>
                    <a:pt x="14151" y="31134"/>
                  </a:lnTo>
                  <a:lnTo>
                    <a:pt x="12845" y="33093"/>
                  </a:lnTo>
                  <a:lnTo>
                    <a:pt x="11539" y="35052"/>
                  </a:lnTo>
                  <a:lnTo>
                    <a:pt x="10341" y="37012"/>
                  </a:lnTo>
                  <a:lnTo>
                    <a:pt x="9144" y="39080"/>
                  </a:lnTo>
                  <a:lnTo>
                    <a:pt x="8055" y="41148"/>
                  </a:lnTo>
                  <a:lnTo>
                    <a:pt x="7076" y="43217"/>
                  </a:lnTo>
                  <a:lnTo>
                    <a:pt x="6096" y="45285"/>
                  </a:lnTo>
                  <a:lnTo>
                    <a:pt x="5225" y="47462"/>
                  </a:lnTo>
                  <a:lnTo>
                    <a:pt x="4463" y="49530"/>
                  </a:lnTo>
                  <a:lnTo>
                    <a:pt x="3701" y="51708"/>
                  </a:lnTo>
                  <a:lnTo>
                    <a:pt x="3048" y="53885"/>
                  </a:lnTo>
                  <a:lnTo>
                    <a:pt x="2395" y="56171"/>
                  </a:lnTo>
                  <a:lnTo>
                    <a:pt x="1851" y="58348"/>
                  </a:lnTo>
                  <a:lnTo>
                    <a:pt x="1415" y="60525"/>
                  </a:lnTo>
                  <a:lnTo>
                    <a:pt x="980" y="62811"/>
                  </a:lnTo>
                  <a:lnTo>
                    <a:pt x="653" y="65097"/>
                  </a:lnTo>
                  <a:lnTo>
                    <a:pt x="327" y="67274"/>
                  </a:lnTo>
                  <a:lnTo>
                    <a:pt x="109" y="69560"/>
                  </a:lnTo>
                  <a:lnTo>
                    <a:pt x="0" y="71846"/>
                  </a:lnTo>
                  <a:lnTo>
                    <a:pt x="0" y="74132"/>
                  </a:lnTo>
                  <a:lnTo>
                    <a:pt x="0" y="76309"/>
                  </a:lnTo>
                  <a:lnTo>
                    <a:pt x="0" y="78595"/>
                  </a:lnTo>
                  <a:lnTo>
                    <a:pt x="109" y="80881"/>
                  </a:lnTo>
                  <a:lnTo>
                    <a:pt x="327" y="83167"/>
                  </a:lnTo>
                  <a:lnTo>
                    <a:pt x="653" y="85344"/>
                  </a:lnTo>
                  <a:lnTo>
                    <a:pt x="980" y="87630"/>
                  </a:lnTo>
                  <a:lnTo>
                    <a:pt x="1415" y="89916"/>
                  </a:lnTo>
                  <a:lnTo>
                    <a:pt x="1415" y="89916"/>
                  </a:lnTo>
                  <a:lnTo>
                    <a:pt x="3592" y="90243"/>
                  </a:lnTo>
                  <a:lnTo>
                    <a:pt x="5878" y="90678"/>
                  </a:lnTo>
                  <a:lnTo>
                    <a:pt x="8164" y="90896"/>
                  </a:lnTo>
                  <a:lnTo>
                    <a:pt x="10341" y="91114"/>
                  </a:lnTo>
                  <a:lnTo>
                    <a:pt x="12627" y="91223"/>
                  </a:lnTo>
                  <a:lnTo>
                    <a:pt x="14913" y="91332"/>
                  </a:lnTo>
                  <a:lnTo>
                    <a:pt x="17199" y="91332"/>
                  </a:lnTo>
                  <a:lnTo>
                    <a:pt x="19485" y="91223"/>
                  </a:lnTo>
                  <a:lnTo>
                    <a:pt x="21663" y="91114"/>
                  </a:lnTo>
                  <a:lnTo>
                    <a:pt x="23949" y="90896"/>
                  </a:lnTo>
                  <a:lnTo>
                    <a:pt x="26235" y="90678"/>
                  </a:lnTo>
                  <a:lnTo>
                    <a:pt x="28412" y="90243"/>
                  </a:lnTo>
                  <a:lnTo>
                    <a:pt x="30698" y="89916"/>
                  </a:lnTo>
                  <a:lnTo>
                    <a:pt x="32875" y="89372"/>
                  </a:lnTo>
                  <a:lnTo>
                    <a:pt x="35161" y="88828"/>
                  </a:lnTo>
                  <a:lnTo>
                    <a:pt x="37338" y="88284"/>
                  </a:lnTo>
                  <a:lnTo>
                    <a:pt x="39515" y="87630"/>
                  </a:lnTo>
                  <a:lnTo>
                    <a:pt x="41692" y="86868"/>
                  </a:lnTo>
                  <a:lnTo>
                    <a:pt x="43869" y="85998"/>
                  </a:lnTo>
                  <a:lnTo>
                    <a:pt x="45938" y="85127"/>
                  </a:lnTo>
                  <a:lnTo>
                    <a:pt x="48006" y="84256"/>
                  </a:lnTo>
                  <a:lnTo>
                    <a:pt x="50183" y="83167"/>
                  </a:lnTo>
                  <a:lnTo>
                    <a:pt x="52142" y="82079"/>
                  </a:lnTo>
                  <a:lnTo>
                    <a:pt x="54211" y="80990"/>
                  </a:lnTo>
                  <a:lnTo>
                    <a:pt x="56170" y="79684"/>
                  </a:lnTo>
                  <a:lnTo>
                    <a:pt x="58130" y="78486"/>
                  </a:lnTo>
                  <a:lnTo>
                    <a:pt x="60089" y="77071"/>
                  </a:lnTo>
                  <a:lnTo>
                    <a:pt x="62048" y="75656"/>
                  </a:lnTo>
                  <a:lnTo>
                    <a:pt x="63899" y="74132"/>
                  </a:lnTo>
                  <a:lnTo>
                    <a:pt x="65749" y="72608"/>
                  </a:lnTo>
                  <a:lnTo>
                    <a:pt x="67491" y="70975"/>
                  </a:lnTo>
                  <a:lnTo>
                    <a:pt x="69233" y="69342"/>
                  </a:lnTo>
                  <a:lnTo>
                    <a:pt x="69233" y="69342"/>
                  </a:lnTo>
                  <a:lnTo>
                    <a:pt x="70975" y="67492"/>
                  </a:lnTo>
                  <a:lnTo>
                    <a:pt x="72607" y="65750"/>
                  </a:lnTo>
                  <a:lnTo>
                    <a:pt x="74131" y="63900"/>
                  </a:lnTo>
                  <a:lnTo>
                    <a:pt x="75655" y="62049"/>
                  </a:lnTo>
                  <a:lnTo>
                    <a:pt x="77071" y="60198"/>
                  </a:lnTo>
                  <a:lnTo>
                    <a:pt x="78377" y="58239"/>
                  </a:lnTo>
                  <a:lnTo>
                    <a:pt x="79683" y="56280"/>
                  </a:lnTo>
                  <a:lnTo>
                    <a:pt x="80881" y="54211"/>
                  </a:lnTo>
                  <a:lnTo>
                    <a:pt x="82078" y="52252"/>
                  </a:lnTo>
                  <a:lnTo>
                    <a:pt x="83167" y="50184"/>
                  </a:lnTo>
                  <a:lnTo>
                    <a:pt x="84146" y="48115"/>
                  </a:lnTo>
                  <a:lnTo>
                    <a:pt x="85126" y="45938"/>
                  </a:lnTo>
                  <a:lnTo>
                    <a:pt x="85997" y="43870"/>
                  </a:lnTo>
                  <a:lnTo>
                    <a:pt x="86759" y="41693"/>
                  </a:lnTo>
                  <a:lnTo>
                    <a:pt x="87521" y="39516"/>
                  </a:lnTo>
                  <a:lnTo>
                    <a:pt x="88174" y="37338"/>
                  </a:lnTo>
                  <a:lnTo>
                    <a:pt x="88827" y="35161"/>
                  </a:lnTo>
                  <a:lnTo>
                    <a:pt x="89371" y="32984"/>
                  </a:lnTo>
                  <a:lnTo>
                    <a:pt x="89807" y="30698"/>
                  </a:lnTo>
                  <a:lnTo>
                    <a:pt x="90242" y="28521"/>
                  </a:lnTo>
                  <a:lnTo>
                    <a:pt x="90569" y="26235"/>
                  </a:lnTo>
                  <a:lnTo>
                    <a:pt x="90895" y="23949"/>
                  </a:lnTo>
                  <a:lnTo>
                    <a:pt x="91113" y="21772"/>
                  </a:lnTo>
                  <a:lnTo>
                    <a:pt x="91222" y="19486"/>
                  </a:lnTo>
                  <a:lnTo>
                    <a:pt x="91222" y="17200"/>
                  </a:lnTo>
                  <a:lnTo>
                    <a:pt x="91222" y="14914"/>
                  </a:lnTo>
                  <a:lnTo>
                    <a:pt x="91222" y="12628"/>
                  </a:lnTo>
                  <a:lnTo>
                    <a:pt x="91113" y="10451"/>
                  </a:lnTo>
                  <a:lnTo>
                    <a:pt x="90895" y="8165"/>
                  </a:lnTo>
                  <a:lnTo>
                    <a:pt x="90569" y="5879"/>
                  </a:lnTo>
                  <a:lnTo>
                    <a:pt x="90242" y="3702"/>
                  </a:lnTo>
                  <a:lnTo>
                    <a:pt x="89807" y="1416"/>
                  </a:lnTo>
                  <a:lnTo>
                    <a:pt x="89807" y="1416"/>
                  </a:lnTo>
                  <a:lnTo>
                    <a:pt x="87630" y="980"/>
                  </a:lnTo>
                  <a:lnTo>
                    <a:pt x="85344" y="654"/>
                  </a:lnTo>
                  <a:lnTo>
                    <a:pt x="83058" y="436"/>
                  </a:lnTo>
                  <a:lnTo>
                    <a:pt x="80881" y="218"/>
                  </a:lnTo>
                  <a:lnTo>
                    <a:pt x="78595" y="109"/>
                  </a:lnTo>
                  <a:lnTo>
                    <a:pt x="76309" y="0"/>
                  </a:lnTo>
                  <a:lnTo>
                    <a:pt x="74023" y="0"/>
                  </a:lnTo>
                  <a:lnTo>
                    <a:pt x="71737" y="109"/>
                  </a:lnTo>
                  <a:lnTo>
                    <a:pt x="69559" y="218"/>
                  </a:lnTo>
                  <a:lnTo>
                    <a:pt x="67273" y="436"/>
                  </a:lnTo>
                  <a:lnTo>
                    <a:pt x="64988" y="654"/>
                  </a:lnTo>
                  <a:lnTo>
                    <a:pt x="62810" y="980"/>
                  </a:lnTo>
                  <a:lnTo>
                    <a:pt x="60524" y="1416"/>
                  </a:lnTo>
                  <a:lnTo>
                    <a:pt x="58347" y="1851"/>
                  </a:lnTo>
                  <a:lnTo>
                    <a:pt x="56061" y="2395"/>
                  </a:lnTo>
                  <a:lnTo>
                    <a:pt x="53884" y="3048"/>
                  </a:lnTo>
                  <a:lnTo>
                    <a:pt x="51707" y="3702"/>
                  </a:lnTo>
                  <a:lnTo>
                    <a:pt x="49530" y="4464"/>
                  </a:lnTo>
                  <a:lnTo>
                    <a:pt x="47353" y="5226"/>
                  </a:lnTo>
                  <a:lnTo>
                    <a:pt x="45284" y="6096"/>
                  </a:lnTo>
                  <a:lnTo>
                    <a:pt x="43216" y="7076"/>
                  </a:lnTo>
                  <a:lnTo>
                    <a:pt x="41039" y="8165"/>
                  </a:lnTo>
                  <a:lnTo>
                    <a:pt x="39080" y="9144"/>
                  </a:lnTo>
                  <a:lnTo>
                    <a:pt x="37011" y="10342"/>
                  </a:lnTo>
                  <a:lnTo>
                    <a:pt x="35052" y="11539"/>
                  </a:lnTo>
                  <a:lnTo>
                    <a:pt x="33092" y="12846"/>
                  </a:lnTo>
                  <a:lnTo>
                    <a:pt x="31133" y="14261"/>
                  </a:lnTo>
                  <a:lnTo>
                    <a:pt x="29174" y="15676"/>
                  </a:lnTo>
                  <a:lnTo>
                    <a:pt x="27323" y="17091"/>
                  </a:lnTo>
                  <a:lnTo>
                    <a:pt x="25473" y="18724"/>
                  </a:lnTo>
                  <a:lnTo>
                    <a:pt x="23731" y="20357"/>
                  </a:lnTo>
                  <a:lnTo>
                    <a:pt x="21989" y="21990"/>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32" name="Google Shape;232;p33"/>
          <p:cNvGrpSpPr/>
          <p:nvPr/>
        </p:nvGrpSpPr>
        <p:grpSpPr>
          <a:xfrm>
            <a:off x="2825998" y="2180345"/>
            <a:ext cx="454342" cy="243784"/>
            <a:chOff x="238125" y="940950"/>
            <a:chExt cx="7143750" cy="3833075"/>
          </a:xfrm>
        </p:grpSpPr>
        <p:sp>
          <p:nvSpPr>
            <p:cNvPr id="233" name="Google Shape;233;p33"/>
            <p:cNvSpPr/>
            <p:nvPr/>
          </p:nvSpPr>
          <p:spPr>
            <a:xfrm>
              <a:off x="238125" y="940950"/>
              <a:ext cx="3571875" cy="3833075"/>
            </a:xfrm>
            <a:custGeom>
              <a:rect b="b" l="l" r="r" t="t"/>
              <a:pathLst>
                <a:path extrusionOk="0" h="153323" w="142875">
                  <a:moveTo>
                    <a:pt x="95250" y="0"/>
                  </a:moveTo>
                  <a:lnTo>
                    <a:pt x="0" y="153323"/>
                  </a:lnTo>
                  <a:lnTo>
                    <a:pt x="95250" y="153323"/>
                  </a:lnTo>
                  <a:lnTo>
                    <a:pt x="142875" y="76662"/>
                  </a:lnTo>
                  <a:lnTo>
                    <a:pt x="95250"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34" name="Google Shape;234;p33"/>
            <p:cNvSpPr/>
            <p:nvPr/>
          </p:nvSpPr>
          <p:spPr>
            <a:xfrm>
              <a:off x="3810000" y="940950"/>
              <a:ext cx="3571875" cy="3833075"/>
            </a:xfrm>
            <a:custGeom>
              <a:rect b="b" l="l" r="r" t="t"/>
              <a:pathLst>
                <a:path extrusionOk="0" h="153323" w="142875">
                  <a:moveTo>
                    <a:pt x="47625" y="0"/>
                  </a:moveTo>
                  <a:lnTo>
                    <a:pt x="0" y="76662"/>
                  </a:lnTo>
                  <a:lnTo>
                    <a:pt x="47625" y="153323"/>
                  </a:lnTo>
                  <a:lnTo>
                    <a:pt x="142875" y="153323"/>
                  </a:lnTo>
                  <a:lnTo>
                    <a:pt x="47625" y="0"/>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35" name="Google Shape;235;p33"/>
          <p:cNvGrpSpPr/>
          <p:nvPr/>
        </p:nvGrpSpPr>
        <p:grpSpPr>
          <a:xfrm>
            <a:off x="3783554" y="2180446"/>
            <a:ext cx="454344" cy="243582"/>
            <a:chOff x="238125" y="942550"/>
            <a:chExt cx="7143775" cy="3829900"/>
          </a:xfrm>
        </p:grpSpPr>
        <p:sp>
          <p:nvSpPr>
            <p:cNvPr id="236" name="Google Shape;236;p33"/>
            <p:cNvSpPr/>
            <p:nvPr/>
          </p:nvSpPr>
          <p:spPr>
            <a:xfrm>
              <a:off x="2618225" y="942550"/>
              <a:ext cx="4763675" cy="3829900"/>
            </a:xfrm>
            <a:custGeom>
              <a:rect b="b" l="l" r="r" t="t"/>
              <a:pathLst>
                <a:path extrusionOk="0" h="153196" w="190547">
                  <a:moveTo>
                    <a:pt x="95341" y="0"/>
                  </a:moveTo>
                  <a:lnTo>
                    <a:pt x="1" y="153196"/>
                  </a:lnTo>
                  <a:lnTo>
                    <a:pt x="190546" y="153196"/>
                  </a:lnTo>
                  <a:lnTo>
                    <a:pt x="95341"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37" name="Google Shape;237;p33"/>
            <p:cNvSpPr/>
            <p:nvPr/>
          </p:nvSpPr>
          <p:spPr>
            <a:xfrm>
              <a:off x="238125" y="942550"/>
              <a:ext cx="4763650" cy="3829900"/>
            </a:xfrm>
            <a:custGeom>
              <a:rect b="b" l="l" r="r" t="t"/>
              <a:pathLst>
                <a:path extrusionOk="0" h="153196" w="190546">
                  <a:moveTo>
                    <a:pt x="95205" y="0"/>
                  </a:moveTo>
                  <a:lnTo>
                    <a:pt x="0" y="153196"/>
                  </a:lnTo>
                  <a:lnTo>
                    <a:pt x="190545" y="153196"/>
                  </a:lnTo>
                  <a:lnTo>
                    <a:pt x="95205" y="0"/>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38" name="Google Shape;238;p33"/>
            <p:cNvSpPr/>
            <p:nvPr/>
          </p:nvSpPr>
          <p:spPr>
            <a:xfrm>
              <a:off x="2618225" y="2857500"/>
              <a:ext cx="2383550" cy="1914950"/>
            </a:xfrm>
            <a:custGeom>
              <a:rect b="b" l="l" r="r" t="t"/>
              <a:pathLst>
                <a:path extrusionOk="0" h="76598" w="95342">
                  <a:moveTo>
                    <a:pt x="47671" y="0"/>
                  </a:moveTo>
                  <a:lnTo>
                    <a:pt x="1" y="76598"/>
                  </a:lnTo>
                  <a:lnTo>
                    <a:pt x="95341" y="76598"/>
                  </a:lnTo>
                  <a:lnTo>
                    <a:pt x="47671"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39" name="Google Shape;239;p33"/>
          <p:cNvGrpSpPr/>
          <p:nvPr/>
        </p:nvGrpSpPr>
        <p:grpSpPr>
          <a:xfrm>
            <a:off x="4741112" y="2165766"/>
            <a:ext cx="515779" cy="272943"/>
            <a:chOff x="238125" y="967300"/>
            <a:chExt cx="7143750" cy="3780375"/>
          </a:xfrm>
        </p:grpSpPr>
        <p:sp>
          <p:nvSpPr>
            <p:cNvPr id="240" name="Google Shape;240;p33"/>
            <p:cNvSpPr/>
            <p:nvPr/>
          </p:nvSpPr>
          <p:spPr>
            <a:xfrm>
              <a:off x="238125" y="967300"/>
              <a:ext cx="3776550" cy="3780375"/>
            </a:xfrm>
            <a:custGeom>
              <a:rect b="b" l="l" r="r" t="t"/>
              <a:pathLst>
                <a:path extrusionOk="0" h="151215" w="151062">
                  <a:moveTo>
                    <a:pt x="75531" y="0"/>
                  </a:moveTo>
                  <a:lnTo>
                    <a:pt x="71669" y="154"/>
                  </a:lnTo>
                  <a:lnTo>
                    <a:pt x="67808" y="463"/>
                  </a:lnTo>
                  <a:lnTo>
                    <a:pt x="63946" y="927"/>
                  </a:lnTo>
                  <a:lnTo>
                    <a:pt x="60239" y="1545"/>
                  </a:lnTo>
                  <a:lnTo>
                    <a:pt x="56687" y="2317"/>
                  </a:lnTo>
                  <a:lnTo>
                    <a:pt x="52980" y="3398"/>
                  </a:lnTo>
                  <a:lnTo>
                    <a:pt x="49581" y="4634"/>
                  </a:lnTo>
                  <a:lnTo>
                    <a:pt x="46029" y="5869"/>
                  </a:lnTo>
                  <a:lnTo>
                    <a:pt x="42785" y="7414"/>
                  </a:lnTo>
                  <a:lnTo>
                    <a:pt x="39542" y="9113"/>
                  </a:lnTo>
                  <a:lnTo>
                    <a:pt x="36298" y="10967"/>
                  </a:lnTo>
                  <a:lnTo>
                    <a:pt x="33209" y="12975"/>
                  </a:lnTo>
                  <a:lnTo>
                    <a:pt x="30274" y="14982"/>
                  </a:lnTo>
                  <a:lnTo>
                    <a:pt x="27494" y="17299"/>
                  </a:lnTo>
                  <a:lnTo>
                    <a:pt x="24714" y="19616"/>
                  </a:lnTo>
                  <a:lnTo>
                    <a:pt x="22088" y="22088"/>
                  </a:lnTo>
                  <a:lnTo>
                    <a:pt x="19616" y="24713"/>
                  </a:lnTo>
                  <a:lnTo>
                    <a:pt x="17145" y="27494"/>
                  </a:lnTo>
                  <a:lnTo>
                    <a:pt x="14983" y="30428"/>
                  </a:lnTo>
                  <a:lnTo>
                    <a:pt x="12820" y="33363"/>
                  </a:lnTo>
                  <a:lnTo>
                    <a:pt x="10812" y="36452"/>
                  </a:lnTo>
                  <a:lnTo>
                    <a:pt x="9113" y="39541"/>
                  </a:lnTo>
                  <a:lnTo>
                    <a:pt x="7414" y="42785"/>
                  </a:lnTo>
                  <a:lnTo>
                    <a:pt x="5869" y="46183"/>
                  </a:lnTo>
                  <a:lnTo>
                    <a:pt x="4479" y="49581"/>
                  </a:lnTo>
                  <a:lnTo>
                    <a:pt x="3398" y="53134"/>
                  </a:lnTo>
                  <a:lnTo>
                    <a:pt x="2317" y="56686"/>
                  </a:lnTo>
                  <a:lnTo>
                    <a:pt x="1390" y="60393"/>
                  </a:lnTo>
                  <a:lnTo>
                    <a:pt x="772" y="64100"/>
                  </a:lnTo>
                  <a:lnTo>
                    <a:pt x="309" y="67807"/>
                  </a:lnTo>
                  <a:lnTo>
                    <a:pt x="0" y="71669"/>
                  </a:lnTo>
                  <a:lnTo>
                    <a:pt x="0" y="75530"/>
                  </a:lnTo>
                  <a:lnTo>
                    <a:pt x="0" y="79546"/>
                  </a:lnTo>
                  <a:lnTo>
                    <a:pt x="309" y="83253"/>
                  </a:lnTo>
                  <a:lnTo>
                    <a:pt x="772" y="87115"/>
                  </a:lnTo>
                  <a:lnTo>
                    <a:pt x="1390" y="90822"/>
                  </a:lnTo>
                  <a:lnTo>
                    <a:pt x="2317" y="94529"/>
                  </a:lnTo>
                  <a:lnTo>
                    <a:pt x="3398" y="98081"/>
                  </a:lnTo>
                  <a:lnTo>
                    <a:pt x="4479" y="101634"/>
                  </a:lnTo>
                  <a:lnTo>
                    <a:pt x="5869" y="105032"/>
                  </a:lnTo>
                  <a:lnTo>
                    <a:pt x="7414" y="108276"/>
                  </a:lnTo>
                  <a:lnTo>
                    <a:pt x="9113" y="111674"/>
                  </a:lnTo>
                  <a:lnTo>
                    <a:pt x="10812" y="114763"/>
                  </a:lnTo>
                  <a:lnTo>
                    <a:pt x="12820" y="117852"/>
                  </a:lnTo>
                  <a:lnTo>
                    <a:pt x="14983" y="120787"/>
                  </a:lnTo>
                  <a:lnTo>
                    <a:pt x="17145" y="123721"/>
                  </a:lnTo>
                  <a:lnTo>
                    <a:pt x="19616" y="126347"/>
                  </a:lnTo>
                  <a:lnTo>
                    <a:pt x="22088" y="128973"/>
                  </a:lnTo>
                  <a:lnTo>
                    <a:pt x="24714" y="131599"/>
                  </a:lnTo>
                  <a:lnTo>
                    <a:pt x="27494" y="133916"/>
                  </a:lnTo>
                  <a:lnTo>
                    <a:pt x="30274" y="136078"/>
                  </a:lnTo>
                  <a:lnTo>
                    <a:pt x="33209" y="138240"/>
                  </a:lnTo>
                  <a:lnTo>
                    <a:pt x="36298" y="140248"/>
                  </a:lnTo>
                  <a:lnTo>
                    <a:pt x="39542" y="142102"/>
                  </a:lnTo>
                  <a:lnTo>
                    <a:pt x="42785" y="143647"/>
                  </a:lnTo>
                  <a:lnTo>
                    <a:pt x="46029" y="145191"/>
                  </a:lnTo>
                  <a:lnTo>
                    <a:pt x="49581" y="146581"/>
                  </a:lnTo>
                  <a:lnTo>
                    <a:pt x="52980" y="147817"/>
                  </a:lnTo>
                  <a:lnTo>
                    <a:pt x="56687" y="148744"/>
                  </a:lnTo>
                  <a:lnTo>
                    <a:pt x="60239" y="149670"/>
                  </a:lnTo>
                  <a:lnTo>
                    <a:pt x="63946" y="150288"/>
                  </a:lnTo>
                  <a:lnTo>
                    <a:pt x="67808" y="150752"/>
                  </a:lnTo>
                  <a:lnTo>
                    <a:pt x="71669" y="151061"/>
                  </a:lnTo>
                  <a:lnTo>
                    <a:pt x="75531" y="151215"/>
                  </a:lnTo>
                  <a:lnTo>
                    <a:pt x="79392" y="151061"/>
                  </a:lnTo>
                  <a:lnTo>
                    <a:pt x="83254" y="150752"/>
                  </a:lnTo>
                  <a:lnTo>
                    <a:pt x="86961" y="150288"/>
                  </a:lnTo>
                  <a:lnTo>
                    <a:pt x="90668" y="149670"/>
                  </a:lnTo>
                  <a:lnTo>
                    <a:pt x="94375" y="148744"/>
                  </a:lnTo>
                  <a:lnTo>
                    <a:pt x="97927" y="147817"/>
                  </a:lnTo>
                  <a:lnTo>
                    <a:pt x="101480" y="146581"/>
                  </a:lnTo>
                  <a:lnTo>
                    <a:pt x="104878" y="145191"/>
                  </a:lnTo>
                  <a:lnTo>
                    <a:pt x="108276" y="143647"/>
                  </a:lnTo>
                  <a:lnTo>
                    <a:pt x="111520" y="142102"/>
                  </a:lnTo>
                  <a:lnTo>
                    <a:pt x="114763" y="140248"/>
                  </a:lnTo>
                  <a:lnTo>
                    <a:pt x="117698" y="138240"/>
                  </a:lnTo>
                  <a:lnTo>
                    <a:pt x="120787" y="136078"/>
                  </a:lnTo>
                  <a:lnTo>
                    <a:pt x="123568" y="133916"/>
                  </a:lnTo>
                  <a:lnTo>
                    <a:pt x="126348" y="131599"/>
                  </a:lnTo>
                  <a:lnTo>
                    <a:pt x="128974" y="128973"/>
                  </a:lnTo>
                  <a:lnTo>
                    <a:pt x="131445" y="126347"/>
                  </a:lnTo>
                  <a:lnTo>
                    <a:pt x="133762" y="123721"/>
                  </a:lnTo>
                  <a:lnTo>
                    <a:pt x="136079" y="120787"/>
                  </a:lnTo>
                  <a:lnTo>
                    <a:pt x="138241" y="117852"/>
                  </a:lnTo>
                  <a:lnTo>
                    <a:pt x="140095" y="114763"/>
                  </a:lnTo>
                  <a:lnTo>
                    <a:pt x="141948" y="111674"/>
                  </a:lnTo>
                  <a:lnTo>
                    <a:pt x="143647" y="108276"/>
                  </a:lnTo>
                  <a:lnTo>
                    <a:pt x="145192" y="105032"/>
                  </a:lnTo>
                  <a:lnTo>
                    <a:pt x="146582" y="101634"/>
                  </a:lnTo>
                  <a:lnTo>
                    <a:pt x="147663" y="98081"/>
                  </a:lnTo>
                  <a:lnTo>
                    <a:pt x="148744" y="94529"/>
                  </a:lnTo>
                  <a:lnTo>
                    <a:pt x="149517" y="90822"/>
                  </a:lnTo>
                  <a:lnTo>
                    <a:pt x="150289" y="87115"/>
                  </a:lnTo>
                  <a:lnTo>
                    <a:pt x="150752" y="83253"/>
                  </a:lnTo>
                  <a:lnTo>
                    <a:pt x="151061" y="79546"/>
                  </a:lnTo>
                  <a:lnTo>
                    <a:pt x="151061" y="75530"/>
                  </a:lnTo>
                  <a:lnTo>
                    <a:pt x="151061" y="71669"/>
                  </a:lnTo>
                  <a:lnTo>
                    <a:pt x="150752" y="67807"/>
                  </a:lnTo>
                  <a:lnTo>
                    <a:pt x="150289" y="64100"/>
                  </a:lnTo>
                  <a:lnTo>
                    <a:pt x="149517" y="60393"/>
                  </a:lnTo>
                  <a:lnTo>
                    <a:pt x="148744" y="56686"/>
                  </a:lnTo>
                  <a:lnTo>
                    <a:pt x="147663" y="53134"/>
                  </a:lnTo>
                  <a:lnTo>
                    <a:pt x="146582" y="49581"/>
                  </a:lnTo>
                  <a:lnTo>
                    <a:pt x="145192" y="46183"/>
                  </a:lnTo>
                  <a:lnTo>
                    <a:pt x="143647" y="42785"/>
                  </a:lnTo>
                  <a:lnTo>
                    <a:pt x="141948" y="39541"/>
                  </a:lnTo>
                  <a:lnTo>
                    <a:pt x="140095" y="36452"/>
                  </a:lnTo>
                  <a:lnTo>
                    <a:pt x="138241" y="33363"/>
                  </a:lnTo>
                  <a:lnTo>
                    <a:pt x="136079" y="30428"/>
                  </a:lnTo>
                  <a:lnTo>
                    <a:pt x="133762" y="27494"/>
                  </a:lnTo>
                  <a:lnTo>
                    <a:pt x="131445" y="24713"/>
                  </a:lnTo>
                  <a:lnTo>
                    <a:pt x="128974" y="22088"/>
                  </a:lnTo>
                  <a:lnTo>
                    <a:pt x="126348" y="19616"/>
                  </a:lnTo>
                  <a:lnTo>
                    <a:pt x="123568" y="17299"/>
                  </a:lnTo>
                  <a:lnTo>
                    <a:pt x="120787" y="14982"/>
                  </a:lnTo>
                  <a:lnTo>
                    <a:pt x="117698" y="12975"/>
                  </a:lnTo>
                  <a:lnTo>
                    <a:pt x="114763" y="10967"/>
                  </a:lnTo>
                  <a:lnTo>
                    <a:pt x="111520" y="9113"/>
                  </a:lnTo>
                  <a:lnTo>
                    <a:pt x="108276" y="7414"/>
                  </a:lnTo>
                  <a:lnTo>
                    <a:pt x="104878" y="5869"/>
                  </a:lnTo>
                  <a:lnTo>
                    <a:pt x="101480" y="4634"/>
                  </a:lnTo>
                  <a:lnTo>
                    <a:pt x="97927" y="3398"/>
                  </a:lnTo>
                  <a:lnTo>
                    <a:pt x="94375" y="2317"/>
                  </a:lnTo>
                  <a:lnTo>
                    <a:pt x="90668" y="1545"/>
                  </a:lnTo>
                  <a:lnTo>
                    <a:pt x="86961" y="927"/>
                  </a:lnTo>
                  <a:lnTo>
                    <a:pt x="83254" y="463"/>
                  </a:lnTo>
                  <a:lnTo>
                    <a:pt x="79392" y="154"/>
                  </a:lnTo>
                  <a:lnTo>
                    <a:pt x="75531"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1" name="Google Shape;241;p33"/>
            <p:cNvSpPr/>
            <p:nvPr/>
          </p:nvSpPr>
          <p:spPr>
            <a:xfrm>
              <a:off x="238125" y="967300"/>
              <a:ext cx="3776550" cy="3780375"/>
            </a:xfrm>
            <a:custGeom>
              <a:rect b="b" l="l" r="r" t="t"/>
              <a:pathLst>
                <a:path extrusionOk="0" fill="none" h="151215" w="151062">
                  <a:moveTo>
                    <a:pt x="0" y="75530"/>
                  </a:moveTo>
                  <a:lnTo>
                    <a:pt x="0" y="75530"/>
                  </a:lnTo>
                  <a:lnTo>
                    <a:pt x="0" y="71669"/>
                  </a:lnTo>
                  <a:lnTo>
                    <a:pt x="309" y="67807"/>
                  </a:lnTo>
                  <a:lnTo>
                    <a:pt x="772" y="64100"/>
                  </a:lnTo>
                  <a:lnTo>
                    <a:pt x="1390" y="60393"/>
                  </a:lnTo>
                  <a:lnTo>
                    <a:pt x="2317" y="56686"/>
                  </a:lnTo>
                  <a:lnTo>
                    <a:pt x="3398" y="53134"/>
                  </a:lnTo>
                  <a:lnTo>
                    <a:pt x="4479" y="49581"/>
                  </a:lnTo>
                  <a:lnTo>
                    <a:pt x="5869" y="46183"/>
                  </a:lnTo>
                  <a:lnTo>
                    <a:pt x="7414" y="42785"/>
                  </a:lnTo>
                  <a:lnTo>
                    <a:pt x="9113" y="39541"/>
                  </a:lnTo>
                  <a:lnTo>
                    <a:pt x="10812" y="36452"/>
                  </a:lnTo>
                  <a:lnTo>
                    <a:pt x="12820" y="33363"/>
                  </a:lnTo>
                  <a:lnTo>
                    <a:pt x="14983" y="30428"/>
                  </a:lnTo>
                  <a:lnTo>
                    <a:pt x="17145" y="27494"/>
                  </a:lnTo>
                  <a:lnTo>
                    <a:pt x="19616" y="24713"/>
                  </a:lnTo>
                  <a:lnTo>
                    <a:pt x="22088" y="22088"/>
                  </a:lnTo>
                  <a:lnTo>
                    <a:pt x="24714" y="19616"/>
                  </a:lnTo>
                  <a:lnTo>
                    <a:pt x="27494" y="17299"/>
                  </a:lnTo>
                  <a:lnTo>
                    <a:pt x="30274" y="14982"/>
                  </a:lnTo>
                  <a:lnTo>
                    <a:pt x="33209" y="12975"/>
                  </a:lnTo>
                  <a:lnTo>
                    <a:pt x="36298" y="10967"/>
                  </a:lnTo>
                  <a:lnTo>
                    <a:pt x="39542" y="9113"/>
                  </a:lnTo>
                  <a:lnTo>
                    <a:pt x="42785" y="7414"/>
                  </a:lnTo>
                  <a:lnTo>
                    <a:pt x="46029" y="5869"/>
                  </a:lnTo>
                  <a:lnTo>
                    <a:pt x="49581" y="4634"/>
                  </a:lnTo>
                  <a:lnTo>
                    <a:pt x="52980" y="3398"/>
                  </a:lnTo>
                  <a:lnTo>
                    <a:pt x="56687" y="2317"/>
                  </a:lnTo>
                  <a:lnTo>
                    <a:pt x="60239" y="1545"/>
                  </a:lnTo>
                  <a:lnTo>
                    <a:pt x="63946" y="927"/>
                  </a:lnTo>
                  <a:lnTo>
                    <a:pt x="67808" y="463"/>
                  </a:lnTo>
                  <a:lnTo>
                    <a:pt x="71669" y="154"/>
                  </a:lnTo>
                  <a:lnTo>
                    <a:pt x="75531" y="0"/>
                  </a:lnTo>
                  <a:lnTo>
                    <a:pt x="75531" y="0"/>
                  </a:lnTo>
                  <a:lnTo>
                    <a:pt x="79392" y="154"/>
                  </a:lnTo>
                  <a:lnTo>
                    <a:pt x="83254" y="463"/>
                  </a:lnTo>
                  <a:lnTo>
                    <a:pt x="86961" y="927"/>
                  </a:lnTo>
                  <a:lnTo>
                    <a:pt x="90668" y="1545"/>
                  </a:lnTo>
                  <a:lnTo>
                    <a:pt x="94375" y="2317"/>
                  </a:lnTo>
                  <a:lnTo>
                    <a:pt x="97927" y="3398"/>
                  </a:lnTo>
                  <a:lnTo>
                    <a:pt x="101480" y="4634"/>
                  </a:lnTo>
                  <a:lnTo>
                    <a:pt x="104878" y="5869"/>
                  </a:lnTo>
                  <a:lnTo>
                    <a:pt x="108276" y="7414"/>
                  </a:lnTo>
                  <a:lnTo>
                    <a:pt x="111520" y="9113"/>
                  </a:lnTo>
                  <a:lnTo>
                    <a:pt x="114763" y="10967"/>
                  </a:lnTo>
                  <a:lnTo>
                    <a:pt x="117698" y="12975"/>
                  </a:lnTo>
                  <a:lnTo>
                    <a:pt x="120787" y="14982"/>
                  </a:lnTo>
                  <a:lnTo>
                    <a:pt x="123568" y="17299"/>
                  </a:lnTo>
                  <a:lnTo>
                    <a:pt x="126348" y="19616"/>
                  </a:lnTo>
                  <a:lnTo>
                    <a:pt x="128974" y="22088"/>
                  </a:lnTo>
                  <a:lnTo>
                    <a:pt x="131445" y="24713"/>
                  </a:lnTo>
                  <a:lnTo>
                    <a:pt x="133762" y="27494"/>
                  </a:lnTo>
                  <a:lnTo>
                    <a:pt x="136079" y="30428"/>
                  </a:lnTo>
                  <a:lnTo>
                    <a:pt x="138241" y="33363"/>
                  </a:lnTo>
                  <a:lnTo>
                    <a:pt x="140095" y="36452"/>
                  </a:lnTo>
                  <a:lnTo>
                    <a:pt x="141948" y="39541"/>
                  </a:lnTo>
                  <a:lnTo>
                    <a:pt x="143647" y="42785"/>
                  </a:lnTo>
                  <a:lnTo>
                    <a:pt x="145192" y="46183"/>
                  </a:lnTo>
                  <a:lnTo>
                    <a:pt x="146582" y="49581"/>
                  </a:lnTo>
                  <a:lnTo>
                    <a:pt x="147663" y="53134"/>
                  </a:lnTo>
                  <a:lnTo>
                    <a:pt x="148744" y="56686"/>
                  </a:lnTo>
                  <a:lnTo>
                    <a:pt x="149517" y="60393"/>
                  </a:lnTo>
                  <a:lnTo>
                    <a:pt x="150289" y="64100"/>
                  </a:lnTo>
                  <a:lnTo>
                    <a:pt x="150752" y="67807"/>
                  </a:lnTo>
                  <a:lnTo>
                    <a:pt x="151061" y="71669"/>
                  </a:lnTo>
                  <a:lnTo>
                    <a:pt x="151061" y="75530"/>
                  </a:lnTo>
                  <a:lnTo>
                    <a:pt x="151061" y="75530"/>
                  </a:lnTo>
                  <a:lnTo>
                    <a:pt x="151061" y="79546"/>
                  </a:lnTo>
                  <a:lnTo>
                    <a:pt x="150752" y="83253"/>
                  </a:lnTo>
                  <a:lnTo>
                    <a:pt x="150289" y="87115"/>
                  </a:lnTo>
                  <a:lnTo>
                    <a:pt x="149517" y="90822"/>
                  </a:lnTo>
                  <a:lnTo>
                    <a:pt x="148744" y="94529"/>
                  </a:lnTo>
                  <a:lnTo>
                    <a:pt x="147663" y="98081"/>
                  </a:lnTo>
                  <a:lnTo>
                    <a:pt x="146582" y="101634"/>
                  </a:lnTo>
                  <a:lnTo>
                    <a:pt x="145192" y="105032"/>
                  </a:lnTo>
                  <a:lnTo>
                    <a:pt x="143647" y="108276"/>
                  </a:lnTo>
                  <a:lnTo>
                    <a:pt x="141948" y="111674"/>
                  </a:lnTo>
                  <a:lnTo>
                    <a:pt x="140095" y="114763"/>
                  </a:lnTo>
                  <a:lnTo>
                    <a:pt x="138241" y="117852"/>
                  </a:lnTo>
                  <a:lnTo>
                    <a:pt x="136079" y="120787"/>
                  </a:lnTo>
                  <a:lnTo>
                    <a:pt x="133762" y="123721"/>
                  </a:lnTo>
                  <a:lnTo>
                    <a:pt x="131445" y="126347"/>
                  </a:lnTo>
                  <a:lnTo>
                    <a:pt x="128974" y="128973"/>
                  </a:lnTo>
                  <a:lnTo>
                    <a:pt x="126348" y="131599"/>
                  </a:lnTo>
                  <a:lnTo>
                    <a:pt x="123568" y="133916"/>
                  </a:lnTo>
                  <a:lnTo>
                    <a:pt x="120787" y="136078"/>
                  </a:lnTo>
                  <a:lnTo>
                    <a:pt x="117698" y="138240"/>
                  </a:lnTo>
                  <a:lnTo>
                    <a:pt x="114763" y="140248"/>
                  </a:lnTo>
                  <a:lnTo>
                    <a:pt x="111520" y="142102"/>
                  </a:lnTo>
                  <a:lnTo>
                    <a:pt x="108276" y="143647"/>
                  </a:lnTo>
                  <a:lnTo>
                    <a:pt x="104878" y="145191"/>
                  </a:lnTo>
                  <a:lnTo>
                    <a:pt x="101480" y="146581"/>
                  </a:lnTo>
                  <a:lnTo>
                    <a:pt x="97927" y="147817"/>
                  </a:lnTo>
                  <a:lnTo>
                    <a:pt x="94375" y="148744"/>
                  </a:lnTo>
                  <a:lnTo>
                    <a:pt x="90668" y="149670"/>
                  </a:lnTo>
                  <a:lnTo>
                    <a:pt x="86961" y="150288"/>
                  </a:lnTo>
                  <a:lnTo>
                    <a:pt x="83254" y="150752"/>
                  </a:lnTo>
                  <a:lnTo>
                    <a:pt x="79392" y="151061"/>
                  </a:lnTo>
                  <a:lnTo>
                    <a:pt x="75531" y="151215"/>
                  </a:lnTo>
                  <a:lnTo>
                    <a:pt x="75531" y="151215"/>
                  </a:lnTo>
                  <a:lnTo>
                    <a:pt x="71669" y="151061"/>
                  </a:lnTo>
                  <a:lnTo>
                    <a:pt x="67808" y="150752"/>
                  </a:lnTo>
                  <a:lnTo>
                    <a:pt x="63946" y="150288"/>
                  </a:lnTo>
                  <a:lnTo>
                    <a:pt x="60239" y="149670"/>
                  </a:lnTo>
                  <a:lnTo>
                    <a:pt x="56687" y="148744"/>
                  </a:lnTo>
                  <a:lnTo>
                    <a:pt x="52980" y="147817"/>
                  </a:lnTo>
                  <a:lnTo>
                    <a:pt x="49581" y="146581"/>
                  </a:lnTo>
                  <a:lnTo>
                    <a:pt x="46029" y="145191"/>
                  </a:lnTo>
                  <a:lnTo>
                    <a:pt x="42785" y="143647"/>
                  </a:lnTo>
                  <a:lnTo>
                    <a:pt x="39542" y="142102"/>
                  </a:lnTo>
                  <a:lnTo>
                    <a:pt x="36298" y="140248"/>
                  </a:lnTo>
                  <a:lnTo>
                    <a:pt x="33209" y="138240"/>
                  </a:lnTo>
                  <a:lnTo>
                    <a:pt x="30274" y="136078"/>
                  </a:lnTo>
                  <a:lnTo>
                    <a:pt x="27494" y="133916"/>
                  </a:lnTo>
                  <a:lnTo>
                    <a:pt x="24714" y="131599"/>
                  </a:lnTo>
                  <a:lnTo>
                    <a:pt x="22088" y="128973"/>
                  </a:lnTo>
                  <a:lnTo>
                    <a:pt x="19616" y="126347"/>
                  </a:lnTo>
                  <a:lnTo>
                    <a:pt x="17145" y="123721"/>
                  </a:lnTo>
                  <a:lnTo>
                    <a:pt x="14983" y="120787"/>
                  </a:lnTo>
                  <a:lnTo>
                    <a:pt x="12820" y="117852"/>
                  </a:lnTo>
                  <a:lnTo>
                    <a:pt x="10812" y="114763"/>
                  </a:lnTo>
                  <a:lnTo>
                    <a:pt x="9113" y="111674"/>
                  </a:lnTo>
                  <a:lnTo>
                    <a:pt x="7414" y="108276"/>
                  </a:lnTo>
                  <a:lnTo>
                    <a:pt x="5869" y="105032"/>
                  </a:lnTo>
                  <a:lnTo>
                    <a:pt x="4479" y="101634"/>
                  </a:lnTo>
                  <a:lnTo>
                    <a:pt x="3398" y="98081"/>
                  </a:lnTo>
                  <a:lnTo>
                    <a:pt x="2317" y="94529"/>
                  </a:lnTo>
                  <a:lnTo>
                    <a:pt x="1390" y="90822"/>
                  </a:lnTo>
                  <a:lnTo>
                    <a:pt x="772" y="87115"/>
                  </a:lnTo>
                  <a:lnTo>
                    <a:pt x="309" y="83253"/>
                  </a:lnTo>
                  <a:lnTo>
                    <a:pt x="0" y="79546"/>
                  </a:lnTo>
                  <a:lnTo>
                    <a:pt x="0" y="75530"/>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2" name="Google Shape;242;p33"/>
            <p:cNvSpPr/>
            <p:nvPr/>
          </p:nvSpPr>
          <p:spPr>
            <a:xfrm>
              <a:off x="4118900" y="3114275"/>
              <a:ext cx="3262975" cy="1633400"/>
            </a:xfrm>
            <a:custGeom>
              <a:rect b="b" l="l" r="r" t="t"/>
              <a:pathLst>
                <a:path extrusionOk="0" h="65336" w="130519">
                  <a:moveTo>
                    <a:pt x="1" y="0"/>
                  </a:moveTo>
                  <a:lnTo>
                    <a:pt x="155" y="3398"/>
                  </a:lnTo>
                  <a:lnTo>
                    <a:pt x="464" y="6642"/>
                  </a:lnTo>
                  <a:lnTo>
                    <a:pt x="773" y="9885"/>
                  </a:lnTo>
                  <a:lnTo>
                    <a:pt x="1391" y="13129"/>
                  </a:lnTo>
                  <a:lnTo>
                    <a:pt x="2163" y="16373"/>
                  </a:lnTo>
                  <a:lnTo>
                    <a:pt x="2935" y="19462"/>
                  </a:lnTo>
                  <a:lnTo>
                    <a:pt x="4017" y="22397"/>
                  </a:lnTo>
                  <a:lnTo>
                    <a:pt x="5252" y="25486"/>
                  </a:lnTo>
                  <a:lnTo>
                    <a:pt x="6488" y="28266"/>
                  </a:lnTo>
                  <a:lnTo>
                    <a:pt x="7878" y="31201"/>
                  </a:lnTo>
                  <a:lnTo>
                    <a:pt x="9577" y="33826"/>
                  </a:lnTo>
                  <a:lnTo>
                    <a:pt x="11276" y="36452"/>
                  </a:lnTo>
                  <a:lnTo>
                    <a:pt x="12975" y="39078"/>
                  </a:lnTo>
                  <a:lnTo>
                    <a:pt x="14983" y="41549"/>
                  </a:lnTo>
                  <a:lnTo>
                    <a:pt x="16991" y="43866"/>
                  </a:lnTo>
                  <a:lnTo>
                    <a:pt x="19154" y="46183"/>
                  </a:lnTo>
                  <a:lnTo>
                    <a:pt x="21471" y="48346"/>
                  </a:lnTo>
                  <a:lnTo>
                    <a:pt x="23788" y="50354"/>
                  </a:lnTo>
                  <a:lnTo>
                    <a:pt x="26259" y="52361"/>
                  </a:lnTo>
                  <a:lnTo>
                    <a:pt x="28885" y="54215"/>
                  </a:lnTo>
                  <a:lnTo>
                    <a:pt x="31510" y="55760"/>
                  </a:lnTo>
                  <a:lnTo>
                    <a:pt x="34291" y="57459"/>
                  </a:lnTo>
                  <a:lnTo>
                    <a:pt x="37071" y="58849"/>
                  </a:lnTo>
                  <a:lnTo>
                    <a:pt x="39851" y="60084"/>
                  </a:lnTo>
                  <a:lnTo>
                    <a:pt x="42940" y="61320"/>
                  </a:lnTo>
                  <a:lnTo>
                    <a:pt x="45875" y="62401"/>
                  </a:lnTo>
                  <a:lnTo>
                    <a:pt x="48964" y="63174"/>
                  </a:lnTo>
                  <a:lnTo>
                    <a:pt x="52208" y="63946"/>
                  </a:lnTo>
                  <a:lnTo>
                    <a:pt x="55452" y="64564"/>
                  </a:lnTo>
                  <a:lnTo>
                    <a:pt x="58695" y="64873"/>
                  </a:lnTo>
                  <a:lnTo>
                    <a:pt x="61939" y="65182"/>
                  </a:lnTo>
                  <a:lnTo>
                    <a:pt x="65337" y="65336"/>
                  </a:lnTo>
                  <a:lnTo>
                    <a:pt x="68735" y="65182"/>
                  </a:lnTo>
                  <a:lnTo>
                    <a:pt x="71979" y="64873"/>
                  </a:lnTo>
                  <a:lnTo>
                    <a:pt x="75223" y="64564"/>
                  </a:lnTo>
                  <a:lnTo>
                    <a:pt x="78466" y="63946"/>
                  </a:lnTo>
                  <a:lnTo>
                    <a:pt x="81710" y="63174"/>
                  </a:lnTo>
                  <a:lnTo>
                    <a:pt x="84799" y="62401"/>
                  </a:lnTo>
                  <a:lnTo>
                    <a:pt x="87734" y="61320"/>
                  </a:lnTo>
                  <a:lnTo>
                    <a:pt x="90668" y="60084"/>
                  </a:lnTo>
                  <a:lnTo>
                    <a:pt x="93603" y="58849"/>
                  </a:lnTo>
                  <a:lnTo>
                    <a:pt x="96383" y="57459"/>
                  </a:lnTo>
                  <a:lnTo>
                    <a:pt x="99164" y="55760"/>
                  </a:lnTo>
                  <a:lnTo>
                    <a:pt x="101790" y="54215"/>
                  </a:lnTo>
                  <a:lnTo>
                    <a:pt x="104415" y="52361"/>
                  </a:lnTo>
                  <a:lnTo>
                    <a:pt x="106887" y="50354"/>
                  </a:lnTo>
                  <a:lnTo>
                    <a:pt x="109204" y="48346"/>
                  </a:lnTo>
                  <a:lnTo>
                    <a:pt x="111521" y="46183"/>
                  </a:lnTo>
                  <a:lnTo>
                    <a:pt x="113683" y="43866"/>
                  </a:lnTo>
                  <a:lnTo>
                    <a:pt x="115691" y="41549"/>
                  </a:lnTo>
                  <a:lnTo>
                    <a:pt x="117699" y="39078"/>
                  </a:lnTo>
                  <a:lnTo>
                    <a:pt x="119398" y="36452"/>
                  </a:lnTo>
                  <a:lnTo>
                    <a:pt x="121097" y="33826"/>
                  </a:lnTo>
                  <a:lnTo>
                    <a:pt x="122642" y="31201"/>
                  </a:lnTo>
                  <a:lnTo>
                    <a:pt x="124186" y="28266"/>
                  </a:lnTo>
                  <a:lnTo>
                    <a:pt x="125422" y="25486"/>
                  </a:lnTo>
                  <a:lnTo>
                    <a:pt x="126658" y="22397"/>
                  </a:lnTo>
                  <a:lnTo>
                    <a:pt x="127584" y="19462"/>
                  </a:lnTo>
                  <a:lnTo>
                    <a:pt x="128511" y="16373"/>
                  </a:lnTo>
                  <a:lnTo>
                    <a:pt x="129283" y="13129"/>
                  </a:lnTo>
                  <a:lnTo>
                    <a:pt x="129901" y="9885"/>
                  </a:lnTo>
                  <a:lnTo>
                    <a:pt x="130210" y="6642"/>
                  </a:lnTo>
                  <a:lnTo>
                    <a:pt x="130519" y="3398"/>
                  </a:lnTo>
                  <a:lnTo>
                    <a:pt x="130519"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3" name="Google Shape;243;p33"/>
            <p:cNvSpPr/>
            <p:nvPr/>
          </p:nvSpPr>
          <p:spPr>
            <a:xfrm>
              <a:off x="4118900" y="1388175"/>
              <a:ext cx="3262975" cy="1629575"/>
            </a:xfrm>
            <a:custGeom>
              <a:rect b="b" l="l" r="r" t="t"/>
              <a:pathLst>
                <a:path extrusionOk="0" h="65183" w="130519">
                  <a:moveTo>
                    <a:pt x="1" y="1"/>
                  </a:moveTo>
                  <a:lnTo>
                    <a:pt x="155" y="3245"/>
                  </a:lnTo>
                  <a:lnTo>
                    <a:pt x="464" y="6643"/>
                  </a:lnTo>
                  <a:lnTo>
                    <a:pt x="773" y="9886"/>
                  </a:lnTo>
                  <a:lnTo>
                    <a:pt x="1391" y="13130"/>
                  </a:lnTo>
                  <a:lnTo>
                    <a:pt x="2163" y="16219"/>
                  </a:lnTo>
                  <a:lnTo>
                    <a:pt x="2935" y="19308"/>
                  </a:lnTo>
                  <a:lnTo>
                    <a:pt x="4017" y="22397"/>
                  </a:lnTo>
                  <a:lnTo>
                    <a:pt x="5252" y="25332"/>
                  </a:lnTo>
                  <a:lnTo>
                    <a:pt x="6488" y="28267"/>
                  </a:lnTo>
                  <a:lnTo>
                    <a:pt x="7878" y="31047"/>
                  </a:lnTo>
                  <a:lnTo>
                    <a:pt x="9577" y="33827"/>
                  </a:lnTo>
                  <a:lnTo>
                    <a:pt x="11276" y="36453"/>
                  </a:lnTo>
                  <a:lnTo>
                    <a:pt x="12975" y="39079"/>
                  </a:lnTo>
                  <a:lnTo>
                    <a:pt x="14983" y="41550"/>
                  </a:lnTo>
                  <a:lnTo>
                    <a:pt x="16991" y="43867"/>
                  </a:lnTo>
                  <a:lnTo>
                    <a:pt x="19154" y="46184"/>
                  </a:lnTo>
                  <a:lnTo>
                    <a:pt x="21471" y="48192"/>
                  </a:lnTo>
                  <a:lnTo>
                    <a:pt x="23788" y="50355"/>
                  </a:lnTo>
                  <a:lnTo>
                    <a:pt x="26259" y="52208"/>
                  </a:lnTo>
                  <a:lnTo>
                    <a:pt x="28885" y="54062"/>
                  </a:lnTo>
                  <a:lnTo>
                    <a:pt x="31510" y="55761"/>
                  </a:lnTo>
                  <a:lnTo>
                    <a:pt x="34291" y="57305"/>
                  </a:lnTo>
                  <a:lnTo>
                    <a:pt x="37071" y="58850"/>
                  </a:lnTo>
                  <a:lnTo>
                    <a:pt x="39851" y="60085"/>
                  </a:lnTo>
                  <a:lnTo>
                    <a:pt x="42940" y="61321"/>
                  </a:lnTo>
                  <a:lnTo>
                    <a:pt x="45875" y="62248"/>
                  </a:lnTo>
                  <a:lnTo>
                    <a:pt x="48964" y="63175"/>
                  </a:lnTo>
                  <a:lnTo>
                    <a:pt x="52208" y="63947"/>
                  </a:lnTo>
                  <a:lnTo>
                    <a:pt x="55452" y="64410"/>
                  </a:lnTo>
                  <a:lnTo>
                    <a:pt x="58695" y="64874"/>
                  </a:lnTo>
                  <a:lnTo>
                    <a:pt x="61939" y="65183"/>
                  </a:lnTo>
                  <a:lnTo>
                    <a:pt x="68735" y="65183"/>
                  </a:lnTo>
                  <a:lnTo>
                    <a:pt x="71979" y="64874"/>
                  </a:lnTo>
                  <a:lnTo>
                    <a:pt x="75223" y="64410"/>
                  </a:lnTo>
                  <a:lnTo>
                    <a:pt x="78466" y="63947"/>
                  </a:lnTo>
                  <a:lnTo>
                    <a:pt x="81710" y="63175"/>
                  </a:lnTo>
                  <a:lnTo>
                    <a:pt x="84799" y="62248"/>
                  </a:lnTo>
                  <a:lnTo>
                    <a:pt x="87734" y="61321"/>
                  </a:lnTo>
                  <a:lnTo>
                    <a:pt x="90668" y="60085"/>
                  </a:lnTo>
                  <a:lnTo>
                    <a:pt x="93603" y="58850"/>
                  </a:lnTo>
                  <a:lnTo>
                    <a:pt x="96383" y="57305"/>
                  </a:lnTo>
                  <a:lnTo>
                    <a:pt x="99164" y="55761"/>
                  </a:lnTo>
                  <a:lnTo>
                    <a:pt x="101790" y="54062"/>
                  </a:lnTo>
                  <a:lnTo>
                    <a:pt x="104415" y="52208"/>
                  </a:lnTo>
                  <a:lnTo>
                    <a:pt x="106887" y="50355"/>
                  </a:lnTo>
                  <a:lnTo>
                    <a:pt x="109204" y="48192"/>
                  </a:lnTo>
                  <a:lnTo>
                    <a:pt x="111521" y="46184"/>
                  </a:lnTo>
                  <a:lnTo>
                    <a:pt x="113683" y="43867"/>
                  </a:lnTo>
                  <a:lnTo>
                    <a:pt x="115691" y="41550"/>
                  </a:lnTo>
                  <a:lnTo>
                    <a:pt x="117699" y="39079"/>
                  </a:lnTo>
                  <a:lnTo>
                    <a:pt x="119398" y="36453"/>
                  </a:lnTo>
                  <a:lnTo>
                    <a:pt x="121097" y="33827"/>
                  </a:lnTo>
                  <a:lnTo>
                    <a:pt x="122642" y="31047"/>
                  </a:lnTo>
                  <a:lnTo>
                    <a:pt x="124186" y="28267"/>
                  </a:lnTo>
                  <a:lnTo>
                    <a:pt x="125422" y="25332"/>
                  </a:lnTo>
                  <a:lnTo>
                    <a:pt x="126658" y="22397"/>
                  </a:lnTo>
                  <a:lnTo>
                    <a:pt x="127584" y="19308"/>
                  </a:lnTo>
                  <a:lnTo>
                    <a:pt x="128511" y="16219"/>
                  </a:lnTo>
                  <a:lnTo>
                    <a:pt x="129283" y="13130"/>
                  </a:lnTo>
                  <a:lnTo>
                    <a:pt x="129901" y="9886"/>
                  </a:lnTo>
                  <a:lnTo>
                    <a:pt x="130210" y="6643"/>
                  </a:lnTo>
                  <a:lnTo>
                    <a:pt x="130519" y="3245"/>
                  </a:lnTo>
                  <a:lnTo>
                    <a:pt x="130519" y="1"/>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44" name="Google Shape;244;p33"/>
          <p:cNvGrpSpPr/>
          <p:nvPr/>
        </p:nvGrpSpPr>
        <p:grpSpPr>
          <a:xfrm>
            <a:off x="5760105" y="2192057"/>
            <a:ext cx="454342" cy="220360"/>
            <a:chOff x="238125" y="1125100"/>
            <a:chExt cx="7143750" cy="3464775"/>
          </a:xfrm>
        </p:grpSpPr>
        <p:sp>
          <p:nvSpPr>
            <p:cNvPr id="245" name="Google Shape;245;p33"/>
            <p:cNvSpPr/>
            <p:nvPr/>
          </p:nvSpPr>
          <p:spPr>
            <a:xfrm>
              <a:off x="3917075" y="1125100"/>
              <a:ext cx="3464800" cy="3464775"/>
            </a:xfrm>
            <a:custGeom>
              <a:rect b="b" l="l" r="r" t="t"/>
              <a:pathLst>
                <a:path extrusionOk="0" h="138591" w="138592">
                  <a:moveTo>
                    <a:pt x="23864" y="0"/>
                  </a:moveTo>
                  <a:lnTo>
                    <a:pt x="20957" y="3059"/>
                  </a:lnTo>
                  <a:lnTo>
                    <a:pt x="18204" y="6119"/>
                  </a:lnTo>
                  <a:lnTo>
                    <a:pt x="15756" y="9331"/>
                  </a:lnTo>
                  <a:lnTo>
                    <a:pt x="13462" y="12697"/>
                  </a:lnTo>
                  <a:lnTo>
                    <a:pt x="11320" y="16215"/>
                  </a:lnTo>
                  <a:lnTo>
                    <a:pt x="9331" y="19580"/>
                  </a:lnTo>
                  <a:lnTo>
                    <a:pt x="7496" y="23251"/>
                  </a:lnTo>
                  <a:lnTo>
                    <a:pt x="5966" y="26923"/>
                  </a:lnTo>
                  <a:lnTo>
                    <a:pt x="4589" y="30594"/>
                  </a:lnTo>
                  <a:lnTo>
                    <a:pt x="3366" y="34265"/>
                  </a:lnTo>
                  <a:lnTo>
                    <a:pt x="2295" y="38090"/>
                  </a:lnTo>
                  <a:lnTo>
                    <a:pt x="1530" y="41914"/>
                  </a:lnTo>
                  <a:lnTo>
                    <a:pt x="918" y="45738"/>
                  </a:lnTo>
                  <a:lnTo>
                    <a:pt x="459" y="49562"/>
                  </a:lnTo>
                  <a:lnTo>
                    <a:pt x="153" y="53540"/>
                  </a:lnTo>
                  <a:lnTo>
                    <a:pt x="0" y="57364"/>
                  </a:lnTo>
                  <a:lnTo>
                    <a:pt x="153" y="61341"/>
                  </a:lnTo>
                  <a:lnTo>
                    <a:pt x="459" y="65165"/>
                  </a:lnTo>
                  <a:lnTo>
                    <a:pt x="918" y="68990"/>
                  </a:lnTo>
                  <a:lnTo>
                    <a:pt x="1530" y="72814"/>
                  </a:lnTo>
                  <a:lnTo>
                    <a:pt x="2295" y="76638"/>
                  </a:lnTo>
                  <a:lnTo>
                    <a:pt x="3366" y="80462"/>
                  </a:lnTo>
                  <a:lnTo>
                    <a:pt x="4589" y="84287"/>
                  </a:lnTo>
                  <a:lnTo>
                    <a:pt x="5966" y="87958"/>
                  </a:lnTo>
                  <a:lnTo>
                    <a:pt x="7496" y="91629"/>
                  </a:lnTo>
                  <a:lnTo>
                    <a:pt x="9331" y="95147"/>
                  </a:lnTo>
                  <a:lnTo>
                    <a:pt x="11320" y="98666"/>
                  </a:lnTo>
                  <a:lnTo>
                    <a:pt x="13462" y="102031"/>
                  </a:lnTo>
                  <a:lnTo>
                    <a:pt x="15756" y="105396"/>
                  </a:lnTo>
                  <a:lnTo>
                    <a:pt x="18204" y="108609"/>
                  </a:lnTo>
                  <a:lnTo>
                    <a:pt x="20957" y="111668"/>
                  </a:lnTo>
                  <a:lnTo>
                    <a:pt x="23864" y="114728"/>
                  </a:lnTo>
                  <a:lnTo>
                    <a:pt x="26770" y="117634"/>
                  </a:lnTo>
                  <a:lnTo>
                    <a:pt x="29983" y="120388"/>
                  </a:lnTo>
                  <a:lnTo>
                    <a:pt x="33195" y="122835"/>
                  </a:lnTo>
                  <a:lnTo>
                    <a:pt x="36560" y="125130"/>
                  </a:lnTo>
                  <a:lnTo>
                    <a:pt x="39926" y="127271"/>
                  </a:lnTo>
                  <a:lnTo>
                    <a:pt x="43444" y="129260"/>
                  </a:lnTo>
                  <a:lnTo>
                    <a:pt x="46962" y="130942"/>
                  </a:lnTo>
                  <a:lnTo>
                    <a:pt x="50634" y="132625"/>
                  </a:lnTo>
                  <a:lnTo>
                    <a:pt x="54305" y="134002"/>
                  </a:lnTo>
                  <a:lnTo>
                    <a:pt x="58129" y="135226"/>
                  </a:lnTo>
                  <a:lnTo>
                    <a:pt x="61953" y="136143"/>
                  </a:lnTo>
                  <a:lnTo>
                    <a:pt x="65625" y="137061"/>
                  </a:lnTo>
                  <a:lnTo>
                    <a:pt x="69602" y="137673"/>
                  </a:lnTo>
                  <a:lnTo>
                    <a:pt x="73426" y="138132"/>
                  </a:lnTo>
                  <a:lnTo>
                    <a:pt x="77251" y="138438"/>
                  </a:lnTo>
                  <a:lnTo>
                    <a:pt x="81228" y="138591"/>
                  </a:lnTo>
                  <a:lnTo>
                    <a:pt x="85052" y="138438"/>
                  </a:lnTo>
                  <a:lnTo>
                    <a:pt x="89029" y="138132"/>
                  </a:lnTo>
                  <a:lnTo>
                    <a:pt x="92854" y="137673"/>
                  </a:lnTo>
                  <a:lnTo>
                    <a:pt x="96678" y="137061"/>
                  </a:lnTo>
                  <a:lnTo>
                    <a:pt x="100502" y="136143"/>
                  </a:lnTo>
                  <a:lnTo>
                    <a:pt x="104326" y="135226"/>
                  </a:lnTo>
                  <a:lnTo>
                    <a:pt x="107998" y="134002"/>
                  </a:lnTo>
                  <a:lnTo>
                    <a:pt x="111669" y="132625"/>
                  </a:lnTo>
                  <a:lnTo>
                    <a:pt x="115340" y="130942"/>
                  </a:lnTo>
                  <a:lnTo>
                    <a:pt x="119012" y="129260"/>
                  </a:lnTo>
                  <a:lnTo>
                    <a:pt x="122377" y="127271"/>
                  </a:lnTo>
                  <a:lnTo>
                    <a:pt x="125895" y="125130"/>
                  </a:lnTo>
                  <a:lnTo>
                    <a:pt x="129108" y="122835"/>
                  </a:lnTo>
                  <a:lnTo>
                    <a:pt x="132473" y="120388"/>
                  </a:lnTo>
                  <a:lnTo>
                    <a:pt x="135533" y="117634"/>
                  </a:lnTo>
                  <a:lnTo>
                    <a:pt x="138592" y="114728"/>
                  </a:lnTo>
                  <a:lnTo>
                    <a:pt x="23864"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6" name="Google Shape;246;p33"/>
            <p:cNvSpPr/>
            <p:nvPr/>
          </p:nvSpPr>
          <p:spPr>
            <a:xfrm>
              <a:off x="238125" y="1125100"/>
              <a:ext cx="3464800" cy="3464775"/>
            </a:xfrm>
            <a:custGeom>
              <a:rect b="b" l="l" r="r" t="t"/>
              <a:pathLst>
                <a:path extrusionOk="0" h="138591" w="138592">
                  <a:moveTo>
                    <a:pt x="0" y="0"/>
                  </a:moveTo>
                  <a:lnTo>
                    <a:pt x="0" y="138591"/>
                  </a:lnTo>
                  <a:lnTo>
                    <a:pt x="138592" y="138591"/>
                  </a:lnTo>
                  <a:lnTo>
                    <a:pt x="138592" y="0"/>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47" name="Google Shape;247;p33"/>
          <p:cNvGrpSpPr/>
          <p:nvPr/>
        </p:nvGrpSpPr>
        <p:grpSpPr>
          <a:xfrm>
            <a:off x="6717649" y="2156981"/>
            <a:ext cx="350129" cy="290227"/>
            <a:chOff x="649975" y="238125"/>
            <a:chExt cx="6320025" cy="5238750"/>
          </a:xfrm>
        </p:grpSpPr>
        <p:sp>
          <p:nvSpPr>
            <p:cNvPr id="248" name="Google Shape;248;p33"/>
            <p:cNvSpPr/>
            <p:nvPr/>
          </p:nvSpPr>
          <p:spPr>
            <a:xfrm>
              <a:off x="649975" y="749425"/>
              <a:ext cx="4213350" cy="4213375"/>
            </a:xfrm>
            <a:custGeom>
              <a:rect b="b" l="l" r="r" t="t"/>
              <a:pathLst>
                <a:path extrusionOk="0" h="168535" w="168534">
                  <a:moveTo>
                    <a:pt x="0" y="0"/>
                  </a:moveTo>
                  <a:lnTo>
                    <a:pt x="0" y="168534"/>
                  </a:lnTo>
                  <a:lnTo>
                    <a:pt x="168534" y="168534"/>
                  </a:lnTo>
                  <a:lnTo>
                    <a:pt x="168534" y="136683"/>
                  </a:lnTo>
                  <a:lnTo>
                    <a:pt x="84267" y="84267"/>
                  </a:lnTo>
                  <a:lnTo>
                    <a:pt x="168534" y="31963"/>
                  </a:lnTo>
                  <a:lnTo>
                    <a:pt x="168534"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9" name="Google Shape;249;p33"/>
            <p:cNvSpPr/>
            <p:nvPr/>
          </p:nvSpPr>
          <p:spPr>
            <a:xfrm>
              <a:off x="4863325" y="238125"/>
              <a:ext cx="2106675" cy="5238750"/>
            </a:xfrm>
            <a:custGeom>
              <a:rect b="b" l="l" r="r" t="t"/>
              <a:pathLst>
                <a:path extrusionOk="0" h="209550" w="84267">
                  <a:moveTo>
                    <a:pt x="84267" y="0"/>
                  </a:moveTo>
                  <a:lnTo>
                    <a:pt x="0" y="52415"/>
                  </a:lnTo>
                  <a:lnTo>
                    <a:pt x="0" y="157135"/>
                  </a:lnTo>
                  <a:lnTo>
                    <a:pt x="84267" y="209550"/>
                  </a:lnTo>
                  <a:lnTo>
                    <a:pt x="84267"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50" name="Google Shape;250;p33"/>
          <p:cNvGrpSpPr/>
          <p:nvPr/>
        </p:nvGrpSpPr>
        <p:grpSpPr>
          <a:xfrm>
            <a:off x="7571361" y="2156199"/>
            <a:ext cx="454344" cy="292077"/>
            <a:chOff x="238125" y="561300"/>
            <a:chExt cx="7143775" cy="4592400"/>
          </a:xfrm>
        </p:grpSpPr>
        <p:sp>
          <p:nvSpPr>
            <p:cNvPr id="251" name="Google Shape;251;p33"/>
            <p:cNvSpPr/>
            <p:nvPr/>
          </p:nvSpPr>
          <p:spPr>
            <a:xfrm>
              <a:off x="238125" y="561300"/>
              <a:ext cx="4592425" cy="4592400"/>
            </a:xfrm>
            <a:custGeom>
              <a:rect b="b" l="l" r="r" t="t"/>
              <a:pathLst>
                <a:path extrusionOk="0" h="183696" w="183697">
                  <a:moveTo>
                    <a:pt x="89508" y="0"/>
                  </a:moveTo>
                  <a:lnTo>
                    <a:pt x="87119" y="100"/>
                  </a:lnTo>
                  <a:lnTo>
                    <a:pt x="82439" y="398"/>
                  </a:lnTo>
                  <a:lnTo>
                    <a:pt x="77859" y="996"/>
                  </a:lnTo>
                  <a:lnTo>
                    <a:pt x="73279" y="1792"/>
                  </a:lnTo>
                  <a:lnTo>
                    <a:pt x="68899" y="2887"/>
                  </a:lnTo>
                  <a:lnTo>
                    <a:pt x="64518" y="4082"/>
                  </a:lnTo>
                  <a:lnTo>
                    <a:pt x="60237" y="5576"/>
                  </a:lnTo>
                  <a:lnTo>
                    <a:pt x="56055" y="7169"/>
                  </a:lnTo>
                  <a:lnTo>
                    <a:pt x="51973" y="9060"/>
                  </a:lnTo>
                  <a:lnTo>
                    <a:pt x="48090" y="11052"/>
                  </a:lnTo>
                  <a:lnTo>
                    <a:pt x="44207" y="13242"/>
                  </a:lnTo>
                  <a:lnTo>
                    <a:pt x="40523" y="15632"/>
                  </a:lnTo>
                  <a:lnTo>
                    <a:pt x="36839" y="18220"/>
                  </a:lnTo>
                  <a:lnTo>
                    <a:pt x="33354" y="20908"/>
                  </a:lnTo>
                  <a:lnTo>
                    <a:pt x="30068" y="23796"/>
                  </a:lnTo>
                  <a:lnTo>
                    <a:pt x="26882" y="26882"/>
                  </a:lnTo>
                  <a:lnTo>
                    <a:pt x="23796" y="30068"/>
                  </a:lnTo>
                  <a:lnTo>
                    <a:pt x="20909" y="33354"/>
                  </a:lnTo>
                  <a:lnTo>
                    <a:pt x="18220" y="36839"/>
                  </a:lnTo>
                  <a:lnTo>
                    <a:pt x="15632" y="40423"/>
                  </a:lnTo>
                  <a:lnTo>
                    <a:pt x="13242" y="44207"/>
                  </a:lnTo>
                  <a:lnTo>
                    <a:pt x="11052" y="48090"/>
                  </a:lnTo>
                  <a:lnTo>
                    <a:pt x="9060" y="51973"/>
                  </a:lnTo>
                  <a:lnTo>
                    <a:pt x="7169" y="56055"/>
                  </a:lnTo>
                  <a:lnTo>
                    <a:pt x="5576" y="60236"/>
                  </a:lnTo>
                  <a:lnTo>
                    <a:pt x="4082" y="64518"/>
                  </a:lnTo>
                  <a:lnTo>
                    <a:pt x="2887" y="68898"/>
                  </a:lnTo>
                  <a:lnTo>
                    <a:pt x="1792" y="73279"/>
                  </a:lnTo>
                  <a:lnTo>
                    <a:pt x="996" y="77859"/>
                  </a:lnTo>
                  <a:lnTo>
                    <a:pt x="398" y="82439"/>
                  </a:lnTo>
                  <a:lnTo>
                    <a:pt x="100" y="87119"/>
                  </a:lnTo>
                  <a:lnTo>
                    <a:pt x="0" y="89508"/>
                  </a:lnTo>
                  <a:lnTo>
                    <a:pt x="0" y="91798"/>
                  </a:lnTo>
                  <a:lnTo>
                    <a:pt x="0" y="94188"/>
                  </a:lnTo>
                  <a:lnTo>
                    <a:pt x="100" y="96577"/>
                  </a:lnTo>
                  <a:lnTo>
                    <a:pt x="398" y="101257"/>
                  </a:lnTo>
                  <a:lnTo>
                    <a:pt x="996" y="105837"/>
                  </a:lnTo>
                  <a:lnTo>
                    <a:pt x="1792" y="110317"/>
                  </a:lnTo>
                  <a:lnTo>
                    <a:pt x="2887" y="114798"/>
                  </a:lnTo>
                  <a:lnTo>
                    <a:pt x="4082" y="119178"/>
                  </a:lnTo>
                  <a:lnTo>
                    <a:pt x="5576" y="123460"/>
                  </a:lnTo>
                  <a:lnTo>
                    <a:pt x="7169" y="127542"/>
                  </a:lnTo>
                  <a:lnTo>
                    <a:pt x="9060" y="131624"/>
                  </a:lnTo>
                  <a:lnTo>
                    <a:pt x="11052" y="135606"/>
                  </a:lnTo>
                  <a:lnTo>
                    <a:pt x="13242" y="139489"/>
                  </a:lnTo>
                  <a:lnTo>
                    <a:pt x="15632" y="143173"/>
                  </a:lnTo>
                  <a:lnTo>
                    <a:pt x="18220" y="146758"/>
                  </a:lnTo>
                  <a:lnTo>
                    <a:pt x="20909" y="150242"/>
                  </a:lnTo>
                  <a:lnTo>
                    <a:pt x="23796" y="153628"/>
                  </a:lnTo>
                  <a:lnTo>
                    <a:pt x="26882" y="156814"/>
                  </a:lnTo>
                  <a:lnTo>
                    <a:pt x="30068" y="159801"/>
                  </a:lnTo>
                  <a:lnTo>
                    <a:pt x="33354" y="162688"/>
                  </a:lnTo>
                  <a:lnTo>
                    <a:pt x="36839" y="165476"/>
                  </a:lnTo>
                  <a:lnTo>
                    <a:pt x="40523" y="167965"/>
                  </a:lnTo>
                  <a:lnTo>
                    <a:pt x="44207" y="170354"/>
                  </a:lnTo>
                  <a:lnTo>
                    <a:pt x="48090" y="172644"/>
                  </a:lnTo>
                  <a:lnTo>
                    <a:pt x="51973" y="174636"/>
                  </a:lnTo>
                  <a:lnTo>
                    <a:pt x="56055" y="176428"/>
                  </a:lnTo>
                  <a:lnTo>
                    <a:pt x="60237" y="178120"/>
                  </a:lnTo>
                  <a:lnTo>
                    <a:pt x="64518" y="179614"/>
                  </a:lnTo>
                  <a:lnTo>
                    <a:pt x="68899" y="180809"/>
                  </a:lnTo>
                  <a:lnTo>
                    <a:pt x="73279" y="181804"/>
                  </a:lnTo>
                  <a:lnTo>
                    <a:pt x="77859" y="182601"/>
                  </a:lnTo>
                  <a:lnTo>
                    <a:pt x="82439" y="183198"/>
                  </a:lnTo>
                  <a:lnTo>
                    <a:pt x="87119" y="183596"/>
                  </a:lnTo>
                  <a:lnTo>
                    <a:pt x="89508" y="183696"/>
                  </a:lnTo>
                  <a:lnTo>
                    <a:pt x="94188" y="183696"/>
                  </a:lnTo>
                  <a:lnTo>
                    <a:pt x="96578" y="183596"/>
                  </a:lnTo>
                  <a:lnTo>
                    <a:pt x="101257" y="183198"/>
                  </a:lnTo>
                  <a:lnTo>
                    <a:pt x="105837" y="182601"/>
                  </a:lnTo>
                  <a:lnTo>
                    <a:pt x="110317" y="181804"/>
                  </a:lnTo>
                  <a:lnTo>
                    <a:pt x="114798" y="180809"/>
                  </a:lnTo>
                  <a:lnTo>
                    <a:pt x="119179" y="179614"/>
                  </a:lnTo>
                  <a:lnTo>
                    <a:pt x="123460" y="178120"/>
                  </a:lnTo>
                  <a:lnTo>
                    <a:pt x="127642" y="176428"/>
                  </a:lnTo>
                  <a:lnTo>
                    <a:pt x="131624" y="174636"/>
                  </a:lnTo>
                  <a:lnTo>
                    <a:pt x="135607" y="172644"/>
                  </a:lnTo>
                  <a:lnTo>
                    <a:pt x="139490" y="170354"/>
                  </a:lnTo>
                  <a:lnTo>
                    <a:pt x="143174" y="167965"/>
                  </a:lnTo>
                  <a:lnTo>
                    <a:pt x="146758" y="165476"/>
                  </a:lnTo>
                  <a:lnTo>
                    <a:pt x="150243" y="162688"/>
                  </a:lnTo>
                  <a:lnTo>
                    <a:pt x="153628" y="159801"/>
                  </a:lnTo>
                  <a:lnTo>
                    <a:pt x="156814" y="156814"/>
                  </a:lnTo>
                  <a:lnTo>
                    <a:pt x="159801" y="153628"/>
                  </a:lnTo>
                  <a:lnTo>
                    <a:pt x="162688" y="150242"/>
                  </a:lnTo>
                  <a:lnTo>
                    <a:pt x="165476" y="146758"/>
                  </a:lnTo>
                  <a:lnTo>
                    <a:pt x="167965" y="143173"/>
                  </a:lnTo>
                  <a:lnTo>
                    <a:pt x="170355" y="139489"/>
                  </a:lnTo>
                  <a:lnTo>
                    <a:pt x="172645" y="135606"/>
                  </a:lnTo>
                  <a:lnTo>
                    <a:pt x="174636" y="131624"/>
                  </a:lnTo>
                  <a:lnTo>
                    <a:pt x="176528" y="127542"/>
                  </a:lnTo>
                  <a:lnTo>
                    <a:pt x="178121" y="123460"/>
                  </a:lnTo>
                  <a:lnTo>
                    <a:pt x="179614" y="119178"/>
                  </a:lnTo>
                  <a:lnTo>
                    <a:pt x="180809" y="114798"/>
                  </a:lnTo>
                  <a:lnTo>
                    <a:pt x="181805" y="110317"/>
                  </a:lnTo>
                  <a:lnTo>
                    <a:pt x="182601" y="105837"/>
                  </a:lnTo>
                  <a:lnTo>
                    <a:pt x="183199" y="101257"/>
                  </a:lnTo>
                  <a:lnTo>
                    <a:pt x="183597" y="96577"/>
                  </a:lnTo>
                  <a:lnTo>
                    <a:pt x="183696" y="94188"/>
                  </a:lnTo>
                  <a:lnTo>
                    <a:pt x="183696" y="91798"/>
                  </a:lnTo>
                  <a:lnTo>
                    <a:pt x="183696" y="89508"/>
                  </a:lnTo>
                  <a:lnTo>
                    <a:pt x="183597" y="87119"/>
                  </a:lnTo>
                  <a:lnTo>
                    <a:pt x="183199" y="82439"/>
                  </a:lnTo>
                  <a:lnTo>
                    <a:pt x="182601" y="77859"/>
                  </a:lnTo>
                  <a:lnTo>
                    <a:pt x="181805" y="73279"/>
                  </a:lnTo>
                  <a:lnTo>
                    <a:pt x="180809" y="68898"/>
                  </a:lnTo>
                  <a:lnTo>
                    <a:pt x="179614" y="64518"/>
                  </a:lnTo>
                  <a:lnTo>
                    <a:pt x="178121" y="60236"/>
                  </a:lnTo>
                  <a:lnTo>
                    <a:pt x="176528" y="56055"/>
                  </a:lnTo>
                  <a:lnTo>
                    <a:pt x="174636" y="51973"/>
                  </a:lnTo>
                  <a:lnTo>
                    <a:pt x="172645" y="48090"/>
                  </a:lnTo>
                  <a:lnTo>
                    <a:pt x="170355" y="44207"/>
                  </a:lnTo>
                  <a:lnTo>
                    <a:pt x="167965" y="40423"/>
                  </a:lnTo>
                  <a:lnTo>
                    <a:pt x="165476" y="36839"/>
                  </a:lnTo>
                  <a:lnTo>
                    <a:pt x="162688" y="33354"/>
                  </a:lnTo>
                  <a:lnTo>
                    <a:pt x="159801" y="30068"/>
                  </a:lnTo>
                  <a:lnTo>
                    <a:pt x="156814" y="26882"/>
                  </a:lnTo>
                  <a:lnTo>
                    <a:pt x="153628" y="23796"/>
                  </a:lnTo>
                  <a:lnTo>
                    <a:pt x="150243" y="20908"/>
                  </a:lnTo>
                  <a:lnTo>
                    <a:pt x="146758" y="18220"/>
                  </a:lnTo>
                  <a:lnTo>
                    <a:pt x="143174" y="15632"/>
                  </a:lnTo>
                  <a:lnTo>
                    <a:pt x="139490" y="13242"/>
                  </a:lnTo>
                  <a:lnTo>
                    <a:pt x="135607" y="11052"/>
                  </a:lnTo>
                  <a:lnTo>
                    <a:pt x="131624" y="9060"/>
                  </a:lnTo>
                  <a:lnTo>
                    <a:pt x="127642" y="7169"/>
                  </a:lnTo>
                  <a:lnTo>
                    <a:pt x="123460" y="5576"/>
                  </a:lnTo>
                  <a:lnTo>
                    <a:pt x="119179" y="4082"/>
                  </a:lnTo>
                  <a:lnTo>
                    <a:pt x="114798" y="2887"/>
                  </a:lnTo>
                  <a:lnTo>
                    <a:pt x="110317" y="1792"/>
                  </a:lnTo>
                  <a:lnTo>
                    <a:pt x="105837" y="996"/>
                  </a:lnTo>
                  <a:lnTo>
                    <a:pt x="101257" y="398"/>
                  </a:lnTo>
                  <a:lnTo>
                    <a:pt x="96578" y="100"/>
                  </a:lnTo>
                  <a:lnTo>
                    <a:pt x="94188" y="0"/>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52" name="Google Shape;252;p33"/>
            <p:cNvSpPr/>
            <p:nvPr/>
          </p:nvSpPr>
          <p:spPr>
            <a:xfrm>
              <a:off x="238125" y="561300"/>
              <a:ext cx="4592425" cy="4592400"/>
            </a:xfrm>
            <a:custGeom>
              <a:rect b="b" l="l" r="r" t="t"/>
              <a:pathLst>
                <a:path extrusionOk="0" fill="none" h="183696" w="183697">
                  <a:moveTo>
                    <a:pt x="91798" y="183696"/>
                  </a:moveTo>
                  <a:lnTo>
                    <a:pt x="91798" y="183696"/>
                  </a:lnTo>
                  <a:lnTo>
                    <a:pt x="89508" y="183696"/>
                  </a:lnTo>
                  <a:lnTo>
                    <a:pt x="87119" y="183596"/>
                  </a:lnTo>
                  <a:lnTo>
                    <a:pt x="82439" y="183198"/>
                  </a:lnTo>
                  <a:lnTo>
                    <a:pt x="77859" y="182601"/>
                  </a:lnTo>
                  <a:lnTo>
                    <a:pt x="73279" y="181804"/>
                  </a:lnTo>
                  <a:lnTo>
                    <a:pt x="68899" y="180809"/>
                  </a:lnTo>
                  <a:lnTo>
                    <a:pt x="64518" y="179614"/>
                  </a:lnTo>
                  <a:lnTo>
                    <a:pt x="60237" y="178120"/>
                  </a:lnTo>
                  <a:lnTo>
                    <a:pt x="56055" y="176428"/>
                  </a:lnTo>
                  <a:lnTo>
                    <a:pt x="51973" y="174636"/>
                  </a:lnTo>
                  <a:lnTo>
                    <a:pt x="48090" y="172644"/>
                  </a:lnTo>
                  <a:lnTo>
                    <a:pt x="44207" y="170354"/>
                  </a:lnTo>
                  <a:lnTo>
                    <a:pt x="40523" y="167965"/>
                  </a:lnTo>
                  <a:lnTo>
                    <a:pt x="36839" y="165476"/>
                  </a:lnTo>
                  <a:lnTo>
                    <a:pt x="33354" y="162688"/>
                  </a:lnTo>
                  <a:lnTo>
                    <a:pt x="30068" y="159801"/>
                  </a:lnTo>
                  <a:lnTo>
                    <a:pt x="26882" y="156814"/>
                  </a:lnTo>
                  <a:lnTo>
                    <a:pt x="23796" y="153628"/>
                  </a:lnTo>
                  <a:lnTo>
                    <a:pt x="20909" y="150242"/>
                  </a:lnTo>
                  <a:lnTo>
                    <a:pt x="18220" y="146758"/>
                  </a:lnTo>
                  <a:lnTo>
                    <a:pt x="15632" y="143173"/>
                  </a:lnTo>
                  <a:lnTo>
                    <a:pt x="13242" y="139489"/>
                  </a:lnTo>
                  <a:lnTo>
                    <a:pt x="11052" y="135606"/>
                  </a:lnTo>
                  <a:lnTo>
                    <a:pt x="9060" y="131624"/>
                  </a:lnTo>
                  <a:lnTo>
                    <a:pt x="7169" y="127542"/>
                  </a:lnTo>
                  <a:lnTo>
                    <a:pt x="5576" y="123460"/>
                  </a:lnTo>
                  <a:lnTo>
                    <a:pt x="4082" y="119178"/>
                  </a:lnTo>
                  <a:lnTo>
                    <a:pt x="2887" y="114798"/>
                  </a:lnTo>
                  <a:lnTo>
                    <a:pt x="1792" y="110317"/>
                  </a:lnTo>
                  <a:lnTo>
                    <a:pt x="996" y="105837"/>
                  </a:lnTo>
                  <a:lnTo>
                    <a:pt x="398" y="101257"/>
                  </a:lnTo>
                  <a:lnTo>
                    <a:pt x="100" y="96577"/>
                  </a:lnTo>
                  <a:lnTo>
                    <a:pt x="0" y="94188"/>
                  </a:lnTo>
                  <a:lnTo>
                    <a:pt x="0" y="91798"/>
                  </a:lnTo>
                  <a:lnTo>
                    <a:pt x="0" y="91798"/>
                  </a:lnTo>
                  <a:lnTo>
                    <a:pt x="0" y="89508"/>
                  </a:lnTo>
                  <a:lnTo>
                    <a:pt x="100" y="87119"/>
                  </a:lnTo>
                  <a:lnTo>
                    <a:pt x="398" y="82439"/>
                  </a:lnTo>
                  <a:lnTo>
                    <a:pt x="996" y="77859"/>
                  </a:lnTo>
                  <a:lnTo>
                    <a:pt x="1792" y="73279"/>
                  </a:lnTo>
                  <a:lnTo>
                    <a:pt x="2887" y="68898"/>
                  </a:lnTo>
                  <a:lnTo>
                    <a:pt x="4082" y="64518"/>
                  </a:lnTo>
                  <a:lnTo>
                    <a:pt x="5576" y="60236"/>
                  </a:lnTo>
                  <a:lnTo>
                    <a:pt x="7169" y="56055"/>
                  </a:lnTo>
                  <a:lnTo>
                    <a:pt x="9060" y="51973"/>
                  </a:lnTo>
                  <a:lnTo>
                    <a:pt x="11052" y="48090"/>
                  </a:lnTo>
                  <a:lnTo>
                    <a:pt x="13242" y="44207"/>
                  </a:lnTo>
                  <a:lnTo>
                    <a:pt x="15632" y="40423"/>
                  </a:lnTo>
                  <a:lnTo>
                    <a:pt x="18220" y="36839"/>
                  </a:lnTo>
                  <a:lnTo>
                    <a:pt x="20909" y="33354"/>
                  </a:lnTo>
                  <a:lnTo>
                    <a:pt x="23796" y="30068"/>
                  </a:lnTo>
                  <a:lnTo>
                    <a:pt x="26882" y="26882"/>
                  </a:lnTo>
                  <a:lnTo>
                    <a:pt x="30068" y="23796"/>
                  </a:lnTo>
                  <a:lnTo>
                    <a:pt x="33354" y="20908"/>
                  </a:lnTo>
                  <a:lnTo>
                    <a:pt x="36839" y="18220"/>
                  </a:lnTo>
                  <a:lnTo>
                    <a:pt x="40523" y="15632"/>
                  </a:lnTo>
                  <a:lnTo>
                    <a:pt x="44207" y="13242"/>
                  </a:lnTo>
                  <a:lnTo>
                    <a:pt x="48090" y="11052"/>
                  </a:lnTo>
                  <a:lnTo>
                    <a:pt x="51973" y="9060"/>
                  </a:lnTo>
                  <a:lnTo>
                    <a:pt x="56055" y="7169"/>
                  </a:lnTo>
                  <a:lnTo>
                    <a:pt x="60237" y="5576"/>
                  </a:lnTo>
                  <a:lnTo>
                    <a:pt x="64518" y="4082"/>
                  </a:lnTo>
                  <a:lnTo>
                    <a:pt x="68899" y="2887"/>
                  </a:lnTo>
                  <a:lnTo>
                    <a:pt x="73279" y="1792"/>
                  </a:lnTo>
                  <a:lnTo>
                    <a:pt x="77859" y="996"/>
                  </a:lnTo>
                  <a:lnTo>
                    <a:pt x="82439" y="398"/>
                  </a:lnTo>
                  <a:lnTo>
                    <a:pt x="87119" y="100"/>
                  </a:lnTo>
                  <a:lnTo>
                    <a:pt x="89508" y="0"/>
                  </a:lnTo>
                  <a:lnTo>
                    <a:pt x="91798" y="0"/>
                  </a:lnTo>
                  <a:lnTo>
                    <a:pt x="91798" y="0"/>
                  </a:lnTo>
                  <a:lnTo>
                    <a:pt x="94188" y="0"/>
                  </a:lnTo>
                  <a:lnTo>
                    <a:pt x="96578" y="100"/>
                  </a:lnTo>
                  <a:lnTo>
                    <a:pt x="101257" y="398"/>
                  </a:lnTo>
                  <a:lnTo>
                    <a:pt x="105837" y="996"/>
                  </a:lnTo>
                  <a:lnTo>
                    <a:pt x="110317" y="1792"/>
                  </a:lnTo>
                  <a:lnTo>
                    <a:pt x="114798" y="2887"/>
                  </a:lnTo>
                  <a:lnTo>
                    <a:pt x="119179" y="4082"/>
                  </a:lnTo>
                  <a:lnTo>
                    <a:pt x="123460" y="5576"/>
                  </a:lnTo>
                  <a:lnTo>
                    <a:pt x="127642" y="7169"/>
                  </a:lnTo>
                  <a:lnTo>
                    <a:pt x="131624" y="9060"/>
                  </a:lnTo>
                  <a:lnTo>
                    <a:pt x="135607" y="11052"/>
                  </a:lnTo>
                  <a:lnTo>
                    <a:pt x="139490" y="13242"/>
                  </a:lnTo>
                  <a:lnTo>
                    <a:pt x="143174" y="15632"/>
                  </a:lnTo>
                  <a:lnTo>
                    <a:pt x="146758" y="18220"/>
                  </a:lnTo>
                  <a:lnTo>
                    <a:pt x="150243" y="20908"/>
                  </a:lnTo>
                  <a:lnTo>
                    <a:pt x="153628" y="23796"/>
                  </a:lnTo>
                  <a:lnTo>
                    <a:pt x="156814" y="26882"/>
                  </a:lnTo>
                  <a:lnTo>
                    <a:pt x="159801" y="30068"/>
                  </a:lnTo>
                  <a:lnTo>
                    <a:pt x="162688" y="33354"/>
                  </a:lnTo>
                  <a:lnTo>
                    <a:pt x="165476" y="36839"/>
                  </a:lnTo>
                  <a:lnTo>
                    <a:pt x="167965" y="40423"/>
                  </a:lnTo>
                  <a:lnTo>
                    <a:pt x="170355" y="44207"/>
                  </a:lnTo>
                  <a:lnTo>
                    <a:pt x="172645" y="48090"/>
                  </a:lnTo>
                  <a:lnTo>
                    <a:pt x="174636" y="51973"/>
                  </a:lnTo>
                  <a:lnTo>
                    <a:pt x="176528" y="56055"/>
                  </a:lnTo>
                  <a:lnTo>
                    <a:pt x="178121" y="60236"/>
                  </a:lnTo>
                  <a:lnTo>
                    <a:pt x="179614" y="64518"/>
                  </a:lnTo>
                  <a:lnTo>
                    <a:pt x="180809" y="68898"/>
                  </a:lnTo>
                  <a:lnTo>
                    <a:pt x="181805" y="73279"/>
                  </a:lnTo>
                  <a:lnTo>
                    <a:pt x="182601" y="77859"/>
                  </a:lnTo>
                  <a:lnTo>
                    <a:pt x="183199" y="82439"/>
                  </a:lnTo>
                  <a:lnTo>
                    <a:pt x="183597" y="87119"/>
                  </a:lnTo>
                  <a:lnTo>
                    <a:pt x="183696" y="89508"/>
                  </a:lnTo>
                  <a:lnTo>
                    <a:pt x="183696" y="91798"/>
                  </a:lnTo>
                  <a:lnTo>
                    <a:pt x="183696" y="91798"/>
                  </a:lnTo>
                  <a:lnTo>
                    <a:pt x="183696" y="94188"/>
                  </a:lnTo>
                  <a:lnTo>
                    <a:pt x="183597" y="96577"/>
                  </a:lnTo>
                  <a:lnTo>
                    <a:pt x="183199" y="101257"/>
                  </a:lnTo>
                  <a:lnTo>
                    <a:pt x="182601" y="105837"/>
                  </a:lnTo>
                  <a:lnTo>
                    <a:pt x="181805" y="110317"/>
                  </a:lnTo>
                  <a:lnTo>
                    <a:pt x="180809" y="114798"/>
                  </a:lnTo>
                  <a:lnTo>
                    <a:pt x="179614" y="119178"/>
                  </a:lnTo>
                  <a:lnTo>
                    <a:pt x="178121" y="123460"/>
                  </a:lnTo>
                  <a:lnTo>
                    <a:pt x="176528" y="127542"/>
                  </a:lnTo>
                  <a:lnTo>
                    <a:pt x="174636" y="131624"/>
                  </a:lnTo>
                  <a:lnTo>
                    <a:pt x="172645" y="135606"/>
                  </a:lnTo>
                  <a:lnTo>
                    <a:pt x="170355" y="139489"/>
                  </a:lnTo>
                  <a:lnTo>
                    <a:pt x="167965" y="143173"/>
                  </a:lnTo>
                  <a:lnTo>
                    <a:pt x="165476" y="146758"/>
                  </a:lnTo>
                  <a:lnTo>
                    <a:pt x="162688" y="150242"/>
                  </a:lnTo>
                  <a:lnTo>
                    <a:pt x="159801" y="153628"/>
                  </a:lnTo>
                  <a:lnTo>
                    <a:pt x="156814" y="156814"/>
                  </a:lnTo>
                  <a:lnTo>
                    <a:pt x="153628" y="159801"/>
                  </a:lnTo>
                  <a:lnTo>
                    <a:pt x="150243" y="162688"/>
                  </a:lnTo>
                  <a:lnTo>
                    <a:pt x="146758" y="165476"/>
                  </a:lnTo>
                  <a:lnTo>
                    <a:pt x="143174" y="167965"/>
                  </a:lnTo>
                  <a:lnTo>
                    <a:pt x="139490" y="170354"/>
                  </a:lnTo>
                  <a:lnTo>
                    <a:pt x="135607" y="172644"/>
                  </a:lnTo>
                  <a:lnTo>
                    <a:pt x="131624" y="174636"/>
                  </a:lnTo>
                  <a:lnTo>
                    <a:pt x="127642" y="176428"/>
                  </a:lnTo>
                  <a:lnTo>
                    <a:pt x="123460" y="178120"/>
                  </a:lnTo>
                  <a:lnTo>
                    <a:pt x="119179" y="179614"/>
                  </a:lnTo>
                  <a:lnTo>
                    <a:pt x="114798" y="180809"/>
                  </a:lnTo>
                  <a:lnTo>
                    <a:pt x="110317" y="181804"/>
                  </a:lnTo>
                  <a:lnTo>
                    <a:pt x="105837" y="182601"/>
                  </a:lnTo>
                  <a:lnTo>
                    <a:pt x="101257" y="183198"/>
                  </a:lnTo>
                  <a:lnTo>
                    <a:pt x="96578" y="183596"/>
                  </a:lnTo>
                  <a:lnTo>
                    <a:pt x="94188" y="183696"/>
                  </a:lnTo>
                  <a:lnTo>
                    <a:pt x="91798" y="183696"/>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53" name="Google Shape;253;p33"/>
            <p:cNvSpPr/>
            <p:nvPr/>
          </p:nvSpPr>
          <p:spPr>
            <a:xfrm>
              <a:off x="2789450" y="561300"/>
              <a:ext cx="4592450" cy="4592400"/>
            </a:xfrm>
            <a:custGeom>
              <a:rect b="b" l="l" r="r" t="t"/>
              <a:pathLst>
                <a:path extrusionOk="0" h="183696" w="183698">
                  <a:moveTo>
                    <a:pt x="89509" y="0"/>
                  </a:moveTo>
                  <a:lnTo>
                    <a:pt x="87119" y="100"/>
                  </a:lnTo>
                  <a:lnTo>
                    <a:pt x="82440" y="398"/>
                  </a:lnTo>
                  <a:lnTo>
                    <a:pt x="77860" y="996"/>
                  </a:lnTo>
                  <a:lnTo>
                    <a:pt x="73380" y="1792"/>
                  </a:lnTo>
                  <a:lnTo>
                    <a:pt x="68899" y="2887"/>
                  </a:lnTo>
                  <a:lnTo>
                    <a:pt x="64518" y="4082"/>
                  </a:lnTo>
                  <a:lnTo>
                    <a:pt x="60237" y="5576"/>
                  </a:lnTo>
                  <a:lnTo>
                    <a:pt x="56055" y="7169"/>
                  </a:lnTo>
                  <a:lnTo>
                    <a:pt x="52073" y="9060"/>
                  </a:lnTo>
                  <a:lnTo>
                    <a:pt x="48090" y="11052"/>
                  </a:lnTo>
                  <a:lnTo>
                    <a:pt x="44207" y="13242"/>
                  </a:lnTo>
                  <a:lnTo>
                    <a:pt x="40523" y="15632"/>
                  </a:lnTo>
                  <a:lnTo>
                    <a:pt x="36939" y="18220"/>
                  </a:lnTo>
                  <a:lnTo>
                    <a:pt x="33454" y="20908"/>
                  </a:lnTo>
                  <a:lnTo>
                    <a:pt x="30069" y="23796"/>
                  </a:lnTo>
                  <a:lnTo>
                    <a:pt x="26883" y="26882"/>
                  </a:lnTo>
                  <a:lnTo>
                    <a:pt x="23896" y="30068"/>
                  </a:lnTo>
                  <a:lnTo>
                    <a:pt x="21009" y="33354"/>
                  </a:lnTo>
                  <a:lnTo>
                    <a:pt x="18221" y="36839"/>
                  </a:lnTo>
                  <a:lnTo>
                    <a:pt x="15732" y="40423"/>
                  </a:lnTo>
                  <a:lnTo>
                    <a:pt x="13342" y="44207"/>
                  </a:lnTo>
                  <a:lnTo>
                    <a:pt x="11052" y="48090"/>
                  </a:lnTo>
                  <a:lnTo>
                    <a:pt x="9061" y="51973"/>
                  </a:lnTo>
                  <a:lnTo>
                    <a:pt x="7169" y="56055"/>
                  </a:lnTo>
                  <a:lnTo>
                    <a:pt x="5576" y="60236"/>
                  </a:lnTo>
                  <a:lnTo>
                    <a:pt x="4083" y="64518"/>
                  </a:lnTo>
                  <a:lnTo>
                    <a:pt x="2888" y="68898"/>
                  </a:lnTo>
                  <a:lnTo>
                    <a:pt x="1892" y="73279"/>
                  </a:lnTo>
                  <a:lnTo>
                    <a:pt x="1096" y="77859"/>
                  </a:lnTo>
                  <a:lnTo>
                    <a:pt x="498" y="82439"/>
                  </a:lnTo>
                  <a:lnTo>
                    <a:pt x="100" y="87119"/>
                  </a:lnTo>
                  <a:lnTo>
                    <a:pt x="1" y="89508"/>
                  </a:lnTo>
                  <a:lnTo>
                    <a:pt x="1" y="91798"/>
                  </a:lnTo>
                  <a:lnTo>
                    <a:pt x="1" y="94188"/>
                  </a:lnTo>
                  <a:lnTo>
                    <a:pt x="100" y="96577"/>
                  </a:lnTo>
                  <a:lnTo>
                    <a:pt x="498" y="101257"/>
                  </a:lnTo>
                  <a:lnTo>
                    <a:pt x="1096" y="105837"/>
                  </a:lnTo>
                  <a:lnTo>
                    <a:pt x="1892" y="110317"/>
                  </a:lnTo>
                  <a:lnTo>
                    <a:pt x="2888" y="114798"/>
                  </a:lnTo>
                  <a:lnTo>
                    <a:pt x="4083" y="119178"/>
                  </a:lnTo>
                  <a:lnTo>
                    <a:pt x="5576" y="123460"/>
                  </a:lnTo>
                  <a:lnTo>
                    <a:pt x="7169" y="127542"/>
                  </a:lnTo>
                  <a:lnTo>
                    <a:pt x="9061" y="131624"/>
                  </a:lnTo>
                  <a:lnTo>
                    <a:pt x="11052" y="135606"/>
                  </a:lnTo>
                  <a:lnTo>
                    <a:pt x="13342" y="139489"/>
                  </a:lnTo>
                  <a:lnTo>
                    <a:pt x="15732" y="143173"/>
                  </a:lnTo>
                  <a:lnTo>
                    <a:pt x="18221" y="146758"/>
                  </a:lnTo>
                  <a:lnTo>
                    <a:pt x="21009" y="150242"/>
                  </a:lnTo>
                  <a:lnTo>
                    <a:pt x="23896" y="153628"/>
                  </a:lnTo>
                  <a:lnTo>
                    <a:pt x="26883" y="156814"/>
                  </a:lnTo>
                  <a:lnTo>
                    <a:pt x="30069" y="159801"/>
                  </a:lnTo>
                  <a:lnTo>
                    <a:pt x="33454" y="162688"/>
                  </a:lnTo>
                  <a:lnTo>
                    <a:pt x="36939" y="165476"/>
                  </a:lnTo>
                  <a:lnTo>
                    <a:pt x="40523" y="167965"/>
                  </a:lnTo>
                  <a:lnTo>
                    <a:pt x="44207" y="170354"/>
                  </a:lnTo>
                  <a:lnTo>
                    <a:pt x="48090" y="172644"/>
                  </a:lnTo>
                  <a:lnTo>
                    <a:pt x="52073" y="174636"/>
                  </a:lnTo>
                  <a:lnTo>
                    <a:pt x="56055" y="176428"/>
                  </a:lnTo>
                  <a:lnTo>
                    <a:pt x="60237" y="178120"/>
                  </a:lnTo>
                  <a:lnTo>
                    <a:pt x="64518" y="179614"/>
                  </a:lnTo>
                  <a:lnTo>
                    <a:pt x="68899" y="180809"/>
                  </a:lnTo>
                  <a:lnTo>
                    <a:pt x="73380" y="181804"/>
                  </a:lnTo>
                  <a:lnTo>
                    <a:pt x="77860" y="182601"/>
                  </a:lnTo>
                  <a:lnTo>
                    <a:pt x="82440" y="183198"/>
                  </a:lnTo>
                  <a:lnTo>
                    <a:pt x="87119" y="183596"/>
                  </a:lnTo>
                  <a:lnTo>
                    <a:pt x="89509" y="183696"/>
                  </a:lnTo>
                  <a:lnTo>
                    <a:pt x="94189" y="183696"/>
                  </a:lnTo>
                  <a:lnTo>
                    <a:pt x="96578" y="183596"/>
                  </a:lnTo>
                  <a:lnTo>
                    <a:pt x="101258" y="183198"/>
                  </a:lnTo>
                  <a:lnTo>
                    <a:pt x="105838" y="182601"/>
                  </a:lnTo>
                  <a:lnTo>
                    <a:pt x="110418" y="181804"/>
                  </a:lnTo>
                  <a:lnTo>
                    <a:pt x="114798" y="180809"/>
                  </a:lnTo>
                  <a:lnTo>
                    <a:pt x="119179" y="179614"/>
                  </a:lnTo>
                  <a:lnTo>
                    <a:pt x="123461" y="178120"/>
                  </a:lnTo>
                  <a:lnTo>
                    <a:pt x="127642" y="176428"/>
                  </a:lnTo>
                  <a:lnTo>
                    <a:pt x="131724" y="174636"/>
                  </a:lnTo>
                  <a:lnTo>
                    <a:pt x="135607" y="172644"/>
                  </a:lnTo>
                  <a:lnTo>
                    <a:pt x="139490" y="170354"/>
                  </a:lnTo>
                  <a:lnTo>
                    <a:pt x="143174" y="167965"/>
                  </a:lnTo>
                  <a:lnTo>
                    <a:pt x="146858" y="165476"/>
                  </a:lnTo>
                  <a:lnTo>
                    <a:pt x="150343" y="162688"/>
                  </a:lnTo>
                  <a:lnTo>
                    <a:pt x="153629" y="159801"/>
                  </a:lnTo>
                  <a:lnTo>
                    <a:pt x="156815" y="156814"/>
                  </a:lnTo>
                  <a:lnTo>
                    <a:pt x="159901" y="153628"/>
                  </a:lnTo>
                  <a:lnTo>
                    <a:pt x="162788" y="150242"/>
                  </a:lnTo>
                  <a:lnTo>
                    <a:pt x="165477" y="146758"/>
                  </a:lnTo>
                  <a:lnTo>
                    <a:pt x="168065" y="143173"/>
                  </a:lnTo>
                  <a:lnTo>
                    <a:pt x="170455" y="139489"/>
                  </a:lnTo>
                  <a:lnTo>
                    <a:pt x="172645" y="135606"/>
                  </a:lnTo>
                  <a:lnTo>
                    <a:pt x="174637" y="131624"/>
                  </a:lnTo>
                  <a:lnTo>
                    <a:pt x="176528" y="127542"/>
                  </a:lnTo>
                  <a:lnTo>
                    <a:pt x="178121" y="123460"/>
                  </a:lnTo>
                  <a:lnTo>
                    <a:pt x="179615" y="119178"/>
                  </a:lnTo>
                  <a:lnTo>
                    <a:pt x="180810" y="114798"/>
                  </a:lnTo>
                  <a:lnTo>
                    <a:pt x="181905" y="110317"/>
                  </a:lnTo>
                  <a:lnTo>
                    <a:pt x="182701" y="105837"/>
                  </a:lnTo>
                  <a:lnTo>
                    <a:pt x="183299" y="101257"/>
                  </a:lnTo>
                  <a:lnTo>
                    <a:pt x="183597" y="96577"/>
                  </a:lnTo>
                  <a:lnTo>
                    <a:pt x="183697" y="94188"/>
                  </a:lnTo>
                  <a:lnTo>
                    <a:pt x="183697" y="91798"/>
                  </a:lnTo>
                  <a:lnTo>
                    <a:pt x="183697" y="89508"/>
                  </a:lnTo>
                  <a:lnTo>
                    <a:pt x="183597" y="87119"/>
                  </a:lnTo>
                  <a:lnTo>
                    <a:pt x="183299" y="82439"/>
                  </a:lnTo>
                  <a:lnTo>
                    <a:pt x="182701" y="77859"/>
                  </a:lnTo>
                  <a:lnTo>
                    <a:pt x="181905" y="73279"/>
                  </a:lnTo>
                  <a:lnTo>
                    <a:pt x="180810" y="68898"/>
                  </a:lnTo>
                  <a:lnTo>
                    <a:pt x="179615" y="64518"/>
                  </a:lnTo>
                  <a:lnTo>
                    <a:pt x="178121" y="60236"/>
                  </a:lnTo>
                  <a:lnTo>
                    <a:pt x="176528" y="56055"/>
                  </a:lnTo>
                  <a:lnTo>
                    <a:pt x="174637" y="51973"/>
                  </a:lnTo>
                  <a:lnTo>
                    <a:pt x="172645" y="48090"/>
                  </a:lnTo>
                  <a:lnTo>
                    <a:pt x="170455" y="44207"/>
                  </a:lnTo>
                  <a:lnTo>
                    <a:pt x="168065" y="40423"/>
                  </a:lnTo>
                  <a:lnTo>
                    <a:pt x="165477" y="36839"/>
                  </a:lnTo>
                  <a:lnTo>
                    <a:pt x="162788" y="33354"/>
                  </a:lnTo>
                  <a:lnTo>
                    <a:pt x="159901" y="30068"/>
                  </a:lnTo>
                  <a:lnTo>
                    <a:pt x="156815" y="26882"/>
                  </a:lnTo>
                  <a:lnTo>
                    <a:pt x="153629" y="23796"/>
                  </a:lnTo>
                  <a:lnTo>
                    <a:pt x="150343" y="20908"/>
                  </a:lnTo>
                  <a:lnTo>
                    <a:pt x="146858" y="18220"/>
                  </a:lnTo>
                  <a:lnTo>
                    <a:pt x="143174" y="15632"/>
                  </a:lnTo>
                  <a:lnTo>
                    <a:pt x="139490" y="13242"/>
                  </a:lnTo>
                  <a:lnTo>
                    <a:pt x="135607" y="11052"/>
                  </a:lnTo>
                  <a:lnTo>
                    <a:pt x="131724" y="9060"/>
                  </a:lnTo>
                  <a:lnTo>
                    <a:pt x="127642" y="7169"/>
                  </a:lnTo>
                  <a:lnTo>
                    <a:pt x="123461" y="5576"/>
                  </a:lnTo>
                  <a:lnTo>
                    <a:pt x="119179" y="4082"/>
                  </a:lnTo>
                  <a:lnTo>
                    <a:pt x="114798" y="2887"/>
                  </a:lnTo>
                  <a:lnTo>
                    <a:pt x="110418" y="1792"/>
                  </a:lnTo>
                  <a:lnTo>
                    <a:pt x="105838" y="996"/>
                  </a:lnTo>
                  <a:lnTo>
                    <a:pt x="101258" y="398"/>
                  </a:lnTo>
                  <a:lnTo>
                    <a:pt x="96578" y="100"/>
                  </a:lnTo>
                  <a:lnTo>
                    <a:pt x="94189"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54" name="Google Shape;254;p33"/>
            <p:cNvSpPr/>
            <p:nvPr/>
          </p:nvSpPr>
          <p:spPr>
            <a:xfrm>
              <a:off x="2789450" y="561300"/>
              <a:ext cx="4592450" cy="4592400"/>
            </a:xfrm>
            <a:custGeom>
              <a:rect b="b" l="l" r="r" t="t"/>
              <a:pathLst>
                <a:path extrusionOk="0" fill="none" h="183696" w="183698">
                  <a:moveTo>
                    <a:pt x="91899" y="183696"/>
                  </a:moveTo>
                  <a:lnTo>
                    <a:pt x="91899" y="183696"/>
                  </a:lnTo>
                  <a:lnTo>
                    <a:pt x="89509" y="183696"/>
                  </a:lnTo>
                  <a:lnTo>
                    <a:pt x="87119" y="183596"/>
                  </a:lnTo>
                  <a:lnTo>
                    <a:pt x="82440" y="183198"/>
                  </a:lnTo>
                  <a:lnTo>
                    <a:pt x="77860" y="182601"/>
                  </a:lnTo>
                  <a:lnTo>
                    <a:pt x="73380" y="181804"/>
                  </a:lnTo>
                  <a:lnTo>
                    <a:pt x="68899" y="180809"/>
                  </a:lnTo>
                  <a:lnTo>
                    <a:pt x="64518" y="179614"/>
                  </a:lnTo>
                  <a:lnTo>
                    <a:pt x="60237" y="178120"/>
                  </a:lnTo>
                  <a:lnTo>
                    <a:pt x="56055" y="176428"/>
                  </a:lnTo>
                  <a:lnTo>
                    <a:pt x="52073" y="174636"/>
                  </a:lnTo>
                  <a:lnTo>
                    <a:pt x="48090" y="172644"/>
                  </a:lnTo>
                  <a:lnTo>
                    <a:pt x="44207" y="170354"/>
                  </a:lnTo>
                  <a:lnTo>
                    <a:pt x="40523" y="167965"/>
                  </a:lnTo>
                  <a:lnTo>
                    <a:pt x="36939" y="165476"/>
                  </a:lnTo>
                  <a:lnTo>
                    <a:pt x="33454" y="162688"/>
                  </a:lnTo>
                  <a:lnTo>
                    <a:pt x="30069" y="159801"/>
                  </a:lnTo>
                  <a:lnTo>
                    <a:pt x="26883" y="156814"/>
                  </a:lnTo>
                  <a:lnTo>
                    <a:pt x="23896" y="153628"/>
                  </a:lnTo>
                  <a:lnTo>
                    <a:pt x="21009" y="150242"/>
                  </a:lnTo>
                  <a:lnTo>
                    <a:pt x="18221" y="146758"/>
                  </a:lnTo>
                  <a:lnTo>
                    <a:pt x="15732" y="143173"/>
                  </a:lnTo>
                  <a:lnTo>
                    <a:pt x="13342" y="139489"/>
                  </a:lnTo>
                  <a:lnTo>
                    <a:pt x="11052" y="135606"/>
                  </a:lnTo>
                  <a:lnTo>
                    <a:pt x="9061" y="131624"/>
                  </a:lnTo>
                  <a:lnTo>
                    <a:pt x="7169" y="127542"/>
                  </a:lnTo>
                  <a:lnTo>
                    <a:pt x="5576" y="123460"/>
                  </a:lnTo>
                  <a:lnTo>
                    <a:pt x="4083" y="119178"/>
                  </a:lnTo>
                  <a:lnTo>
                    <a:pt x="2888" y="114798"/>
                  </a:lnTo>
                  <a:lnTo>
                    <a:pt x="1892" y="110317"/>
                  </a:lnTo>
                  <a:lnTo>
                    <a:pt x="1096" y="105837"/>
                  </a:lnTo>
                  <a:lnTo>
                    <a:pt x="498" y="101257"/>
                  </a:lnTo>
                  <a:lnTo>
                    <a:pt x="100" y="96577"/>
                  </a:lnTo>
                  <a:lnTo>
                    <a:pt x="1" y="94188"/>
                  </a:lnTo>
                  <a:lnTo>
                    <a:pt x="1" y="91798"/>
                  </a:lnTo>
                  <a:lnTo>
                    <a:pt x="1" y="91798"/>
                  </a:lnTo>
                  <a:lnTo>
                    <a:pt x="1" y="89508"/>
                  </a:lnTo>
                  <a:lnTo>
                    <a:pt x="100" y="87119"/>
                  </a:lnTo>
                  <a:lnTo>
                    <a:pt x="498" y="82439"/>
                  </a:lnTo>
                  <a:lnTo>
                    <a:pt x="1096" y="77859"/>
                  </a:lnTo>
                  <a:lnTo>
                    <a:pt x="1892" y="73279"/>
                  </a:lnTo>
                  <a:lnTo>
                    <a:pt x="2888" y="68898"/>
                  </a:lnTo>
                  <a:lnTo>
                    <a:pt x="4083" y="64518"/>
                  </a:lnTo>
                  <a:lnTo>
                    <a:pt x="5576" y="60236"/>
                  </a:lnTo>
                  <a:lnTo>
                    <a:pt x="7169" y="56055"/>
                  </a:lnTo>
                  <a:lnTo>
                    <a:pt x="9061" y="51973"/>
                  </a:lnTo>
                  <a:lnTo>
                    <a:pt x="11052" y="48090"/>
                  </a:lnTo>
                  <a:lnTo>
                    <a:pt x="13342" y="44207"/>
                  </a:lnTo>
                  <a:lnTo>
                    <a:pt x="15732" y="40423"/>
                  </a:lnTo>
                  <a:lnTo>
                    <a:pt x="18221" y="36839"/>
                  </a:lnTo>
                  <a:lnTo>
                    <a:pt x="21009" y="33354"/>
                  </a:lnTo>
                  <a:lnTo>
                    <a:pt x="23896" y="30068"/>
                  </a:lnTo>
                  <a:lnTo>
                    <a:pt x="26883" y="26882"/>
                  </a:lnTo>
                  <a:lnTo>
                    <a:pt x="30069" y="23796"/>
                  </a:lnTo>
                  <a:lnTo>
                    <a:pt x="33454" y="20908"/>
                  </a:lnTo>
                  <a:lnTo>
                    <a:pt x="36939" y="18220"/>
                  </a:lnTo>
                  <a:lnTo>
                    <a:pt x="40523" y="15632"/>
                  </a:lnTo>
                  <a:lnTo>
                    <a:pt x="44207" y="13242"/>
                  </a:lnTo>
                  <a:lnTo>
                    <a:pt x="48090" y="11052"/>
                  </a:lnTo>
                  <a:lnTo>
                    <a:pt x="52073" y="9060"/>
                  </a:lnTo>
                  <a:lnTo>
                    <a:pt x="56055" y="7169"/>
                  </a:lnTo>
                  <a:lnTo>
                    <a:pt x="60237" y="5576"/>
                  </a:lnTo>
                  <a:lnTo>
                    <a:pt x="64518" y="4082"/>
                  </a:lnTo>
                  <a:lnTo>
                    <a:pt x="68899" y="2887"/>
                  </a:lnTo>
                  <a:lnTo>
                    <a:pt x="73380" y="1792"/>
                  </a:lnTo>
                  <a:lnTo>
                    <a:pt x="77860" y="996"/>
                  </a:lnTo>
                  <a:lnTo>
                    <a:pt x="82440" y="398"/>
                  </a:lnTo>
                  <a:lnTo>
                    <a:pt x="87119" y="100"/>
                  </a:lnTo>
                  <a:lnTo>
                    <a:pt x="89509" y="0"/>
                  </a:lnTo>
                  <a:lnTo>
                    <a:pt x="91899" y="0"/>
                  </a:lnTo>
                  <a:lnTo>
                    <a:pt x="91899" y="0"/>
                  </a:lnTo>
                  <a:lnTo>
                    <a:pt x="94189" y="0"/>
                  </a:lnTo>
                  <a:lnTo>
                    <a:pt x="96578" y="100"/>
                  </a:lnTo>
                  <a:lnTo>
                    <a:pt x="101258" y="398"/>
                  </a:lnTo>
                  <a:lnTo>
                    <a:pt x="105838" y="996"/>
                  </a:lnTo>
                  <a:lnTo>
                    <a:pt x="110418" y="1792"/>
                  </a:lnTo>
                  <a:lnTo>
                    <a:pt x="114798" y="2887"/>
                  </a:lnTo>
                  <a:lnTo>
                    <a:pt x="119179" y="4082"/>
                  </a:lnTo>
                  <a:lnTo>
                    <a:pt x="123461" y="5576"/>
                  </a:lnTo>
                  <a:lnTo>
                    <a:pt x="127642" y="7169"/>
                  </a:lnTo>
                  <a:lnTo>
                    <a:pt x="131724" y="9060"/>
                  </a:lnTo>
                  <a:lnTo>
                    <a:pt x="135607" y="11052"/>
                  </a:lnTo>
                  <a:lnTo>
                    <a:pt x="139490" y="13242"/>
                  </a:lnTo>
                  <a:lnTo>
                    <a:pt x="143174" y="15632"/>
                  </a:lnTo>
                  <a:lnTo>
                    <a:pt x="146858" y="18220"/>
                  </a:lnTo>
                  <a:lnTo>
                    <a:pt x="150343" y="20908"/>
                  </a:lnTo>
                  <a:lnTo>
                    <a:pt x="153629" y="23796"/>
                  </a:lnTo>
                  <a:lnTo>
                    <a:pt x="156815" y="26882"/>
                  </a:lnTo>
                  <a:lnTo>
                    <a:pt x="159901" y="30068"/>
                  </a:lnTo>
                  <a:lnTo>
                    <a:pt x="162788" y="33354"/>
                  </a:lnTo>
                  <a:lnTo>
                    <a:pt x="165477" y="36839"/>
                  </a:lnTo>
                  <a:lnTo>
                    <a:pt x="168065" y="40423"/>
                  </a:lnTo>
                  <a:lnTo>
                    <a:pt x="170455" y="44207"/>
                  </a:lnTo>
                  <a:lnTo>
                    <a:pt x="172645" y="48090"/>
                  </a:lnTo>
                  <a:lnTo>
                    <a:pt x="174637" y="51973"/>
                  </a:lnTo>
                  <a:lnTo>
                    <a:pt x="176528" y="56055"/>
                  </a:lnTo>
                  <a:lnTo>
                    <a:pt x="178121" y="60236"/>
                  </a:lnTo>
                  <a:lnTo>
                    <a:pt x="179615" y="64518"/>
                  </a:lnTo>
                  <a:lnTo>
                    <a:pt x="180810" y="68898"/>
                  </a:lnTo>
                  <a:lnTo>
                    <a:pt x="181905" y="73279"/>
                  </a:lnTo>
                  <a:lnTo>
                    <a:pt x="182701" y="77859"/>
                  </a:lnTo>
                  <a:lnTo>
                    <a:pt x="183299" y="82439"/>
                  </a:lnTo>
                  <a:lnTo>
                    <a:pt x="183597" y="87119"/>
                  </a:lnTo>
                  <a:lnTo>
                    <a:pt x="183697" y="89508"/>
                  </a:lnTo>
                  <a:lnTo>
                    <a:pt x="183697" y="91798"/>
                  </a:lnTo>
                  <a:lnTo>
                    <a:pt x="183697" y="91798"/>
                  </a:lnTo>
                  <a:lnTo>
                    <a:pt x="183697" y="94188"/>
                  </a:lnTo>
                  <a:lnTo>
                    <a:pt x="183597" y="96577"/>
                  </a:lnTo>
                  <a:lnTo>
                    <a:pt x="183299" y="101257"/>
                  </a:lnTo>
                  <a:lnTo>
                    <a:pt x="182701" y="105837"/>
                  </a:lnTo>
                  <a:lnTo>
                    <a:pt x="181905" y="110317"/>
                  </a:lnTo>
                  <a:lnTo>
                    <a:pt x="180810" y="114798"/>
                  </a:lnTo>
                  <a:lnTo>
                    <a:pt x="179615" y="119178"/>
                  </a:lnTo>
                  <a:lnTo>
                    <a:pt x="178121" y="123460"/>
                  </a:lnTo>
                  <a:lnTo>
                    <a:pt x="176528" y="127542"/>
                  </a:lnTo>
                  <a:lnTo>
                    <a:pt x="174637" y="131624"/>
                  </a:lnTo>
                  <a:lnTo>
                    <a:pt x="172645" y="135606"/>
                  </a:lnTo>
                  <a:lnTo>
                    <a:pt x="170455" y="139489"/>
                  </a:lnTo>
                  <a:lnTo>
                    <a:pt x="168065" y="143173"/>
                  </a:lnTo>
                  <a:lnTo>
                    <a:pt x="165477" y="146758"/>
                  </a:lnTo>
                  <a:lnTo>
                    <a:pt x="162788" y="150242"/>
                  </a:lnTo>
                  <a:lnTo>
                    <a:pt x="159901" y="153628"/>
                  </a:lnTo>
                  <a:lnTo>
                    <a:pt x="156815" y="156814"/>
                  </a:lnTo>
                  <a:lnTo>
                    <a:pt x="153629" y="159801"/>
                  </a:lnTo>
                  <a:lnTo>
                    <a:pt x="150343" y="162688"/>
                  </a:lnTo>
                  <a:lnTo>
                    <a:pt x="146858" y="165476"/>
                  </a:lnTo>
                  <a:lnTo>
                    <a:pt x="143174" y="167965"/>
                  </a:lnTo>
                  <a:lnTo>
                    <a:pt x="139490" y="170354"/>
                  </a:lnTo>
                  <a:lnTo>
                    <a:pt x="135607" y="172644"/>
                  </a:lnTo>
                  <a:lnTo>
                    <a:pt x="131724" y="174636"/>
                  </a:lnTo>
                  <a:lnTo>
                    <a:pt x="127642" y="176428"/>
                  </a:lnTo>
                  <a:lnTo>
                    <a:pt x="123461" y="178120"/>
                  </a:lnTo>
                  <a:lnTo>
                    <a:pt x="119179" y="179614"/>
                  </a:lnTo>
                  <a:lnTo>
                    <a:pt x="114798" y="180809"/>
                  </a:lnTo>
                  <a:lnTo>
                    <a:pt x="110418" y="181804"/>
                  </a:lnTo>
                  <a:lnTo>
                    <a:pt x="105838" y="182601"/>
                  </a:lnTo>
                  <a:lnTo>
                    <a:pt x="101258" y="183198"/>
                  </a:lnTo>
                  <a:lnTo>
                    <a:pt x="96578" y="183596"/>
                  </a:lnTo>
                  <a:lnTo>
                    <a:pt x="94189" y="183696"/>
                  </a:lnTo>
                  <a:lnTo>
                    <a:pt x="91899" y="183696"/>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55" name="Google Shape;255;p33"/>
            <p:cNvSpPr/>
            <p:nvPr/>
          </p:nvSpPr>
          <p:spPr>
            <a:xfrm>
              <a:off x="2789450" y="947100"/>
              <a:ext cx="2041100" cy="3818300"/>
            </a:xfrm>
            <a:custGeom>
              <a:rect b="b" l="l" r="r" t="t"/>
              <a:pathLst>
                <a:path extrusionOk="0" h="152732" w="81644">
                  <a:moveTo>
                    <a:pt x="40822" y="0"/>
                  </a:moveTo>
                  <a:lnTo>
                    <a:pt x="38532" y="1593"/>
                  </a:lnTo>
                  <a:lnTo>
                    <a:pt x="36342" y="3286"/>
                  </a:lnTo>
                  <a:lnTo>
                    <a:pt x="34151" y="4979"/>
                  </a:lnTo>
                  <a:lnTo>
                    <a:pt x="31961" y="6771"/>
                  </a:lnTo>
                  <a:lnTo>
                    <a:pt x="29969" y="8563"/>
                  </a:lnTo>
                  <a:lnTo>
                    <a:pt x="27879" y="10455"/>
                  </a:lnTo>
                  <a:lnTo>
                    <a:pt x="25987" y="12446"/>
                  </a:lnTo>
                  <a:lnTo>
                    <a:pt x="24095" y="14437"/>
                  </a:lnTo>
                  <a:lnTo>
                    <a:pt x="22203" y="16528"/>
                  </a:lnTo>
                  <a:lnTo>
                    <a:pt x="20411" y="18619"/>
                  </a:lnTo>
                  <a:lnTo>
                    <a:pt x="18719" y="20809"/>
                  </a:lnTo>
                  <a:lnTo>
                    <a:pt x="17126" y="23000"/>
                  </a:lnTo>
                  <a:lnTo>
                    <a:pt x="15533" y="25290"/>
                  </a:lnTo>
                  <a:lnTo>
                    <a:pt x="14039" y="27679"/>
                  </a:lnTo>
                  <a:lnTo>
                    <a:pt x="12546" y="30069"/>
                  </a:lnTo>
                  <a:lnTo>
                    <a:pt x="11152" y="32458"/>
                  </a:lnTo>
                  <a:lnTo>
                    <a:pt x="9857" y="34948"/>
                  </a:lnTo>
                  <a:lnTo>
                    <a:pt x="8663" y="37437"/>
                  </a:lnTo>
                  <a:lnTo>
                    <a:pt x="7468" y="40025"/>
                  </a:lnTo>
                  <a:lnTo>
                    <a:pt x="6472" y="42614"/>
                  </a:lnTo>
                  <a:lnTo>
                    <a:pt x="5377" y="45203"/>
                  </a:lnTo>
                  <a:lnTo>
                    <a:pt x="4481" y="47891"/>
                  </a:lnTo>
                  <a:lnTo>
                    <a:pt x="3684" y="50579"/>
                  </a:lnTo>
                  <a:lnTo>
                    <a:pt x="2888" y="53367"/>
                  </a:lnTo>
                  <a:lnTo>
                    <a:pt x="2291" y="56155"/>
                  </a:lnTo>
                  <a:lnTo>
                    <a:pt x="1693" y="58942"/>
                  </a:lnTo>
                  <a:lnTo>
                    <a:pt x="1195" y="61730"/>
                  </a:lnTo>
                  <a:lnTo>
                    <a:pt x="698" y="64618"/>
                  </a:lnTo>
                  <a:lnTo>
                    <a:pt x="399" y="67505"/>
                  </a:lnTo>
                  <a:lnTo>
                    <a:pt x="200" y="70492"/>
                  </a:lnTo>
                  <a:lnTo>
                    <a:pt x="1" y="73379"/>
                  </a:lnTo>
                  <a:lnTo>
                    <a:pt x="1" y="76366"/>
                  </a:lnTo>
                  <a:lnTo>
                    <a:pt x="1" y="79353"/>
                  </a:lnTo>
                  <a:lnTo>
                    <a:pt x="200" y="82340"/>
                  </a:lnTo>
                  <a:lnTo>
                    <a:pt x="399" y="85227"/>
                  </a:lnTo>
                  <a:lnTo>
                    <a:pt x="698" y="88115"/>
                  </a:lnTo>
                  <a:lnTo>
                    <a:pt x="1195" y="91002"/>
                  </a:lnTo>
                  <a:lnTo>
                    <a:pt x="1693" y="93890"/>
                  </a:lnTo>
                  <a:lnTo>
                    <a:pt x="2291" y="96677"/>
                  </a:lnTo>
                  <a:lnTo>
                    <a:pt x="2888" y="99465"/>
                  </a:lnTo>
                  <a:lnTo>
                    <a:pt x="3684" y="102153"/>
                  </a:lnTo>
                  <a:lnTo>
                    <a:pt x="4481" y="104941"/>
                  </a:lnTo>
                  <a:lnTo>
                    <a:pt x="5377" y="107530"/>
                  </a:lnTo>
                  <a:lnTo>
                    <a:pt x="6472" y="110218"/>
                  </a:lnTo>
                  <a:lnTo>
                    <a:pt x="7468" y="112807"/>
                  </a:lnTo>
                  <a:lnTo>
                    <a:pt x="8663" y="115395"/>
                  </a:lnTo>
                  <a:lnTo>
                    <a:pt x="9857" y="117885"/>
                  </a:lnTo>
                  <a:lnTo>
                    <a:pt x="11152" y="120374"/>
                  </a:lnTo>
                  <a:lnTo>
                    <a:pt x="12546" y="122763"/>
                  </a:lnTo>
                  <a:lnTo>
                    <a:pt x="14039" y="125153"/>
                  </a:lnTo>
                  <a:lnTo>
                    <a:pt x="15533" y="127443"/>
                  </a:lnTo>
                  <a:lnTo>
                    <a:pt x="17126" y="129733"/>
                  </a:lnTo>
                  <a:lnTo>
                    <a:pt x="18719" y="132023"/>
                  </a:lnTo>
                  <a:lnTo>
                    <a:pt x="20411" y="134213"/>
                  </a:lnTo>
                  <a:lnTo>
                    <a:pt x="22203" y="136304"/>
                  </a:lnTo>
                  <a:lnTo>
                    <a:pt x="24095" y="138395"/>
                  </a:lnTo>
                  <a:lnTo>
                    <a:pt x="25987" y="140386"/>
                  </a:lnTo>
                  <a:lnTo>
                    <a:pt x="27879" y="142377"/>
                  </a:lnTo>
                  <a:lnTo>
                    <a:pt x="29969" y="144269"/>
                  </a:lnTo>
                  <a:lnTo>
                    <a:pt x="31961" y="146061"/>
                  </a:lnTo>
                  <a:lnTo>
                    <a:pt x="34151" y="147853"/>
                  </a:lnTo>
                  <a:lnTo>
                    <a:pt x="36342" y="149546"/>
                  </a:lnTo>
                  <a:lnTo>
                    <a:pt x="38532" y="151239"/>
                  </a:lnTo>
                  <a:lnTo>
                    <a:pt x="40822" y="152732"/>
                  </a:lnTo>
                  <a:lnTo>
                    <a:pt x="43112" y="151239"/>
                  </a:lnTo>
                  <a:lnTo>
                    <a:pt x="45302" y="149546"/>
                  </a:lnTo>
                  <a:lnTo>
                    <a:pt x="47493" y="147853"/>
                  </a:lnTo>
                  <a:lnTo>
                    <a:pt x="49683" y="146061"/>
                  </a:lnTo>
                  <a:lnTo>
                    <a:pt x="51675" y="144269"/>
                  </a:lnTo>
                  <a:lnTo>
                    <a:pt x="53765" y="142377"/>
                  </a:lnTo>
                  <a:lnTo>
                    <a:pt x="55657" y="140386"/>
                  </a:lnTo>
                  <a:lnTo>
                    <a:pt x="57549" y="138395"/>
                  </a:lnTo>
                  <a:lnTo>
                    <a:pt x="59441" y="136304"/>
                  </a:lnTo>
                  <a:lnTo>
                    <a:pt x="61233" y="134213"/>
                  </a:lnTo>
                  <a:lnTo>
                    <a:pt x="62925" y="132023"/>
                  </a:lnTo>
                  <a:lnTo>
                    <a:pt x="64518" y="129733"/>
                  </a:lnTo>
                  <a:lnTo>
                    <a:pt x="66111" y="127443"/>
                  </a:lnTo>
                  <a:lnTo>
                    <a:pt x="67605" y="125153"/>
                  </a:lnTo>
                  <a:lnTo>
                    <a:pt x="69098" y="122763"/>
                  </a:lnTo>
                  <a:lnTo>
                    <a:pt x="70492" y="120374"/>
                  </a:lnTo>
                  <a:lnTo>
                    <a:pt x="71787" y="117885"/>
                  </a:lnTo>
                  <a:lnTo>
                    <a:pt x="72981" y="115395"/>
                  </a:lnTo>
                  <a:lnTo>
                    <a:pt x="74176" y="112807"/>
                  </a:lnTo>
                  <a:lnTo>
                    <a:pt x="75172" y="110218"/>
                  </a:lnTo>
                  <a:lnTo>
                    <a:pt x="76267" y="107530"/>
                  </a:lnTo>
                  <a:lnTo>
                    <a:pt x="77163" y="104941"/>
                  </a:lnTo>
                  <a:lnTo>
                    <a:pt x="77960" y="102153"/>
                  </a:lnTo>
                  <a:lnTo>
                    <a:pt x="78756" y="99465"/>
                  </a:lnTo>
                  <a:lnTo>
                    <a:pt x="79353" y="96677"/>
                  </a:lnTo>
                  <a:lnTo>
                    <a:pt x="79951" y="93890"/>
                  </a:lnTo>
                  <a:lnTo>
                    <a:pt x="80449" y="91002"/>
                  </a:lnTo>
                  <a:lnTo>
                    <a:pt x="80946" y="88115"/>
                  </a:lnTo>
                  <a:lnTo>
                    <a:pt x="81245" y="85227"/>
                  </a:lnTo>
                  <a:lnTo>
                    <a:pt x="81444" y="82340"/>
                  </a:lnTo>
                  <a:lnTo>
                    <a:pt x="81643" y="79353"/>
                  </a:lnTo>
                  <a:lnTo>
                    <a:pt x="81643" y="76366"/>
                  </a:lnTo>
                  <a:lnTo>
                    <a:pt x="81643" y="73379"/>
                  </a:lnTo>
                  <a:lnTo>
                    <a:pt x="81444" y="70492"/>
                  </a:lnTo>
                  <a:lnTo>
                    <a:pt x="81245" y="67505"/>
                  </a:lnTo>
                  <a:lnTo>
                    <a:pt x="80946" y="64618"/>
                  </a:lnTo>
                  <a:lnTo>
                    <a:pt x="80449" y="61730"/>
                  </a:lnTo>
                  <a:lnTo>
                    <a:pt x="79951" y="58942"/>
                  </a:lnTo>
                  <a:lnTo>
                    <a:pt x="79353" y="56155"/>
                  </a:lnTo>
                  <a:lnTo>
                    <a:pt x="78756" y="53367"/>
                  </a:lnTo>
                  <a:lnTo>
                    <a:pt x="77960" y="50579"/>
                  </a:lnTo>
                  <a:lnTo>
                    <a:pt x="77163" y="47891"/>
                  </a:lnTo>
                  <a:lnTo>
                    <a:pt x="76267" y="45203"/>
                  </a:lnTo>
                  <a:lnTo>
                    <a:pt x="75172" y="42614"/>
                  </a:lnTo>
                  <a:lnTo>
                    <a:pt x="74176" y="40025"/>
                  </a:lnTo>
                  <a:lnTo>
                    <a:pt x="72981" y="37437"/>
                  </a:lnTo>
                  <a:lnTo>
                    <a:pt x="71787" y="34948"/>
                  </a:lnTo>
                  <a:lnTo>
                    <a:pt x="70492" y="32458"/>
                  </a:lnTo>
                  <a:lnTo>
                    <a:pt x="69098" y="30069"/>
                  </a:lnTo>
                  <a:lnTo>
                    <a:pt x="67605" y="27679"/>
                  </a:lnTo>
                  <a:lnTo>
                    <a:pt x="66111" y="25290"/>
                  </a:lnTo>
                  <a:lnTo>
                    <a:pt x="64518" y="23000"/>
                  </a:lnTo>
                  <a:lnTo>
                    <a:pt x="62925" y="20809"/>
                  </a:lnTo>
                  <a:lnTo>
                    <a:pt x="61233" y="18619"/>
                  </a:lnTo>
                  <a:lnTo>
                    <a:pt x="59441" y="16528"/>
                  </a:lnTo>
                  <a:lnTo>
                    <a:pt x="57549" y="14437"/>
                  </a:lnTo>
                  <a:lnTo>
                    <a:pt x="55657" y="12446"/>
                  </a:lnTo>
                  <a:lnTo>
                    <a:pt x="53765" y="10455"/>
                  </a:lnTo>
                  <a:lnTo>
                    <a:pt x="51675" y="8563"/>
                  </a:lnTo>
                  <a:lnTo>
                    <a:pt x="49683" y="6771"/>
                  </a:lnTo>
                  <a:lnTo>
                    <a:pt x="47493" y="4979"/>
                  </a:lnTo>
                  <a:lnTo>
                    <a:pt x="45302" y="3286"/>
                  </a:lnTo>
                  <a:lnTo>
                    <a:pt x="43112" y="1593"/>
                  </a:lnTo>
                  <a:lnTo>
                    <a:pt x="40822"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56" name="Google Shape;256;p33"/>
            <p:cNvSpPr/>
            <p:nvPr/>
          </p:nvSpPr>
          <p:spPr>
            <a:xfrm>
              <a:off x="2789450" y="947100"/>
              <a:ext cx="2041100" cy="3818300"/>
            </a:xfrm>
            <a:custGeom>
              <a:rect b="b" l="l" r="r" t="t"/>
              <a:pathLst>
                <a:path extrusionOk="0" fill="none" h="152732" w="81644">
                  <a:moveTo>
                    <a:pt x="1" y="76366"/>
                  </a:moveTo>
                  <a:lnTo>
                    <a:pt x="1" y="76366"/>
                  </a:lnTo>
                  <a:lnTo>
                    <a:pt x="1" y="79353"/>
                  </a:lnTo>
                  <a:lnTo>
                    <a:pt x="200" y="82340"/>
                  </a:lnTo>
                  <a:lnTo>
                    <a:pt x="399" y="85227"/>
                  </a:lnTo>
                  <a:lnTo>
                    <a:pt x="698" y="88115"/>
                  </a:lnTo>
                  <a:lnTo>
                    <a:pt x="1195" y="91002"/>
                  </a:lnTo>
                  <a:lnTo>
                    <a:pt x="1693" y="93890"/>
                  </a:lnTo>
                  <a:lnTo>
                    <a:pt x="2291" y="96677"/>
                  </a:lnTo>
                  <a:lnTo>
                    <a:pt x="2888" y="99465"/>
                  </a:lnTo>
                  <a:lnTo>
                    <a:pt x="3684" y="102153"/>
                  </a:lnTo>
                  <a:lnTo>
                    <a:pt x="4481" y="104941"/>
                  </a:lnTo>
                  <a:lnTo>
                    <a:pt x="5377" y="107530"/>
                  </a:lnTo>
                  <a:lnTo>
                    <a:pt x="6472" y="110218"/>
                  </a:lnTo>
                  <a:lnTo>
                    <a:pt x="7468" y="112807"/>
                  </a:lnTo>
                  <a:lnTo>
                    <a:pt x="8663" y="115395"/>
                  </a:lnTo>
                  <a:lnTo>
                    <a:pt x="9857" y="117885"/>
                  </a:lnTo>
                  <a:lnTo>
                    <a:pt x="11152" y="120374"/>
                  </a:lnTo>
                  <a:lnTo>
                    <a:pt x="12546" y="122763"/>
                  </a:lnTo>
                  <a:lnTo>
                    <a:pt x="14039" y="125153"/>
                  </a:lnTo>
                  <a:lnTo>
                    <a:pt x="15533" y="127443"/>
                  </a:lnTo>
                  <a:lnTo>
                    <a:pt x="17126" y="129733"/>
                  </a:lnTo>
                  <a:lnTo>
                    <a:pt x="18719" y="132023"/>
                  </a:lnTo>
                  <a:lnTo>
                    <a:pt x="20411" y="134213"/>
                  </a:lnTo>
                  <a:lnTo>
                    <a:pt x="22203" y="136304"/>
                  </a:lnTo>
                  <a:lnTo>
                    <a:pt x="24095" y="138395"/>
                  </a:lnTo>
                  <a:lnTo>
                    <a:pt x="25987" y="140386"/>
                  </a:lnTo>
                  <a:lnTo>
                    <a:pt x="27879" y="142377"/>
                  </a:lnTo>
                  <a:lnTo>
                    <a:pt x="29969" y="144269"/>
                  </a:lnTo>
                  <a:lnTo>
                    <a:pt x="31961" y="146061"/>
                  </a:lnTo>
                  <a:lnTo>
                    <a:pt x="34151" y="147853"/>
                  </a:lnTo>
                  <a:lnTo>
                    <a:pt x="36342" y="149546"/>
                  </a:lnTo>
                  <a:lnTo>
                    <a:pt x="38532" y="151239"/>
                  </a:lnTo>
                  <a:lnTo>
                    <a:pt x="40822" y="152732"/>
                  </a:lnTo>
                  <a:lnTo>
                    <a:pt x="40822" y="152732"/>
                  </a:lnTo>
                  <a:lnTo>
                    <a:pt x="43112" y="151239"/>
                  </a:lnTo>
                  <a:lnTo>
                    <a:pt x="45302" y="149546"/>
                  </a:lnTo>
                  <a:lnTo>
                    <a:pt x="47493" y="147853"/>
                  </a:lnTo>
                  <a:lnTo>
                    <a:pt x="49683" y="146061"/>
                  </a:lnTo>
                  <a:lnTo>
                    <a:pt x="51675" y="144269"/>
                  </a:lnTo>
                  <a:lnTo>
                    <a:pt x="53765" y="142377"/>
                  </a:lnTo>
                  <a:lnTo>
                    <a:pt x="55657" y="140386"/>
                  </a:lnTo>
                  <a:lnTo>
                    <a:pt x="57549" y="138395"/>
                  </a:lnTo>
                  <a:lnTo>
                    <a:pt x="59441" y="136304"/>
                  </a:lnTo>
                  <a:lnTo>
                    <a:pt x="61233" y="134213"/>
                  </a:lnTo>
                  <a:lnTo>
                    <a:pt x="62925" y="132023"/>
                  </a:lnTo>
                  <a:lnTo>
                    <a:pt x="64518" y="129733"/>
                  </a:lnTo>
                  <a:lnTo>
                    <a:pt x="66111" y="127443"/>
                  </a:lnTo>
                  <a:lnTo>
                    <a:pt x="67605" y="125153"/>
                  </a:lnTo>
                  <a:lnTo>
                    <a:pt x="69098" y="122763"/>
                  </a:lnTo>
                  <a:lnTo>
                    <a:pt x="70492" y="120374"/>
                  </a:lnTo>
                  <a:lnTo>
                    <a:pt x="71787" y="117885"/>
                  </a:lnTo>
                  <a:lnTo>
                    <a:pt x="72981" y="115395"/>
                  </a:lnTo>
                  <a:lnTo>
                    <a:pt x="74176" y="112807"/>
                  </a:lnTo>
                  <a:lnTo>
                    <a:pt x="75172" y="110218"/>
                  </a:lnTo>
                  <a:lnTo>
                    <a:pt x="76267" y="107530"/>
                  </a:lnTo>
                  <a:lnTo>
                    <a:pt x="77163" y="104941"/>
                  </a:lnTo>
                  <a:lnTo>
                    <a:pt x="77960" y="102153"/>
                  </a:lnTo>
                  <a:lnTo>
                    <a:pt x="78756" y="99465"/>
                  </a:lnTo>
                  <a:lnTo>
                    <a:pt x="79353" y="96677"/>
                  </a:lnTo>
                  <a:lnTo>
                    <a:pt x="79951" y="93890"/>
                  </a:lnTo>
                  <a:lnTo>
                    <a:pt x="80449" y="91002"/>
                  </a:lnTo>
                  <a:lnTo>
                    <a:pt x="80946" y="88115"/>
                  </a:lnTo>
                  <a:lnTo>
                    <a:pt x="81245" y="85227"/>
                  </a:lnTo>
                  <a:lnTo>
                    <a:pt x="81444" y="82340"/>
                  </a:lnTo>
                  <a:lnTo>
                    <a:pt x="81643" y="79353"/>
                  </a:lnTo>
                  <a:lnTo>
                    <a:pt x="81643" y="76366"/>
                  </a:lnTo>
                  <a:lnTo>
                    <a:pt x="81643" y="76366"/>
                  </a:lnTo>
                  <a:lnTo>
                    <a:pt x="81643" y="73379"/>
                  </a:lnTo>
                  <a:lnTo>
                    <a:pt x="81444" y="70492"/>
                  </a:lnTo>
                  <a:lnTo>
                    <a:pt x="81245" y="67505"/>
                  </a:lnTo>
                  <a:lnTo>
                    <a:pt x="80946" y="64618"/>
                  </a:lnTo>
                  <a:lnTo>
                    <a:pt x="80449" y="61730"/>
                  </a:lnTo>
                  <a:lnTo>
                    <a:pt x="79951" y="58942"/>
                  </a:lnTo>
                  <a:lnTo>
                    <a:pt x="79353" y="56155"/>
                  </a:lnTo>
                  <a:lnTo>
                    <a:pt x="78756" y="53367"/>
                  </a:lnTo>
                  <a:lnTo>
                    <a:pt x="77960" y="50579"/>
                  </a:lnTo>
                  <a:lnTo>
                    <a:pt x="77163" y="47891"/>
                  </a:lnTo>
                  <a:lnTo>
                    <a:pt x="76267" y="45203"/>
                  </a:lnTo>
                  <a:lnTo>
                    <a:pt x="75172" y="42614"/>
                  </a:lnTo>
                  <a:lnTo>
                    <a:pt x="74176" y="40025"/>
                  </a:lnTo>
                  <a:lnTo>
                    <a:pt x="72981" y="37437"/>
                  </a:lnTo>
                  <a:lnTo>
                    <a:pt x="71787" y="34948"/>
                  </a:lnTo>
                  <a:lnTo>
                    <a:pt x="70492" y="32458"/>
                  </a:lnTo>
                  <a:lnTo>
                    <a:pt x="69098" y="30069"/>
                  </a:lnTo>
                  <a:lnTo>
                    <a:pt x="67605" y="27679"/>
                  </a:lnTo>
                  <a:lnTo>
                    <a:pt x="66111" y="25290"/>
                  </a:lnTo>
                  <a:lnTo>
                    <a:pt x="64518" y="23000"/>
                  </a:lnTo>
                  <a:lnTo>
                    <a:pt x="62925" y="20809"/>
                  </a:lnTo>
                  <a:lnTo>
                    <a:pt x="61233" y="18619"/>
                  </a:lnTo>
                  <a:lnTo>
                    <a:pt x="59441" y="16528"/>
                  </a:lnTo>
                  <a:lnTo>
                    <a:pt x="57549" y="14437"/>
                  </a:lnTo>
                  <a:lnTo>
                    <a:pt x="55657" y="12446"/>
                  </a:lnTo>
                  <a:lnTo>
                    <a:pt x="53765" y="10455"/>
                  </a:lnTo>
                  <a:lnTo>
                    <a:pt x="51675" y="8563"/>
                  </a:lnTo>
                  <a:lnTo>
                    <a:pt x="49683" y="6771"/>
                  </a:lnTo>
                  <a:lnTo>
                    <a:pt x="47493" y="4979"/>
                  </a:lnTo>
                  <a:lnTo>
                    <a:pt x="45302" y="3286"/>
                  </a:lnTo>
                  <a:lnTo>
                    <a:pt x="43112" y="1593"/>
                  </a:lnTo>
                  <a:lnTo>
                    <a:pt x="40822" y="0"/>
                  </a:lnTo>
                  <a:lnTo>
                    <a:pt x="40822" y="0"/>
                  </a:lnTo>
                  <a:lnTo>
                    <a:pt x="38532" y="1593"/>
                  </a:lnTo>
                  <a:lnTo>
                    <a:pt x="36342" y="3286"/>
                  </a:lnTo>
                  <a:lnTo>
                    <a:pt x="34151" y="4979"/>
                  </a:lnTo>
                  <a:lnTo>
                    <a:pt x="31961" y="6771"/>
                  </a:lnTo>
                  <a:lnTo>
                    <a:pt x="29969" y="8563"/>
                  </a:lnTo>
                  <a:lnTo>
                    <a:pt x="27879" y="10455"/>
                  </a:lnTo>
                  <a:lnTo>
                    <a:pt x="25987" y="12446"/>
                  </a:lnTo>
                  <a:lnTo>
                    <a:pt x="24095" y="14437"/>
                  </a:lnTo>
                  <a:lnTo>
                    <a:pt x="22203" y="16528"/>
                  </a:lnTo>
                  <a:lnTo>
                    <a:pt x="20411" y="18619"/>
                  </a:lnTo>
                  <a:lnTo>
                    <a:pt x="18719" y="20809"/>
                  </a:lnTo>
                  <a:lnTo>
                    <a:pt x="17126" y="23000"/>
                  </a:lnTo>
                  <a:lnTo>
                    <a:pt x="15533" y="25290"/>
                  </a:lnTo>
                  <a:lnTo>
                    <a:pt x="14039" y="27679"/>
                  </a:lnTo>
                  <a:lnTo>
                    <a:pt x="12546" y="30069"/>
                  </a:lnTo>
                  <a:lnTo>
                    <a:pt x="11152" y="32458"/>
                  </a:lnTo>
                  <a:lnTo>
                    <a:pt x="9857" y="34948"/>
                  </a:lnTo>
                  <a:lnTo>
                    <a:pt x="8663" y="37437"/>
                  </a:lnTo>
                  <a:lnTo>
                    <a:pt x="7468" y="40025"/>
                  </a:lnTo>
                  <a:lnTo>
                    <a:pt x="6472" y="42614"/>
                  </a:lnTo>
                  <a:lnTo>
                    <a:pt x="5377" y="45203"/>
                  </a:lnTo>
                  <a:lnTo>
                    <a:pt x="4481" y="47891"/>
                  </a:lnTo>
                  <a:lnTo>
                    <a:pt x="3684" y="50579"/>
                  </a:lnTo>
                  <a:lnTo>
                    <a:pt x="2888" y="53367"/>
                  </a:lnTo>
                  <a:lnTo>
                    <a:pt x="2291" y="56155"/>
                  </a:lnTo>
                  <a:lnTo>
                    <a:pt x="1693" y="58942"/>
                  </a:lnTo>
                  <a:lnTo>
                    <a:pt x="1195" y="61730"/>
                  </a:lnTo>
                  <a:lnTo>
                    <a:pt x="698" y="64618"/>
                  </a:lnTo>
                  <a:lnTo>
                    <a:pt x="399" y="67505"/>
                  </a:lnTo>
                  <a:lnTo>
                    <a:pt x="200" y="70492"/>
                  </a:lnTo>
                  <a:lnTo>
                    <a:pt x="1" y="73379"/>
                  </a:lnTo>
                  <a:lnTo>
                    <a:pt x="1" y="76366"/>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57" name="Google Shape;257;p33"/>
          <p:cNvGrpSpPr/>
          <p:nvPr/>
        </p:nvGrpSpPr>
        <p:grpSpPr>
          <a:xfrm>
            <a:off x="1120840" y="2944603"/>
            <a:ext cx="454343" cy="221985"/>
            <a:chOff x="238125" y="1112325"/>
            <a:chExt cx="7143750" cy="3490325"/>
          </a:xfrm>
        </p:grpSpPr>
        <p:sp>
          <p:nvSpPr>
            <p:cNvPr id="258" name="Google Shape;258;p33"/>
            <p:cNvSpPr/>
            <p:nvPr/>
          </p:nvSpPr>
          <p:spPr>
            <a:xfrm>
              <a:off x="238125" y="1112325"/>
              <a:ext cx="4340200" cy="3490325"/>
            </a:xfrm>
            <a:custGeom>
              <a:rect b="b" l="l" r="r" t="t"/>
              <a:pathLst>
                <a:path extrusionOk="0" h="139613" w="173608">
                  <a:moveTo>
                    <a:pt x="86804" y="0"/>
                  </a:moveTo>
                  <a:lnTo>
                    <a:pt x="0" y="139613"/>
                  </a:lnTo>
                  <a:lnTo>
                    <a:pt x="173608" y="139613"/>
                  </a:lnTo>
                  <a:lnTo>
                    <a:pt x="86804"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59" name="Google Shape;259;p33"/>
            <p:cNvSpPr/>
            <p:nvPr/>
          </p:nvSpPr>
          <p:spPr>
            <a:xfrm>
              <a:off x="3888375" y="1112325"/>
              <a:ext cx="3493500" cy="3490325"/>
            </a:xfrm>
            <a:custGeom>
              <a:rect b="b" l="l" r="r" t="t"/>
              <a:pathLst>
                <a:path extrusionOk="0" h="139613" w="139740">
                  <a:moveTo>
                    <a:pt x="23960" y="0"/>
                  </a:moveTo>
                  <a:lnTo>
                    <a:pt x="21075" y="3011"/>
                  </a:lnTo>
                  <a:lnTo>
                    <a:pt x="18315" y="6146"/>
                  </a:lnTo>
                  <a:lnTo>
                    <a:pt x="15806" y="9408"/>
                  </a:lnTo>
                  <a:lnTo>
                    <a:pt x="13423" y="12795"/>
                  </a:lnTo>
                  <a:lnTo>
                    <a:pt x="11290" y="16182"/>
                  </a:lnTo>
                  <a:lnTo>
                    <a:pt x="9409" y="19819"/>
                  </a:lnTo>
                  <a:lnTo>
                    <a:pt x="7527" y="23332"/>
                  </a:lnTo>
                  <a:lnTo>
                    <a:pt x="6022" y="26969"/>
                  </a:lnTo>
                  <a:lnTo>
                    <a:pt x="4642" y="30732"/>
                  </a:lnTo>
                  <a:lnTo>
                    <a:pt x="3388" y="34496"/>
                  </a:lnTo>
                  <a:lnTo>
                    <a:pt x="2384" y="38384"/>
                  </a:lnTo>
                  <a:lnTo>
                    <a:pt x="1506" y="42147"/>
                  </a:lnTo>
                  <a:lnTo>
                    <a:pt x="879" y="46036"/>
                  </a:lnTo>
                  <a:lnTo>
                    <a:pt x="377" y="49925"/>
                  </a:lnTo>
                  <a:lnTo>
                    <a:pt x="126" y="53939"/>
                  </a:lnTo>
                  <a:lnTo>
                    <a:pt x="1" y="57827"/>
                  </a:lnTo>
                  <a:lnTo>
                    <a:pt x="126" y="61716"/>
                  </a:lnTo>
                  <a:lnTo>
                    <a:pt x="377" y="65604"/>
                  </a:lnTo>
                  <a:lnTo>
                    <a:pt x="879" y="69618"/>
                  </a:lnTo>
                  <a:lnTo>
                    <a:pt x="1506" y="73507"/>
                  </a:lnTo>
                  <a:lnTo>
                    <a:pt x="2384" y="77270"/>
                  </a:lnTo>
                  <a:lnTo>
                    <a:pt x="3388" y="81159"/>
                  </a:lnTo>
                  <a:lnTo>
                    <a:pt x="4642" y="84922"/>
                  </a:lnTo>
                  <a:lnTo>
                    <a:pt x="6022" y="88560"/>
                  </a:lnTo>
                  <a:lnTo>
                    <a:pt x="7527" y="92323"/>
                  </a:lnTo>
                  <a:lnTo>
                    <a:pt x="9409" y="95835"/>
                  </a:lnTo>
                  <a:lnTo>
                    <a:pt x="11290" y="99347"/>
                  </a:lnTo>
                  <a:lnTo>
                    <a:pt x="13423" y="102860"/>
                  </a:lnTo>
                  <a:lnTo>
                    <a:pt x="15806" y="106246"/>
                  </a:lnTo>
                  <a:lnTo>
                    <a:pt x="18315" y="109508"/>
                  </a:lnTo>
                  <a:lnTo>
                    <a:pt x="21075" y="112644"/>
                  </a:lnTo>
                  <a:lnTo>
                    <a:pt x="23960" y="115654"/>
                  </a:lnTo>
                  <a:lnTo>
                    <a:pt x="26970" y="118539"/>
                  </a:lnTo>
                  <a:lnTo>
                    <a:pt x="30232" y="121299"/>
                  </a:lnTo>
                  <a:lnTo>
                    <a:pt x="33493" y="123808"/>
                  </a:lnTo>
                  <a:lnTo>
                    <a:pt x="36755" y="126191"/>
                  </a:lnTo>
                  <a:lnTo>
                    <a:pt x="40267" y="128324"/>
                  </a:lnTo>
                  <a:lnTo>
                    <a:pt x="43779" y="130331"/>
                  </a:lnTo>
                  <a:lnTo>
                    <a:pt x="47417" y="132087"/>
                  </a:lnTo>
                  <a:lnTo>
                    <a:pt x="51055" y="133592"/>
                  </a:lnTo>
                  <a:lnTo>
                    <a:pt x="54692" y="135097"/>
                  </a:lnTo>
                  <a:lnTo>
                    <a:pt x="58581" y="136226"/>
                  </a:lnTo>
                  <a:lnTo>
                    <a:pt x="62344" y="137355"/>
                  </a:lnTo>
                  <a:lnTo>
                    <a:pt x="66233" y="138108"/>
                  </a:lnTo>
                  <a:lnTo>
                    <a:pt x="70121" y="138860"/>
                  </a:lnTo>
                  <a:lnTo>
                    <a:pt x="74010" y="139237"/>
                  </a:lnTo>
                  <a:lnTo>
                    <a:pt x="77899" y="139613"/>
                  </a:lnTo>
                  <a:lnTo>
                    <a:pt x="85801" y="139613"/>
                  </a:lnTo>
                  <a:lnTo>
                    <a:pt x="89690" y="139237"/>
                  </a:lnTo>
                  <a:lnTo>
                    <a:pt x="93578" y="138860"/>
                  </a:lnTo>
                  <a:lnTo>
                    <a:pt x="97467" y="138108"/>
                  </a:lnTo>
                  <a:lnTo>
                    <a:pt x="101356" y="137355"/>
                  </a:lnTo>
                  <a:lnTo>
                    <a:pt x="105119" y="136226"/>
                  </a:lnTo>
                  <a:lnTo>
                    <a:pt x="108882" y="135097"/>
                  </a:lnTo>
                  <a:lnTo>
                    <a:pt x="112645" y="133592"/>
                  </a:lnTo>
                  <a:lnTo>
                    <a:pt x="116283" y="132087"/>
                  </a:lnTo>
                  <a:lnTo>
                    <a:pt x="119921" y="130331"/>
                  </a:lnTo>
                  <a:lnTo>
                    <a:pt x="123433" y="128324"/>
                  </a:lnTo>
                  <a:lnTo>
                    <a:pt x="126820" y="126191"/>
                  </a:lnTo>
                  <a:lnTo>
                    <a:pt x="130207" y="123808"/>
                  </a:lnTo>
                  <a:lnTo>
                    <a:pt x="133468" y="121299"/>
                  </a:lnTo>
                  <a:lnTo>
                    <a:pt x="136604" y="118539"/>
                  </a:lnTo>
                  <a:lnTo>
                    <a:pt x="139740" y="115654"/>
                  </a:lnTo>
                  <a:lnTo>
                    <a:pt x="23960"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60" name="Google Shape;260;p33"/>
          <p:cNvGrpSpPr/>
          <p:nvPr/>
        </p:nvGrpSpPr>
        <p:grpSpPr>
          <a:xfrm>
            <a:off x="2084444" y="2841854"/>
            <a:ext cx="274792" cy="427482"/>
            <a:chOff x="2126225" y="238125"/>
            <a:chExt cx="3367550" cy="5238750"/>
          </a:xfrm>
        </p:grpSpPr>
        <p:sp>
          <p:nvSpPr>
            <p:cNvPr id="261" name="Google Shape;261;p33"/>
            <p:cNvSpPr/>
            <p:nvPr/>
          </p:nvSpPr>
          <p:spPr>
            <a:xfrm>
              <a:off x="2126225" y="2856025"/>
              <a:ext cx="3367550" cy="2620850"/>
            </a:xfrm>
            <a:custGeom>
              <a:rect b="b" l="l" r="r" t="t"/>
              <a:pathLst>
                <a:path extrusionOk="0" h="104834" w="134702">
                  <a:moveTo>
                    <a:pt x="11362" y="0"/>
                  </a:moveTo>
                  <a:lnTo>
                    <a:pt x="10073" y="2109"/>
                  </a:lnTo>
                  <a:lnTo>
                    <a:pt x="8785" y="4100"/>
                  </a:lnTo>
                  <a:lnTo>
                    <a:pt x="7614" y="6326"/>
                  </a:lnTo>
                  <a:lnTo>
                    <a:pt x="6559" y="8434"/>
                  </a:lnTo>
                  <a:lnTo>
                    <a:pt x="5505" y="10659"/>
                  </a:lnTo>
                  <a:lnTo>
                    <a:pt x="4568" y="12885"/>
                  </a:lnTo>
                  <a:lnTo>
                    <a:pt x="3748" y="15228"/>
                  </a:lnTo>
                  <a:lnTo>
                    <a:pt x="2928" y="17570"/>
                  </a:lnTo>
                  <a:lnTo>
                    <a:pt x="2343" y="19913"/>
                  </a:lnTo>
                  <a:lnTo>
                    <a:pt x="1640" y="22373"/>
                  </a:lnTo>
                  <a:lnTo>
                    <a:pt x="1171" y="24833"/>
                  </a:lnTo>
                  <a:lnTo>
                    <a:pt x="703" y="27292"/>
                  </a:lnTo>
                  <a:lnTo>
                    <a:pt x="469" y="29752"/>
                  </a:lnTo>
                  <a:lnTo>
                    <a:pt x="234" y="32329"/>
                  </a:lnTo>
                  <a:lnTo>
                    <a:pt x="0" y="34906"/>
                  </a:lnTo>
                  <a:lnTo>
                    <a:pt x="0" y="37483"/>
                  </a:lnTo>
                  <a:lnTo>
                    <a:pt x="117" y="40880"/>
                  </a:lnTo>
                  <a:lnTo>
                    <a:pt x="351" y="44394"/>
                  </a:lnTo>
                  <a:lnTo>
                    <a:pt x="703" y="47673"/>
                  </a:lnTo>
                  <a:lnTo>
                    <a:pt x="1406" y="51070"/>
                  </a:lnTo>
                  <a:lnTo>
                    <a:pt x="2108" y="54350"/>
                  </a:lnTo>
                  <a:lnTo>
                    <a:pt x="3045" y="57512"/>
                  </a:lnTo>
                  <a:lnTo>
                    <a:pt x="4100" y="60675"/>
                  </a:lnTo>
                  <a:lnTo>
                    <a:pt x="5271" y="63721"/>
                  </a:lnTo>
                  <a:lnTo>
                    <a:pt x="6677" y="66649"/>
                  </a:lnTo>
                  <a:lnTo>
                    <a:pt x="8082" y="69577"/>
                  </a:lnTo>
                  <a:lnTo>
                    <a:pt x="9722" y="72388"/>
                  </a:lnTo>
                  <a:lnTo>
                    <a:pt x="11479" y="75082"/>
                  </a:lnTo>
                  <a:lnTo>
                    <a:pt x="13353" y="77776"/>
                  </a:lnTo>
                  <a:lnTo>
                    <a:pt x="15344" y="80353"/>
                  </a:lnTo>
                  <a:lnTo>
                    <a:pt x="17453" y="82813"/>
                  </a:lnTo>
                  <a:lnTo>
                    <a:pt x="19678" y="85156"/>
                  </a:lnTo>
                  <a:lnTo>
                    <a:pt x="22021" y="87381"/>
                  </a:lnTo>
                  <a:lnTo>
                    <a:pt x="24481" y="89490"/>
                  </a:lnTo>
                  <a:lnTo>
                    <a:pt x="27058" y="91481"/>
                  </a:lnTo>
                  <a:lnTo>
                    <a:pt x="29634" y="93355"/>
                  </a:lnTo>
                  <a:lnTo>
                    <a:pt x="32446" y="95112"/>
                  </a:lnTo>
                  <a:lnTo>
                    <a:pt x="35257" y="96752"/>
                  </a:lnTo>
                  <a:lnTo>
                    <a:pt x="38185" y="98157"/>
                  </a:lnTo>
                  <a:lnTo>
                    <a:pt x="41113" y="99563"/>
                  </a:lnTo>
                  <a:lnTo>
                    <a:pt x="44159" y="100734"/>
                  </a:lnTo>
                  <a:lnTo>
                    <a:pt x="47321" y="101789"/>
                  </a:lnTo>
                  <a:lnTo>
                    <a:pt x="50484" y="102726"/>
                  </a:lnTo>
                  <a:lnTo>
                    <a:pt x="53764" y="103428"/>
                  </a:lnTo>
                  <a:lnTo>
                    <a:pt x="57043" y="104014"/>
                  </a:lnTo>
                  <a:lnTo>
                    <a:pt x="60440" y="104483"/>
                  </a:lnTo>
                  <a:lnTo>
                    <a:pt x="63837" y="104717"/>
                  </a:lnTo>
                  <a:lnTo>
                    <a:pt x="67351" y="104834"/>
                  </a:lnTo>
                  <a:lnTo>
                    <a:pt x="70865" y="104717"/>
                  </a:lnTo>
                  <a:lnTo>
                    <a:pt x="74262" y="104483"/>
                  </a:lnTo>
                  <a:lnTo>
                    <a:pt x="77659" y="104014"/>
                  </a:lnTo>
                  <a:lnTo>
                    <a:pt x="80938" y="103428"/>
                  </a:lnTo>
                  <a:lnTo>
                    <a:pt x="84218" y="102726"/>
                  </a:lnTo>
                  <a:lnTo>
                    <a:pt x="87381" y="101789"/>
                  </a:lnTo>
                  <a:lnTo>
                    <a:pt x="90543" y="100734"/>
                  </a:lnTo>
                  <a:lnTo>
                    <a:pt x="93589" y="99563"/>
                  </a:lnTo>
                  <a:lnTo>
                    <a:pt x="96517" y="98157"/>
                  </a:lnTo>
                  <a:lnTo>
                    <a:pt x="99445" y="96752"/>
                  </a:lnTo>
                  <a:lnTo>
                    <a:pt x="102256" y="95112"/>
                  </a:lnTo>
                  <a:lnTo>
                    <a:pt x="105068" y="93355"/>
                  </a:lnTo>
                  <a:lnTo>
                    <a:pt x="107644" y="91481"/>
                  </a:lnTo>
                  <a:lnTo>
                    <a:pt x="110221" y="89490"/>
                  </a:lnTo>
                  <a:lnTo>
                    <a:pt x="112681" y="87381"/>
                  </a:lnTo>
                  <a:lnTo>
                    <a:pt x="115024" y="85156"/>
                  </a:lnTo>
                  <a:lnTo>
                    <a:pt x="117249" y="82813"/>
                  </a:lnTo>
                  <a:lnTo>
                    <a:pt x="119358" y="80353"/>
                  </a:lnTo>
                  <a:lnTo>
                    <a:pt x="121349" y="77776"/>
                  </a:lnTo>
                  <a:lnTo>
                    <a:pt x="123223" y="75082"/>
                  </a:lnTo>
                  <a:lnTo>
                    <a:pt x="124980" y="72388"/>
                  </a:lnTo>
                  <a:lnTo>
                    <a:pt x="126620" y="69577"/>
                  </a:lnTo>
                  <a:lnTo>
                    <a:pt x="128025" y="66649"/>
                  </a:lnTo>
                  <a:lnTo>
                    <a:pt x="129431" y="63721"/>
                  </a:lnTo>
                  <a:lnTo>
                    <a:pt x="130602" y="60675"/>
                  </a:lnTo>
                  <a:lnTo>
                    <a:pt x="131657" y="57512"/>
                  </a:lnTo>
                  <a:lnTo>
                    <a:pt x="132594" y="54350"/>
                  </a:lnTo>
                  <a:lnTo>
                    <a:pt x="133296" y="51070"/>
                  </a:lnTo>
                  <a:lnTo>
                    <a:pt x="133999" y="47673"/>
                  </a:lnTo>
                  <a:lnTo>
                    <a:pt x="134351" y="44394"/>
                  </a:lnTo>
                  <a:lnTo>
                    <a:pt x="134585" y="40880"/>
                  </a:lnTo>
                  <a:lnTo>
                    <a:pt x="134702" y="37483"/>
                  </a:lnTo>
                  <a:lnTo>
                    <a:pt x="134702" y="34906"/>
                  </a:lnTo>
                  <a:lnTo>
                    <a:pt x="134468" y="32329"/>
                  </a:lnTo>
                  <a:lnTo>
                    <a:pt x="134233" y="29752"/>
                  </a:lnTo>
                  <a:lnTo>
                    <a:pt x="133999" y="27292"/>
                  </a:lnTo>
                  <a:lnTo>
                    <a:pt x="133531" y="24833"/>
                  </a:lnTo>
                  <a:lnTo>
                    <a:pt x="133062" y="22373"/>
                  </a:lnTo>
                  <a:lnTo>
                    <a:pt x="132359" y="19913"/>
                  </a:lnTo>
                  <a:lnTo>
                    <a:pt x="131774" y="17570"/>
                  </a:lnTo>
                  <a:lnTo>
                    <a:pt x="130954" y="15228"/>
                  </a:lnTo>
                  <a:lnTo>
                    <a:pt x="130134" y="12885"/>
                  </a:lnTo>
                  <a:lnTo>
                    <a:pt x="129197" y="10659"/>
                  </a:lnTo>
                  <a:lnTo>
                    <a:pt x="128143" y="8434"/>
                  </a:lnTo>
                  <a:lnTo>
                    <a:pt x="127088" y="6326"/>
                  </a:lnTo>
                  <a:lnTo>
                    <a:pt x="125917" y="4100"/>
                  </a:lnTo>
                  <a:lnTo>
                    <a:pt x="124629" y="2109"/>
                  </a:lnTo>
                  <a:lnTo>
                    <a:pt x="123340" y="0"/>
                  </a:lnTo>
                  <a:lnTo>
                    <a:pt x="120998" y="3397"/>
                  </a:lnTo>
                  <a:lnTo>
                    <a:pt x="118421" y="6560"/>
                  </a:lnTo>
                  <a:lnTo>
                    <a:pt x="115727" y="9488"/>
                  </a:lnTo>
                  <a:lnTo>
                    <a:pt x="112798" y="12299"/>
                  </a:lnTo>
                  <a:lnTo>
                    <a:pt x="109753" y="14993"/>
                  </a:lnTo>
                  <a:lnTo>
                    <a:pt x="106473" y="17453"/>
                  </a:lnTo>
                  <a:lnTo>
                    <a:pt x="103076" y="19679"/>
                  </a:lnTo>
                  <a:lnTo>
                    <a:pt x="99562" y="21787"/>
                  </a:lnTo>
                  <a:lnTo>
                    <a:pt x="95931" y="23661"/>
                  </a:lnTo>
                  <a:lnTo>
                    <a:pt x="92183" y="25301"/>
                  </a:lnTo>
                  <a:lnTo>
                    <a:pt x="88201" y="26707"/>
                  </a:lnTo>
                  <a:lnTo>
                    <a:pt x="84218" y="27878"/>
                  </a:lnTo>
                  <a:lnTo>
                    <a:pt x="80118" y="28815"/>
                  </a:lnTo>
                  <a:lnTo>
                    <a:pt x="76019" y="29401"/>
                  </a:lnTo>
                  <a:lnTo>
                    <a:pt x="71685" y="29869"/>
                  </a:lnTo>
                  <a:lnTo>
                    <a:pt x="67351" y="29986"/>
                  </a:lnTo>
                  <a:lnTo>
                    <a:pt x="63017" y="29869"/>
                  </a:lnTo>
                  <a:lnTo>
                    <a:pt x="58683" y="29401"/>
                  </a:lnTo>
                  <a:lnTo>
                    <a:pt x="54584" y="28815"/>
                  </a:lnTo>
                  <a:lnTo>
                    <a:pt x="50484" y="27878"/>
                  </a:lnTo>
                  <a:lnTo>
                    <a:pt x="46501" y="26707"/>
                  </a:lnTo>
                  <a:lnTo>
                    <a:pt x="42519" y="25301"/>
                  </a:lnTo>
                  <a:lnTo>
                    <a:pt x="38771" y="23661"/>
                  </a:lnTo>
                  <a:lnTo>
                    <a:pt x="35140" y="21787"/>
                  </a:lnTo>
                  <a:lnTo>
                    <a:pt x="31626" y="19679"/>
                  </a:lnTo>
                  <a:lnTo>
                    <a:pt x="28229" y="17453"/>
                  </a:lnTo>
                  <a:lnTo>
                    <a:pt x="24949" y="14993"/>
                  </a:lnTo>
                  <a:lnTo>
                    <a:pt x="21904" y="12299"/>
                  </a:lnTo>
                  <a:lnTo>
                    <a:pt x="18975" y="9488"/>
                  </a:lnTo>
                  <a:lnTo>
                    <a:pt x="16281" y="6560"/>
                  </a:lnTo>
                  <a:lnTo>
                    <a:pt x="13704" y="3397"/>
                  </a:lnTo>
                  <a:lnTo>
                    <a:pt x="11362"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2" name="Google Shape;262;p33"/>
            <p:cNvSpPr/>
            <p:nvPr/>
          </p:nvSpPr>
          <p:spPr>
            <a:xfrm>
              <a:off x="2126225" y="2856025"/>
              <a:ext cx="3367550" cy="2620850"/>
            </a:xfrm>
            <a:custGeom>
              <a:rect b="b" l="l" r="r" t="t"/>
              <a:pathLst>
                <a:path extrusionOk="0" fill="none" h="104834" w="134702">
                  <a:moveTo>
                    <a:pt x="67351" y="29986"/>
                  </a:moveTo>
                  <a:lnTo>
                    <a:pt x="67351" y="29986"/>
                  </a:lnTo>
                  <a:lnTo>
                    <a:pt x="63017" y="29869"/>
                  </a:lnTo>
                  <a:lnTo>
                    <a:pt x="58683" y="29401"/>
                  </a:lnTo>
                  <a:lnTo>
                    <a:pt x="54584" y="28815"/>
                  </a:lnTo>
                  <a:lnTo>
                    <a:pt x="50484" y="27878"/>
                  </a:lnTo>
                  <a:lnTo>
                    <a:pt x="46501" y="26707"/>
                  </a:lnTo>
                  <a:lnTo>
                    <a:pt x="42519" y="25301"/>
                  </a:lnTo>
                  <a:lnTo>
                    <a:pt x="38771" y="23661"/>
                  </a:lnTo>
                  <a:lnTo>
                    <a:pt x="35140" y="21787"/>
                  </a:lnTo>
                  <a:lnTo>
                    <a:pt x="31626" y="19679"/>
                  </a:lnTo>
                  <a:lnTo>
                    <a:pt x="28229" y="17453"/>
                  </a:lnTo>
                  <a:lnTo>
                    <a:pt x="24949" y="14993"/>
                  </a:lnTo>
                  <a:lnTo>
                    <a:pt x="21904" y="12299"/>
                  </a:lnTo>
                  <a:lnTo>
                    <a:pt x="18975" y="9488"/>
                  </a:lnTo>
                  <a:lnTo>
                    <a:pt x="16281" y="6560"/>
                  </a:lnTo>
                  <a:lnTo>
                    <a:pt x="13704" y="3397"/>
                  </a:lnTo>
                  <a:lnTo>
                    <a:pt x="11362" y="0"/>
                  </a:lnTo>
                  <a:lnTo>
                    <a:pt x="11362" y="0"/>
                  </a:lnTo>
                  <a:lnTo>
                    <a:pt x="10073" y="2109"/>
                  </a:lnTo>
                  <a:lnTo>
                    <a:pt x="8785" y="4100"/>
                  </a:lnTo>
                  <a:lnTo>
                    <a:pt x="7614" y="6326"/>
                  </a:lnTo>
                  <a:lnTo>
                    <a:pt x="6559" y="8434"/>
                  </a:lnTo>
                  <a:lnTo>
                    <a:pt x="5505" y="10659"/>
                  </a:lnTo>
                  <a:lnTo>
                    <a:pt x="4568" y="12885"/>
                  </a:lnTo>
                  <a:lnTo>
                    <a:pt x="3748" y="15228"/>
                  </a:lnTo>
                  <a:lnTo>
                    <a:pt x="2928" y="17570"/>
                  </a:lnTo>
                  <a:lnTo>
                    <a:pt x="2343" y="19913"/>
                  </a:lnTo>
                  <a:lnTo>
                    <a:pt x="1640" y="22373"/>
                  </a:lnTo>
                  <a:lnTo>
                    <a:pt x="1171" y="24833"/>
                  </a:lnTo>
                  <a:lnTo>
                    <a:pt x="703" y="27292"/>
                  </a:lnTo>
                  <a:lnTo>
                    <a:pt x="469" y="29752"/>
                  </a:lnTo>
                  <a:lnTo>
                    <a:pt x="234" y="32329"/>
                  </a:lnTo>
                  <a:lnTo>
                    <a:pt x="0" y="34906"/>
                  </a:lnTo>
                  <a:lnTo>
                    <a:pt x="0" y="37483"/>
                  </a:lnTo>
                  <a:lnTo>
                    <a:pt x="0" y="37483"/>
                  </a:lnTo>
                  <a:lnTo>
                    <a:pt x="117" y="40880"/>
                  </a:lnTo>
                  <a:lnTo>
                    <a:pt x="351" y="44394"/>
                  </a:lnTo>
                  <a:lnTo>
                    <a:pt x="703" y="47673"/>
                  </a:lnTo>
                  <a:lnTo>
                    <a:pt x="1406" y="51070"/>
                  </a:lnTo>
                  <a:lnTo>
                    <a:pt x="2108" y="54350"/>
                  </a:lnTo>
                  <a:lnTo>
                    <a:pt x="3045" y="57512"/>
                  </a:lnTo>
                  <a:lnTo>
                    <a:pt x="4100" y="60675"/>
                  </a:lnTo>
                  <a:lnTo>
                    <a:pt x="5271" y="63721"/>
                  </a:lnTo>
                  <a:lnTo>
                    <a:pt x="6677" y="66649"/>
                  </a:lnTo>
                  <a:lnTo>
                    <a:pt x="8082" y="69577"/>
                  </a:lnTo>
                  <a:lnTo>
                    <a:pt x="9722" y="72388"/>
                  </a:lnTo>
                  <a:lnTo>
                    <a:pt x="11479" y="75082"/>
                  </a:lnTo>
                  <a:lnTo>
                    <a:pt x="13353" y="77776"/>
                  </a:lnTo>
                  <a:lnTo>
                    <a:pt x="15344" y="80353"/>
                  </a:lnTo>
                  <a:lnTo>
                    <a:pt x="17453" y="82813"/>
                  </a:lnTo>
                  <a:lnTo>
                    <a:pt x="19678" y="85156"/>
                  </a:lnTo>
                  <a:lnTo>
                    <a:pt x="22021" y="87381"/>
                  </a:lnTo>
                  <a:lnTo>
                    <a:pt x="24481" y="89490"/>
                  </a:lnTo>
                  <a:lnTo>
                    <a:pt x="27058" y="91481"/>
                  </a:lnTo>
                  <a:lnTo>
                    <a:pt x="29634" y="93355"/>
                  </a:lnTo>
                  <a:lnTo>
                    <a:pt x="32446" y="95112"/>
                  </a:lnTo>
                  <a:lnTo>
                    <a:pt x="35257" y="96752"/>
                  </a:lnTo>
                  <a:lnTo>
                    <a:pt x="38185" y="98157"/>
                  </a:lnTo>
                  <a:lnTo>
                    <a:pt x="41113" y="99563"/>
                  </a:lnTo>
                  <a:lnTo>
                    <a:pt x="44159" y="100734"/>
                  </a:lnTo>
                  <a:lnTo>
                    <a:pt x="47321" y="101789"/>
                  </a:lnTo>
                  <a:lnTo>
                    <a:pt x="50484" y="102726"/>
                  </a:lnTo>
                  <a:lnTo>
                    <a:pt x="53764" y="103428"/>
                  </a:lnTo>
                  <a:lnTo>
                    <a:pt x="57043" y="104014"/>
                  </a:lnTo>
                  <a:lnTo>
                    <a:pt x="60440" y="104483"/>
                  </a:lnTo>
                  <a:lnTo>
                    <a:pt x="63837" y="104717"/>
                  </a:lnTo>
                  <a:lnTo>
                    <a:pt x="67351" y="104834"/>
                  </a:lnTo>
                  <a:lnTo>
                    <a:pt x="67351" y="104834"/>
                  </a:lnTo>
                  <a:lnTo>
                    <a:pt x="70865" y="104717"/>
                  </a:lnTo>
                  <a:lnTo>
                    <a:pt x="74262" y="104483"/>
                  </a:lnTo>
                  <a:lnTo>
                    <a:pt x="77659" y="104014"/>
                  </a:lnTo>
                  <a:lnTo>
                    <a:pt x="80938" y="103428"/>
                  </a:lnTo>
                  <a:lnTo>
                    <a:pt x="84218" y="102726"/>
                  </a:lnTo>
                  <a:lnTo>
                    <a:pt x="87381" y="101789"/>
                  </a:lnTo>
                  <a:lnTo>
                    <a:pt x="90543" y="100734"/>
                  </a:lnTo>
                  <a:lnTo>
                    <a:pt x="93589" y="99563"/>
                  </a:lnTo>
                  <a:lnTo>
                    <a:pt x="96517" y="98157"/>
                  </a:lnTo>
                  <a:lnTo>
                    <a:pt x="99445" y="96752"/>
                  </a:lnTo>
                  <a:lnTo>
                    <a:pt x="102256" y="95112"/>
                  </a:lnTo>
                  <a:lnTo>
                    <a:pt x="105068" y="93355"/>
                  </a:lnTo>
                  <a:lnTo>
                    <a:pt x="107644" y="91481"/>
                  </a:lnTo>
                  <a:lnTo>
                    <a:pt x="110221" y="89490"/>
                  </a:lnTo>
                  <a:lnTo>
                    <a:pt x="112681" y="87381"/>
                  </a:lnTo>
                  <a:lnTo>
                    <a:pt x="115024" y="85156"/>
                  </a:lnTo>
                  <a:lnTo>
                    <a:pt x="117249" y="82813"/>
                  </a:lnTo>
                  <a:lnTo>
                    <a:pt x="119358" y="80353"/>
                  </a:lnTo>
                  <a:lnTo>
                    <a:pt x="121349" y="77776"/>
                  </a:lnTo>
                  <a:lnTo>
                    <a:pt x="123223" y="75082"/>
                  </a:lnTo>
                  <a:lnTo>
                    <a:pt x="124980" y="72388"/>
                  </a:lnTo>
                  <a:lnTo>
                    <a:pt x="126620" y="69577"/>
                  </a:lnTo>
                  <a:lnTo>
                    <a:pt x="128025" y="66649"/>
                  </a:lnTo>
                  <a:lnTo>
                    <a:pt x="129431" y="63721"/>
                  </a:lnTo>
                  <a:lnTo>
                    <a:pt x="130602" y="60675"/>
                  </a:lnTo>
                  <a:lnTo>
                    <a:pt x="131657" y="57512"/>
                  </a:lnTo>
                  <a:lnTo>
                    <a:pt x="132594" y="54350"/>
                  </a:lnTo>
                  <a:lnTo>
                    <a:pt x="133296" y="51070"/>
                  </a:lnTo>
                  <a:lnTo>
                    <a:pt x="133999" y="47673"/>
                  </a:lnTo>
                  <a:lnTo>
                    <a:pt x="134351" y="44394"/>
                  </a:lnTo>
                  <a:lnTo>
                    <a:pt x="134585" y="40880"/>
                  </a:lnTo>
                  <a:lnTo>
                    <a:pt x="134702" y="37483"/>
                  </a:lnTo>
                  <a:lnTo>
                    <a:pt x="134702" y="37483"/>
                  </a:lnTo>
                  <a:lnTo>
                    <a:pt x="134702" y="34906"/>
                  </a:lnTo>
                  <a:lnTo>
                    <a:pt x="134468" y="32329"/>
                  </a:lnTo>
                  <a:lnTo>
                    <a:pt x="134233" y="29752"/>
                  </a:lnTo>
                  <a:lnTo>
                    <a:pt x="133999" y="27292"/>
                  </a:lnTo>
                  <a:lnTo>
                    <a:pt x="133531" y="24833"/>
                  </a:lnTo>
                  <a:lnTo>
                    <a:pt x="133062" y="22373"/>
                  </a:lnTo>
                  <a:lnTo>
                    <a:pt x="132359" y="19913"/>
                  </a:lnTo>
                  <a:lnTo>
                    <a:pt x="131774" y="17570"/>
                  </a:lnTo>
                  <a:lnTo>
                    <a:pt x="130954" y="15228"/>
                  </a:lnTo>
                  <a:lnTo>
                    <a:pt x="130134" y="12885"/>
                  </a:lnTo>
                  <a:lnTo>
                    <a:pt x="129197" y="10659"/>
                  </a:lnTo>
                  <a:lnTo>
                    <a:pt x="128143" y="8434"/>
                  </a:lnTo>
                  <a:lnTo>
                    <a:pt x="127088" y="6326"/>
                  </a:lnTo>
                  <a:lnTo>
                    <a:pt x="125917" y="4100"/>
                  </a:lnTo>
                  <a:lnTo>
                    <a:pt x="124629" y="2109"/>
                  </a:lnTo>
                  <a:lnTo>
                    <a:pt x="123340" y="0"/>
                  </a:lnTo>
                  <a:lnTo>
                    <a:pt x="123340" y="0"/>
                  </a:lnTo>
                  <a:lnTo>
                    <a:pt x="120998" y="3397"/>
                  </a:lnTo>
                  <a:lnTo>
                    <a:pt x="118421" y="6560"/>
                  </a:lnTo>
                  <a:lnTo>
                    <a:pt x="115727" y="9488"/>
                  </a:lnTo>
                  <a:lnTo>
                    <a:pt x="112798" y="12299"/>
                  </a:lnTo>
                  <a:lnTo>
                    <a:pt x="109753" y="14993"/>
                  </a:lnTo>
                  <a:lnTo>
                    <a:pt x="106473" y="17453"/>
                  </a:lnTo>
                  <a:lnTo>
                    <a:pt x="103076" y="19679"/>
                  </a:lnTo>
                  <a:lnTo>
                    <a:pt x="99562" y="21787"/>
                  </a:lnTo>
                  <a:lnTo>
                    <a:pt x="95931" y="23661"/>
                  </a:lnTo>
                  <a:lnTo>
                    <a:pt x="92183" y="25301"/>
                  </a:lnTo>
                  <a:lnTo>
                    <a:pt x="88201" y="26707"/>
                  </a:lnTo>
                  <a:lnTo>
                    <a:pt x="84218" y="27878"/>
                  </a:lnTo>
                  <a:lnTo>
                    <a:pt x="80118" y="28815"/>
                  </a:lnTo>
                  <a:lnTo>
                    <a:pt x="76019" y="29401"/>
                  </a:lnTo>
                  <a:lnTo>
                    <a:pt x="71685" y="29869"/>
                  </a:lnTo>
                  <a:lnTo>
                    <a:pt x="67351" y="29986"/>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3" name="Google Shape;263;p33"/>
            <p:cNvSpPr/>
            <p:nvPr/>
          </p:nvSpPr>
          <p:spPr>
            <a:xfrm>
              <a:off x="2126225" y="238125"/>
              <a:ext cx="3367550" cy="2617925"/>
            </a:xfrm>
            <a:custGeom>
              <a:rect b="b" l="l" r="r" t="t"/>
              <a:pathLst>
                <a:path extrusionOk="0" h="104717" w="134702">
                  <a:moveTo>
                    <a:pt x="63837" y="0"/>
                  </a:moveTo>
                  <a:lnTo>
                    <a:pt x="60440" y="351"/>
                  </a:lnTo>
                  <a:lnTo>
                    <a:pt x="57043" y="703"/>
                  </a:lnTo>
                  <a:lnTo>
                    <a:pt x="53764" y="1288"/>
                  </a:lnTo>
                  <a:lnTo>
                    <a:pt x="50484" y="2108"/>
                  </a:lnTo>
                  <a:lnTo>
                    <a:pt x="47321" y="3045"/>
                  </a:lnTo>
                  <a:lnTo>
                    <a:pt x="44159" y="4100"/>
                  </a:lnTo>
                  <a:lnTo>
                    <a:pt x="41113" y="5271"/>
                  </a:lnTo>
                  <a:lnTo>
                    <a:pt x="38185" y="6559"/>
                  </a:lnTo>
                  <a:lnTo>
                    <a:pt x="35257" y="8082"/>
                  </a:lnTo>
                  <a:lnTo>
                    <a:pt x="32446" y="9722"/>
                  </a:lnTo>
                  <a:lnTo>
                    <a:pt x="29634" y="11479"/>
                  </a:lnTo>
                  <a:lnTo>
                    <a:pt x="27058" y="13353"/>
                  </a:lnTo>
                  <a:lnTo>
                    <a:pt x="24481" y="15344"/>
                  </a:lnTo>
                  <a:lnTo>
                    <a:pt x="22021" y="17453"/>
                  </a:lnTo>
                  <a:lnTo>
                    <a:pt x="19678" y="19678"/>
                  </a:lnTo>
                  <a:lnTo>
                    <a:pt x="17453" y="22021"/>
                  </a:lnTo>
                  <a:lnTo>
                    <a:pt x="15344" y="24481"/>
                  </a:lnTo>
                  <a:lnTo>
                    <a:pt x="13353" y="27058"/>
                  </a:lnTo>
                  <a:lnTo>
                    <a:pt x="11479" y="29635"/>
                  </a:lnTo>
                  <a:lnTo>
                    <a:pt x="9722" y="32446"/>
                  </a:lnTo>
                  <a:lnTo>
                    <a:pt x="8082" y="35257"/>
                  </a:lnTo>
                  <a:lnTo>
                    <a:pt x="6677" y="38068"/>
                  </a:lnTo>
                  <a:lnTo>
                    <a:pt x="5271" y="41114"/>
                  </a:lnTo>
                  <a:lnTo>
                    <a:pt x="4100" y="44159"/>
                  </a:lnTo>
                  <a:lnTo>
                    <a:pt x="3045" y="47322"/>
                  </a:lnTo>
                  <a:lnTo>
                    <a:pt x="2108" y="50484"/>
                  </a:lnTo>
                  <a:lnTo>
                    <a:pt x="1406" y="53764"/>
                  </a:lnTo>
                  <a:lnTo>
                    <a:pt x="703" y="57044"/>
                  </a:lnTo>
                  <a:lnTo>
                    <a:pt x="351" y="60440"/>
                  </a:lnTo>
                  <a:lnTo>
                    <a:pt x="117" y="63837"/>
                  </a:lnTo>
                  <a:lnTo>
                    <a:pt x="0" y="67351"/>
                  </a:lnTo>
                  <a:lnTo>
                    <a:pt x="0" y="69928"/>
                  </a:lnTo>
                  <a:lnTo>
                    <a:pt x="234" y="72505"/>
                  </a:lnTo>
                  <a:lnTo>
                    <a:pt x="469" y="74965"/>
                  </a:lnTo>
                  <a:lnTo>
                    <a:pt x="703" y="77542"/>
                  </a:lnTo>
                  <a:lnTo>
                    <a:pt x="1171" y="80001"/>
                  </a:lnTo>
                  <a:lnTo>
                    <a:pt x="1640" y="82461"/>
                  </a:lnTo>
                  <a:lnTo>
                    <a:pt x="2343" y="84804"/>
                  </a:lnTo>
                  <a:lnTo>
                    <a:pt x="2928" y="87264"/>
                  </a:lnTo>
                  <a:lnTo>
                    <a:pt x="3748" y="89606"/>
                  </a:lnTo>
                  <a:lnTo>
                    <a:pt x="4568" y="91832"/>
                  </a:lnTo>
                  <a:lnTo>
                    <a:pt x="5505" y="94175"/>
                  </a:lnTo>
                  <a:lnTo>
                    <a:pt x="6559" y="96283"/>
                  </a:lnTo>
                  <a:lnTo>
                    <a:pt x="7614" y="98508"/>
                  </a:lnTo>
                  <a:lnTo>
                    <a:pt x="8785" y="100617"/>
                  </a:lnTo>
                  <a:lnTo>
                    <a:pt x="10073" y="102725"/>
                  </a:lnTo>
                  <a:lnTo>
                    <a:pt x="11362" y="104716"/>
                  </a:lnTo>
                  <a:lnTo>
                    <a:pt x="13704" y="101437"/>
                  </a:lnTo>
                  <a:lnTo>
                    <a:pt x="16281" y="98274"/>
                  </a:lnTo>
                  <a:lnTo>
                    <a:pt x="18975" y="95346"/>
                  </a:lnTo>
                  <a:lnTo>
                    <a:pt x="21904" y="92418"/>
                  </a:lnTo>
                  <a:lnTo>
                    <a:pt x="24949" y="89841"/>
                  </a:lnTo>
                  <a:lnTo>
                    <a:pt x="28229" y="87381"/>
                  </a:lnTo>
                  <a:lnTo>
                    <a:pt x="31626" y="85038"/>
                  </a:lnTo>
                  <a:lnTo>
                    <a:pt x="35140" y="83047"/>
                  </a:lnTo>
                  <a:lnTo>
                    <a:pt x="38771" y="81173"/>
                  </a:lnTo>
                  <a:lnTo>
                    <a:pt x="42519" y="79533"/>
                  </a:lnTo>
                  <a:lnTo>
                    <a:pt x="46501" y="78127"/>
                  </a:lnTo>
                  <a:lnTo>
                    <a:pt x="50484" y="76956"/>
                  </a:lnTo>
                  <a:lnTo>
                    <a:pt x="54584" y="76019"/>
                  </a:lnTo>
                  <a:lnTo>
                    <a:pt x="58683" y="75316"/>
                  </a:lnTo>
                  <a:lnTo>
                    <a:pt x="63017" y="74965"/>
                  </a:lnTo>
                  <a:lnTo>
                    <a:pt x="67351" y="74848"/>
                  </a:lnTo>
                  <a:lnTo>
                    <a:pt x="71685" y="74965"/>
                  </a:lnTo>
                  <a:lnTo>
                    <a:pt x="76019" y="75316"/>
                  </a:lnTo>
                  <a:lnTo>
                    <a:pt x="80118" y="76019"/>
                  </a:lnTo>
                  <a:lnTo>
                    <a:pt x="84218" y="76956"/>
                  </a:lnTo>
                  <a:lnTo>
                    <a:pt x="88201" y="78127"/>
                  </a:lnTo>
                  <a:lnTo>
                    <a:pt x="92183" y="79533"/>
                  </a:lnTo>
                  <a:lnTo>
                    <a:pt x="95931" y="81173"/>
                  </a:lnTo>
                  <a:lnTo>
                    <a:pt x="99562" y="83047"/>
                  </a:lnTo>
                  <a:lnTo>
                    <a:pt x="103076" y="85038"/>
                  </a:lnTo>
                  <a:lnTo>
                    <a:pt x="106473" y="87381"/>
                  </a:lnTo>
                  <a:lnTo>
                    <a:pt x="109753" y="89841"/>
                  </a:lnTo>
                  <a:lnTo>
                    <a:pt x="112798" y="92418"/>
                  </a:lnTo>
                  <a:lnTo>
                    <a:pt x="115727" y="95346"/>
                  </a:lnTo>
                  <a:lnTo>
                    <a:pt x="118421" y="98274"/>
                  </a:lnTo>
                  <a:lnTo>
                    <a:pt x="120998" y="101437"/>
                  </a:lnTo>
                  <a:lnTo>
                    <a:pt x="123340" y="104716"/>
                  </a:lnTo>
                  <a:lnTo>
                    <a:pt x="124629" y="102725"/>
                  </a:lnTo>
                  <a:lnTo>
                    <a:pt x="125917" y="100617"/>
                  </a:lnTo>
                  <a:lnTo>
                    <a:pt x="127088" y="98508"/>
                  </a:lnTo>
                  <a:lnTo>
                    <a:pt x="128143" y="96283"/>
                  </a:lnTo>
                  <a:lnTo>
                    <a:pt x="129197" y="94175"/>
                  </a:lnTo>
                  <a:lnTo>
                    <a:pt x="130134" y="91832"/>
                  </a:lnTo>
                  <a:lnTo>
                    <a:pt x="130954" y="89606"/>
                  </a:lnTo>
                  <a:lnTo>
                    <a:pt x="131774" y="87264"/>
                  </a:lnTo>
                  <a:lnTo>
                    <a:pt x="132359" y="84804"/>
                  </a:lnTo>
                  <a:lnTo>
                    <a:pt x="133062" y="82461"/>
                  </a:lnTo>
                  <a:lnTo>
                    <a:pt x="133531" y="80001"/>
                  </a:lnTo>
                  <a:lnTo>
                    <a:pt x="133999" y="77542"/>
                  </a:lnTo>
                  <a:lnTo>
                    <a:pt x="134233" y="74965"/>
                  </a:lnTo>
                  <a:lnTo>
                    <a:pt x="134468" y="72505"/>
                  </a:lnTo>
                  <a:lnTo>
                    <a:pt x="134702" y="69928"/>
                  </a:lnTo>
                  <a:lnTo>
                    <a:pt x="134702" y="67351"/>
                  </a:lnTo>
                  <a:lnTo>
                    <a:pt x="134585" y="63837"/>
                  </a:lnTo>
                  <a:lnTo>
                    <a:pt x="134351" y="60440"/>
                  </a:lnTo>
                  <a:lnTo>
                    <a:pt x="133999" y="57044"/>
                  </a:lnTo>
                  <a:lnTo>
                    <a:pt x="133296" y="53764"/>
                  </a:lnTo>
                  <a:lnTo>
                    <a:pt x="132594" y="50484"/>
                  </a:lnTo>
                  <a:lnTo>
                    <a:pt x="131657" y="47322"/>
                  </a:lnTo>
                  <a:lnTo>
                    <a:pt x="130602" y="44159"/>
                  </a:lnTo>
                  <a:lnTo>
                    <a:pt x="129431" y="41114"/>
                  </a:lnTo>
                  <a:lnTo>
                    <a:pt x="128025" y="38068"/>
                  </a:lnTo>
                  <a:lnTo>
                    <a:pt x="126620" y="35257"/>
                  </a:lnTo>
                  <a:lnTo>
                    <a:pt x="124980" y="32446"/>
                  </a:lnTo>
                  <a:lnTo>
                    <a:pt x="123223" y="29635"/>
                  </a:lnTo>
                  <a:lnTo>
                    <a:pt x="121349" y="27058"/>
                  </a:lnTo>
                  <a:lnTo>
                    <a:pt x="119358" y="24481"/>
                  </a:lnTo>
                  <a:lnTo>
                    <a:pt x="117249" y="22021"/>
                  </a:lnTo>
                  <a:lnTo>
                    <a:pt x="115024" y="19678"/>
                  </a:lnTo>
                  <a:lnTo>
                    <a:pt x="112681" y="17453"/>
                  </a:lnTo>
                  <a:lnTo>
                    <a:pt x="110221" y="15344"/>
                  </a:lnTo>
                  <a:lnTo>
                    <a:pt x="107644" y="13353"/>
                  </a:lnTo>
                  <a:lnTo>
                    <a:pt x="105068" y="11479"/>
                  </a:lnTo>
                  <a:lnTo>
                    <a:pt x="102256" y="9722"/>
                  </a:lnTo>
                  <a:lnTo>
                    <a:pt x="99445" y="8082"/>
                  </a:lnTo>
                  <a:lnTo>
                    <a:pt x="96517" y="6559"/>
                  </a:lnTo>
                  <a:lnTo>
                    <a:pt x="93589" y="5271"/>
                  </a:lnTo>
                  <a:lnTo>
                    <a:pt x="90543" y="4100"/>
                  </a:lnTo>
                  <a:lnTo>
                    <a:pt x="87381" y="3045"/>
                  </a:lnTo>
                  <a:lnTo>
                    <a:pt x="84218" y="2108"/>
                  </a:lnTo>
                  <a:lnTo>
                    <a:pt x="80938" y="1288"/>
                  </a:lnTo>
                  <a:lnTo>
                    <a:pt x="77659" y="703"/>
                  </a:lnTo>
                  <a:lnTo>
                    <a:pt x="74262" y="351"/>
                  </a:lnTo>
                  <a:lnTo>
                    <a:pt x="70865"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4" name="Google Shape;264;p33"/>
            <p:cNvSpPr/>
            <p:nvPr/>
          </p:nvSpPr>
          <p:spPr>
            <a:xfrm>
              <a:off x="2126225" y="238125"/>
              <a:ext cx="3367550" cy="2617925"/>
            </a:xfrm>
            <a:custGeom>
              <a:rect b="b" l="l" r="r" t="t"/>
              <a:pathLst>
                <a:path extrusionOk="0" fill="none" h="104717" w="134702">
                  <a:moveTo>
                    <a:pt x="67351" y="74848"/>
                  </a:moveTo>
                  <a:lnTo>
                    <a:pt x="67351" y="74848"/>
                  </a:lnTo>
                  <a:lnTo>
                    <a:pt x="63017" y="74965"/>
                  </a:lnTo>
                  <a:lnTo>
                    <a:pt x="58683" y="75316"/>
                  </a:lnTo>
                  <a:lnTo>
                    <a:pt x="54584" y="76019"/>
                  </a:lnTo>
                  <a:lnTo>
                    <a:pt x="50484" y="76956"/>
                  </a:lnTo>
                  <a:lnTo>
                    <a:pt x="46501" y="78127"/>
                  </a:lnTo>
                  <a:lnTo>
                    <a:pt x="42519" y="79533"/>
                  </a:lnTo>
                  <a:lnTo>
                    <a:pt x="38771" y="81173"/>
                  </a:lnTo>
                  <a:lnTo>
                    <a:pt x="35140" y="83047"/>
                  </a:lnTo>
                  <a:lnTo>
                    <a:pt x="31626" y="85038"/>
                  </a:lnTo>
                  <a:lnTo>
                    <a:pt x="28229" y="87381"/>
                  </a:lnTo>
                  <a:lnTo>
                    <a:pt x="24949" y="89841"/>
                  </a:lnTo>
                  <a:lnTo>
                    <a:pt x="21904" y="92418"/>
                  </a:lnTo>
                  <a:lnTo>
                    <a:pt x="18975" y="95346"/>
                  </a:lnTo>
                  <a:lnTo>
                    <a:pt x="16281" y="98274"/>
                  </a:lnTo>
                  <a:lnTo>
                    <a:pt x="13704" y="101437"/>
                  </a:lnTo>
                  <a:lnTo>
                    <a:pt x="11362" y="104716"/>
                  </a:lnTo>
                  <a:lnTo>
                    <a:pt x="11362" y="104716"/>
                  </a:lnTo>
                  <a:lnTo>
                    <a:pt x="10073" y="102725"/>
                  </a:lnTo>
                  <a:lnTo>
                    <a:pt x="8785" y="100617"/>
                  </a:lnTo>
                  <a:lnTo>
                    <a:pt x="7614" y="98508"/>
                  </a:lnTo>
                  <a:lnTo>
                    <a:pt x="6559" y="96283"/>
                  </a:lnTo>
                  <a:lnTo>
                    <a:pt x="5505" y="94175"/>
                  </a:lnTo>
                  <a:lnTo>
                    <a:pt x="4568" y="91832"/>
                  </a:lnTo>
                  <a:lnTo>
                    <a:pt x="3748" y="89606"/>
                  </a:lnTo>
                  <a:lnTo>
                    <a:pt x="2928" y="87264"/>
                  </a:lnTo>
                  <a:lnTo>
                    <a:pt x="2343" y="84804"/>
                  </a:lnTo>
                  <a:lnTo>
                    <a:pt x="1640" y="82461"/>
                  </a:lnTo>
                  <a:lnTo>
                    <a:pt x="1171" y="80001"/>
                  </a:lnTo>
                  <a:lnTo>
                    <a:pt x="703" y="77542"/>
                  </a:lnTo>
                  <a:lnTo>
                    <a:pt x="469" y="74965"/>
                  </a:lnTo>
                  <a:lnTo>
                    <a:pt x="234" y="72505"/>
                  </a:lnTo>
                  <a:lnTo>
                    <a:pt x="0" y="69928"/>
                  </a:lnTo>
                  <a:lnTo>
                    <a:pt x="0" y="67351"/>
                  </a:lnTo>
                  <a:lnTo>
                    <a:pt x="0" y="67351"/>
                  </a:lnTo>
                  <a:lnTo>
                    <a:pt x="117" y="63837"/>
                  </a:lnTo>
                  <a:lnTo>
                    <a:pt x="351" y="60440"/>
                  </a:lnTo>
                  <a:lnTo>
                    <a:pt x="703" y="57044"/>
                  </a:lnTo>
                  <a:lnTo>
                    <a:pt x="1406" y="53764"/>
                  </a:lnTo>
                  <a:lnTo>
                    <a:pt x="2108" y="50484"/>
                  </a:lnTo>
                  <a:lnTo>
                    <a:pt x="3045" y="47322"/>
                  </a:lnTo>
                  <a:lnTo>
                    <a:pt x="4100" y="44159"/>
                  </a:lnTo>
                  <a:lnTo>
                    <a:pt x="5271" y="41114"/>
                  </a:lnTo>
                  <a:lnTo>
                    <a:pt x="6677" y="38068"/>
                  </a:lnTo>
                  <a:lnTo>
                    <a:pt x="8082" y="35257"/>
                  </a:lnTo>
                  <a:lnTo>
                    <a:pt x="9722" y="32446"/>
                  </a:lnTo>
                  <a:lnTo>
                    <a:pt x="11479" y="29635"/>
                  </a:lnTo>
                  <a:lnTo>
                    <a:pt x="13353" y="27058"/>
                  </a:lnTo>
                  <a:lnTo>
                    <a:pt x="15344" y="24481"/>
                  </a:lnTo>
                  <a:lnTo>
                    <a:pt x="17453" y="22021"/>
                  </a:lnTo>
                  <a:lnTo>
                    <a:pt x="19678" y="19678"/>
                  </a:lnTo>
                  <a:lnTo>
                    <a:pt x="22021" y="17453"/>
                  </a:lnTo>
                  <a:lnTo>
                    <a:pt x="24481" y="15344"/>
                  </a:lnTo>
                  <a:lnTo>
                    <a:pt x="27058" y="13353"/>
                  </a:lnTo>
                  <a:lnTo>
                    <a:pt x="29634" y="11479"/>
                  </a:lnTo>
                  <a:lnTo>
                    <a:pt x="32446" y="9722"/>
                  </a:lnTo>
                  <a:lnTo>
                    <a:pt x="35257" y="8082"/>
                  </a:lnTo>
                  <a:lnTo>
                    <a:pt x="38185" y="6559"/>
                  </a:lnTo>
                  <a:lnTo>
                    <a:pt x="41113" y="5271"/>
                  </a:lnTo>
                  <a:lnTo>
                    <a:pt x="44159" y="4100"/>
                  </a:lnTo>
                  <a:lnTo>
                    <a:pt x="47321" y="3045"/>
                  </a:lnTo>
                  <a:lnTo>
                    <a:pt x="50484" y="2108"/>
                  </a:lnTo>
                  <a:lnTo>
                    <a:pt x="53764" y="1288"/>
                  </a:lnTo>
                  <a:lnTo>
                    <a:pt x="57043" y="703"/>
                  </a:lnTo>
                  <a:lnTo>
                    <a:pt x="60440" y="351"/>
                  </a:lnTo>
                  <a:lnTo>
                    <a:pt x="63837" y="0"/>
                  </a:lnTo>
                  <a:lnTo>
                    <a:pt x="67351" y="0"/>
                  </a:lnTo>
                  <a:lnTo>
                    <a:pt x="67351" y="0"/>
                  </a:lnTo>
                  <a:lnTo>
                    <a:pt x="70865" y="0"/>
                  </a:lnTo>
                  <a:lnTo>
                    <a:pt x="74262" y="351"/>
                  </a:lnTo>
                  <a:lnTo>
                    <a:pt x="77659" y="703"/>
                  </a:lnTo>
                  <a:lnTo>
                    <a:pt x="80938" y="1288"/>
                  </a:lnTo>
                  <a:lnTo>
                    <a:pt x="84218" y="2108"/>
                  </a:lnTo>
                  <a:lnTo>
                    <a:pt x="87381" y="3045"/>
                  </a:lnTo>
                  <a:lnTo>
                    <a:pt x="90543" y="4100"/>
                  </a:lnTo>
                  <a:lnTo>
                    <a:pt x="93589" y="5271"/>
                  </a:lnTo>
                  <a:lnTo>
                    <a:pt x="96517" y="6559"/>
                  </a:lnTo>
                  <a:lnTo>
                    <a:pt x="99445" y="8082"/>
                  </a:lnTo>
                  <a:lnTo>
                    <a:pt x="102256" y="9722"/>
                  </a:lnTo>
                  <a:lnTo>
                    <a:pt x="105068" y="11479"/>
                  </a:lnTo>
                  <a:lnTo>
                    <a:pt x="107644" y="13353"/>
                  </a:lnTo>
                  <a:lnTo>
                    <a:pt x="110221" y="15344"/>
                  </a:lnTo>
                  <a:lnTo>
                    <a:pt x="112681" y="17453"/>
                  </a:lnTo>
                  <a:lnTo>
                    <a:pt x="115024" y="19678"/>
                  </a:lnTo>
                  <a:lnTo>
                    <a:pt x="117249" y="22021"/>
                  </a:lnTo>
                  <a:lnTo>
                    <a:pt x="119358" y="24481"/>
                  </a:lnTo>
                  <a:lnTo>
                    <a:pt x="121349" y="27058"/>
                  </a:lnTo>
                  <a:lnTo>
                    <a:pt x="123223" y="29635"/>
                  </a:lnTo>
                  <a:lnTo>
                    <a:pt x="124980" y="32446"/>
                  </a:lnTo>
                  <a:lnTo>
                    <a:pt x="126620" y="35257"/>
                  </a:lnTo>
                  <a:lnTo>
                    <a:pt x="128025" y="38068"/>
                  </a:lnTo>
                  <a:lnTo>
                    <a:pt x="129431" y="41114"/>
                  </a:lnTo>
                  <a:lnTo>
                    <a:pt x="130602" y="44159"/>
                  </a:lnTo>
                  <a:lnTo>
                    <a:pt x="131657" y="47322"/>
                  </a:lnTo>
                  <a:lnTo>
                    <a:pt x="132594" y="50484"/>
                  </a:lnTo>
                  <a:lnTo>
                    <a:pt x="133296" y="53764"/>
                  </a:lnTo>
                  <a:lnTo>
                    <a:pt x="133999" y="57044"/>
                  </a:lnTo>
                  <a:lnTo>
                    <a:pt x="134351" y="60440"/>
                  </a:lnTo>
                  <a:lnTo>
                    <a:pt x="134585" y="63837"/>
                  </a:lnTo>
                  <a:lnTo>
                    <a:pt x="134702" y="67351"/>
                  </a:lnTo>
                  <a:lnTo>
                    <a:pt x="134702" y="67351"/>
                  </a:lnTo>
                  <a:lnTo>
                    <a:pt x="134702" y="69928"/>
                  </a:lnTo>
                  <a:lnTo>
                    <a:pt x="134468" y="72505"/>
                  </a:lnTo>
                  <a:lnTo>
                    <a:pt x="134233" y="74965"/>
                  </a:lnTo>
                  <a:lnTo>
                    <a:pt x="133999" y="77542"/>
                  </a:lnTo>
                  <a:lnTo>
                    <a:pt x="133531" y="80001"/>
                  </a:lnTo>
                  <a:lnTo>
                    <a:pt x="133062" y="82461"/>
                  </a:lnTo>
                  <a:lnTo>
                    <a:pt x="132359" y="84804"/>
                  </a:lnTo>
                  <a:lnTo>
                    <a:pt x="131774" y="87264"/>
                  </a:lnTo>
                  <a:lnTo>
                    <a:pt x="130954" y="89606"/>
                  </a:lnTo>
                  <a:lnTo>
                    <a:pt x="130134" y="91832"/>
                  </a:lnTo>
                  <a:lnTo>
                    <a:pt x="129197" y="94175"/>
                  </a:lnTo>
                  <a:lnTo>
                    <a:pt x="128143" y="96283"/>
                  </a:lnTo>
                  <a:lnTo>
                    <a:pt x="127088" y="98508"/>
                  </a:lnTo>
                  <a:lnTo>
                    <a:pt x="125917" y="100617"/>
                  </a:lnTo>
                  <a:lnTo>
                    <a:pt x="124629" y="102725"/>
                  </a:lnTo>
                  <a:lnTo>
                    <a:pt x="123340" y="104716"/>
                  </a:lnTo>
                  <a:lnTo>
                    <a:pt x="123340" y="104716"/>
                  </a:lnTo>
                  <a:lnTo>
                    <a:pt x="120998" y="101437"/>
                  </a:lnTo>
                  <a:lnTo>
                    <a:pt x="118421" y="98274"/>
                  </a:lnTo>
                  <a:lnTo>
                    <a:pt x="115727" y="95346"/>
                  </a:lnTo>
                  <a:lnTo>
                    <a:pt x="112798" y="92418"/>
                  </a:lnTo>
                  <a:lnTo>
                    <a:pt x="109753" y="89841"/>
                  </a:lnTo>
                  <a:lnTo>
                    <a:pt x="106473" y="87381"/>
                  </a:lnTo>
                  <a:lnTo>
                    <a:pt x="103076" y="85038"/>
                  </a:lnTo>
                  <a:lnTo>
                    <a:pt x="99562" y="83047"/>
                  </a:lnTo>
                  <a:lnTo>
                    <a:pt x="95931" y="81173"/>
                  </a:lnTo>
                  <a:lnTo>
                    <a:pt x="92183" y="79533"/>
                  </a:lnTo>
                  <a:lnTo>
                    <a:pt x="88201" y="78127"/>
                  </a:lnTo>
                  <a:lnTo>
                    <a:pt x="84218" y="76956"/>
                  </a:lnTo>
                  <a:lnTo>
                    <a:pt x="80118" y="76019"/>
                  </a:lnTo>
                  <a:lnTo>
                    <a:pt x="76019" y="75316"/>
                  </a:lnTo>
                  <a:lnTo>
                    <a:pt x="71685" y="74965"/>
                  </a:lnTo>
                  <a:lnTo>
                    <a:pt x="67351" y="74848"/>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65" name="Google Shape;265;p33"/>
          <p:cNvGrpSpPr/>
          <p:nvPr/>
        </p:nvGrpSpPr>
        <p:grpSpPr>
          <a:xfrm>
            <a:off x="2868497" y="2883722"/>
            <a:ext cx="515779" cy="343746"/>
            <a:chOff x="238125" y="476975"/>
            <a:chExt cx="7143750" cy="4761025"/>
          </a:xfrm>
        </p:grpSpPr>
        <p:sp>
          <p:nvSpPr>
            <p:cNvPr id="266" name="Google Shape;266;p33"/>
            <p:cNvSpPr/>
            <p:nvPr/>
          </p:nvSpPr>
          <p:spPr>
            <a:xfrm>
              <a:off x="238125" y="476975"/>
              <a:ext cx="4761050" cy="4761025"/>
            </a:xfrm>
            <a:custGeom>
              <a:rect b="b" l="l" r="r" t="t"/>
              <a:pathLst>
                <a:path extrusionOk="0" h="190441" w="190442">
                  <a:moveTo>
                    <a:pt x="95308" y="0"/>
                  </a:moveTo>
                  <a:lnTo>
                    <a:pt x="0" y="95133"/>
                  </a:lnTo>
                  <a:lnTo>
                    <a:pt x="95308" y="190441"/>
                  </a:lnTo>
                  <a:lnTo>
                    <a:pt x="190442" y="95133"/>
                  </a:lnTo>
                  <a:lnTo>
                    <a:pt x="95308" y="0"/>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7" name="Google Shape;267;p33"/>
            <p:cNvSpPr/>
            <p:nvPr/>
          </p:nvSpPr>
          <p:spPr>
            <a:xfrm>
              <a:off x="2620825" y="476975"/>
              <a:ext cx="4761050" cy="4761025"/>
            </a:xfrm>
            <a:custGeom>
              <a:rect b="b" l="l" r="r" t="t"/>
              <a:pathLst>
                <a:path extrusionOk="0" h="190441" w="190442">
                  <a:moveTo>
                    <a:pt x="95134" y="0"/>
                  </a:moveTo>
                  <a:lnTo>
                    <a:pt x="0" y="95133"/>
                  </a:lnTo>
                  <a:lnTo>
                    <a:pt x="95134" y="190441"/>
                  </a:lnTo>
                  <a:lnTo>
                    <a:pt x="190442" y="95133"/>
                  </a:lnTo>
                  <a:lnTo>
                    <a:pt x="95134"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8" name="Google Shape;268;p33"/>
            <p:cNvSpPr/>
            <p:nvPr/>
          </p:nvSpPr>
          <p:spPr>
            <a:xfrm>
              <a:off x="2620825" y="1666125"/>
              <a:ext cx="2378350" cy="2382725"/>
            </a:xfrm>
            <a:custGeom>
              <a:rect b="b" l="l" r="r" t="t"/>
              <a:pathLst>
                <a:path extrusionOk="0" h="95309" w="95134">
                  <a:moveTo>
                    <a:pt x="47567" y="1"/>
                  </a:moveTo>
                  <a:lnTo>
                    <a:pt x="0" y="47567"/>
                  </a:lnTo>
                  <a:lnTo>
                    <a:pt x="47567" y="95308"/>
                  </a:lnTo>
                  <a:lnTo>
                    <a:pt x="95134" y="47567"/>
                  </a:lnTo>
                  <a:lnTo>
                    <a:pt x="47567"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69" name="Google Shape;269;p33"/>
          <p:cNvGrpSpPr/>
          <p:nvPr/>
        </p:nvGrpSpPr>
        <p:grpSpPr>
          <a:xfrm>
            <a:off x="3893431" y="2838568"/>
            <a:ext cx="320602" cy="433769"/>
            <a:chOff x="1874000" y="238125"/>
            <a:chExt cx="3872000" cy="5238750"/>
          </a:xfrm>
        </p:grpSpPr>
        <p:sp>
          <p:nvSpPr>
            <p:cNvPr id="270" name="Google Shape;270;p33"/>
            <p:cNvSpPr/>
            <p:nvPr/>
          </p:nvSpPr>
          <p:spPr>
            <a:xfrm>
              <a:off x="1874000" y="2973925"/>
              <a:ext cx="3872000" cy="2502950"/>
            </a:xfrm>
            <a:custGeom>
              <a:rect b="b" l="l" r="r" t="t"/>
              <a:pathLst>
                <a:path extrusionOk="0" h="100118" w="154880">
                  <a:moveTo>
                    <a:pt x="22677" y="1"/>
                  </a:moveTo>
                  <a:lnTo>
                    <a:pt x="0" y="22678"/>
                  </a:lnTo>
                  <a:lnTo>
                    <a:pt x="77440" y="100118"/>
                  </a:lnTo>
                  <a:lnTo>
                    <a:pt x="154880" y="22678"/>
                  </a:lnTo>
                  <a:lnTo>
                    <a:pt x="132203" y="1"/>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71" name="Google Shape;271;p33"/>
            <p:cNvSpPr/>
            <p:nvPr/>
          </p:nvSpPr>
          <p:spPr>
            <a:xfrm>
              <a:off x="2440900" y="238125"/>
              <a:ext cx="2738200" cy="2735825"/>
            </a:xfrm>
            <a:custGeom>
              <a:rect b="b" l="l" r="r" t="t"/>
              <a:pathLst>
                <a:path extrusionOk="0" h="109433" w="109528">
                  <a:moveTo>
                    <a:pt x="1" y="0"/>
                  </a:moveTo>
                  <a:lnTo>
                    <a:pt x="1" y="109433"/>
                  </a:lnTo>
                  <a:lnTo>
                    <a:pt x="54764" y="54763"/>
                  </a:lnTo>
                  <a:lnTo>
                    <a:pt x="109527" y="109433"/>
                  </a:lnTo>
                  <a:lnTo>
                    <a:pt x="109527"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72" name="Google Shape;272;p33"/>
          <p:cNvGrpSpPr/>
          <p:nvPr/>
        </p:nvGrpSpPr>
        <p:grpSpPr>
          <a:xfrm>
            <a:off x="4723557" y="2865024"/>
            <a:ext cx="515652" cy="380857"/>
            <a:chOff x="263550" y="238125"/>
            <a:chExt cx="7092875" cy="5238750"/>
          </a:xfrm>
        </p:grpSpPr>
        <p:sp>
          <p:nvSpPr>
            <p:cNvPr id="273" name="Google Shape;273;p33"/>
            <p:cNvSpPr/>
            <p:nvPr/>
          </p:nvSpPr>
          <p:spPr>
            <a:xfrm>
              <a:off x="3968975" y="238125"/>
              <a:ext cx="3387450" cy="5238750"/>
            </a:xfrm>
            <a:custGeom>
              <a:rect b="b" l="l" r="r" t="t"/>
              <a:pathLst>
                <a:path extrusionOk="0" h="209550" w="135498">
                  <a:moveTo>
                    <a:pt x="30667" y="0"/>
                  </a:moveTo>
                  <a:lnTo>
                    <a:pt x="1" y="30666"/>
                  </a:lnTo>
                  <a:lnTo>
                    <a:pt x="1" y="178884"/>
                  </a:lnTo>
                  <a:lnTo>
                    <a:pt x="30667" y="209550"/>
                  </a:lnTo>
                  <a:lnTo>
                    <a:pt x="135498" y="104718"/>
                  </a:lnTo>
                  <a:lnTo>
                    <a:pt x="30667"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74" name="Google Shape;274;p33"/>
            <p:cNvSpPr/>
            <p:nvPr/>
          </p:nvSpPr>
          <p:spPr>
            <a:xfrm>
              <a:off x="263550" y="1004750"/>
              <a:ext cx="3705450" cy="3705500"/>
            </a:xfrm>
            <a:custGeom>
              <a:rect b="b" l="l" r="r" t="t"/>
              <a:pathLst>
                <a:path extrusionOk="0" h="148220" w="148218">
                  <a:moveTo>
                    <a:pt x="0" y="1"/>
                  </a:moveTo>
                  <a:lnTo>
                    <a:pt x="0" y="148219"/>
                  </a:lnTo>
                  <a:lnTo>
                    <a:pt x="148218" y="148219"/>
                  </a:lnTo>
                  <a:lnTo>
                    <a:pt x="74166" y="74053"/>
                  </a:lnTo>
                  <a:lnTo>
                    <a:pt x="148218" y="1"/>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75" name="Google Shape;275;p33"/>
          <p:cNvGrpSpPr/>
          <p:nvPr/>
        </p:nvGrpSpPr>
        <p:grpSpPr>
          <a:xfrm>
            <a:off x="5748745" y="2907640"/>
            <a:ext cx="515779" cy="295910"/>
            <a:chOff x="238125" y="808250"/>
            <a:chExt cx="7143750" cy="4098475"/>
          </a:xfrm>
        </p:grpSpPr>
        <p:sp>
          <p:nvSpPr>
            <p:cNvPr id="276" name="Google Shape;276;p33"/>
            <p:cNvSpPr/>
            <p:nvPr/>
          </p:nvSpPr>
          <p:spPr>
            <a:xfrm>
              <a:off x="238125" y="808250"/>
              <a:ext cx="4098500" cy="4098475"/>
            </a:xfrm>
            <a:custGeom>
              <a:rect b="b" l="l" r="r" t="t"/>
              <a:pathLst>
                <a:path extrusionOk="0" h="163939" w="163940">
                  <a:moveTo>
                    <a:pt x="81970" y="0"/>
                  </a:moveTo>
                  <a:lnTo>
                    <a:pt x="77734" y="114"/>
                  </a:lnTo>
                  <a:lnTo>
                    <a:pt x="73613" y="458"/>
                  </a:lnTo>
                  <a:lnTo>
                    <a:pt x="69491" y="1030"/>
                  </a:lnTo>
                  <a:lnTo>
                    <a:pt x="65484" y="1717"/>
                  </a:lnTo>
                  <a:lnTo>
                    <a:pt x="61477" y="2633"/>
                  </a:lnTo>
                  <a:lnTo>
                    <a:pt x="57585" y="3778"/>
                  </a:lnTo>
                  <a:lnTo>
                    <a:pt x="53807" y="5037"/>
                  </a:lnTo>
                  <a:lnTo>
                    <a:pt x="50029" y="6526"/>
                  </a:lnTo>
                  <a:lnTo>
                    <a:pt x="46480" y="8128"/>
                  </a:lnTo>
                  <a:lnTo>
                    <a:pt x="42931" y="9960"/>
                  </a:lnTo>
                  <a:lnTo>
                    <a:pt x="39497" y="11906"/>
                  </a:lnTo>
                  <a:lnTo>
                    <a:pt x="36177" y="14081"/>
                  </a:lnTo>
                  <a:lnTo>
                    <a:pt x="32971" y="16371"/>
                  </a:lnTo>
                  <a:lnTo>
                    <a:pt x="29880" y="18775"/>
                  </a:lnTo>
                  <a:lnTo>
                    <a:pt x="26904" y="21294"/>
                  </a:lnTo>
                  <a:lnTo>
                    <a:pt x="24041" y="24041"/>
                  </a:lnTo>
                  <a:lnTo>
                    <a:pt x="21294" y="26903"/>
                  </a:lnTo>
                  <a:lnTo>
                    <a:pt x="18661" y="29880"/>
                  </a:lnTo>
                  <a:lnTo>
                    <a:pt x="16257" y="32971"/>
                  </a:lnTo>
                  <a:lnTo>
                    <a:pt x="13967" y="36176"/>
                  </a:lnTo>
                  <a:lnTo>
                    <a:pt x="11906" y="39496"/>
                  </a:lnTo>
                  <a:lnTo>
                    <a:pt x="9846" y="42931"/>
                  </a:lnTo>
                  <a:lnTo>
                    <a:pt x="8128" y="46480"/>
                  </a:lnTo>
                  <a:lnTo>
                    <a:pt x="6411" y="50143"/>
                  </a:lnTo>
                  <a:lnTo>
                    <a:pt x="4923" y="53807"/>
                  </a:lnTo>
                  <a:lnTo>
                    <a:pt x="3663" y="57585"/>
                  </a:lnTo>
                  <a:lnTo>
                    <a:pt x="2633" y="61477"/>
                  </a:lnTo>
                  <a:lnTo>
                    <a:pt x="1717" y="65484"/>
                  </a:lnTo>
                  <a:lnTo>
                    <a:pt x="916" y="69491"/>
                  </a:lnTo>
                  <a:lnTo>
                    <a:pt x="458" y="73612"/>
                  </a:lnTo>
                  <a:lnTo>
                    <a:pt x="114" y="77734"/>
                  </a:lnTo>
                  <a:lnTo>
                    <a:pt x="0" y="81970"/>
                  </a:lnTo>
                  <a:lnTo>
                    <a:pt x="114" y="86205"/>
                  </a:lnTo>
                  <a:lnTo>
                    <a:pt x="458" y="90441"/>
                  </a:lnTo>
                  <a:lnTo>
                    <a:pt x="916" y="94448"/>
                  </a:lnTo>
                  <a:lnTo>
                    <a:pt x="1717" y="98569"/>
                  </a:lnTo>
                  <a:lnTo>
                    <a:pt x="2633" y="102462"/>
                  </a:lnTo>
                  <a:lnTo>
                    <a:pt x="3663" y="106354"/>
                  </a:lnTo>
                  <a:lnTo>
                    <a:pt x="4923" y="110247"/>
                  </a:lnTo>
                  <a:lnTo>
                    <a:pt x="6411" y="113910"/>
                  </a:lnTo>
                  <a:lnTo>
                    <a:pt x="8128" y="117574"/>
                  </a:lnTo>
                  <a:lnTo>
                    <a:pt x="9846" y="121123"/>
                  </a:lnTo>
                  <a:lnTo>
                    <a:pt x="11906" y="124557"/>
                  </a:lnTo>
                  <a:lnTo>
                    <a:pt x="13967" y="127877"/>
                  </a:lnTo>
                  <a:lnTo>
                    <a:pt x="16257" y="131083"/>
                  </a:lnTo>
                  <a:lnTo>
                    <a:pt x="18661" y="134174"/>
                  </a:lnTo>
                  <a:lnTo>
                    <a:pt x="21294" y="137150"/>
                  </a:lnTo>
                  <a:lnTo>
                    <a:pt x="24041" y="140012"/>
                  </a:lnTo>
                  <a:lnTo>
                    <a:pt x="26904" y="142645"/>
                  </a:lnTo>
                  <a:lnTo>
                    <a:pt x="29880" y="145278"/>
                  </a:lnTo>
                  <a:lnTo>
                    <a:pt x="32971" y="147682"/>
                  </a:lnTo>
                  <a:lnTo>
                    <a:pt x="36177" y="149972"/>
                  </a:lnTo>
                  <a:lnTo>
                    <a:pt x="39497" y="152147"/>
                  </a:lnTo>
                  <a:lnTo>
                    <a:pt x="42931" y="154094"/>
                  </a:lnTo>
                  <a:lnTo>
                    <a:pt x="46480" y="155925"/>
                  </a:lnTo>
                  <a:lnTo>
                    <a:pt x="50029" y="157528"/>
                  </a:lnTo>
                  <a:lnTo>
                    <a:pt x="53807" y="159016"/>
                  </a:lnTo>
                  <a:lnTo>
                    <a:pt x="57585" y="160276"/>
                  </a:lnTo>
                  <a:lnTo>
                    <a:pt x="61477" y="161420"/>
                  </a:lnTo>
                  <a:lnTo>
                    <a:pt x="65484" y="162336"/>
                  </a:lnTo>
                  <a:lnTo>
                    <a:pt x="69491" y="163023"/>
                  </a:lnTo>
                  <a:lnTo>
                    <a:pt x="73613" y="163596"/>
                  </a:lnTo>
                  <a:lnTo>
                    <a:pt x="77734" y="163825"/>
                  </a:lnTo>
                  <a:lnTo>
                    <a:pt x="81970" y="163939"/>
                  </a:lnTo>
                  <a:lnTo>
                    <a:pt x="86206" y="163825"/>
                  </a:lnTo>
                  <a:lnTo>
                    <a:pt x="90327" y="163596"/>
                  </a:lnTo>
                  <a:lnTo>
                    <a:pt x="94449" y="163023"/>
                  </a:lnTo>
                  <a:lnTo>
                    <a:pt x="98456" y="162336"/>
                  </a:lnTo>
                  <a:lnTo>
                    <a:pt x="102462" y="161420"/>
                  </a:lnTo>
                  <a:lnTo>
                    <a:pt x="106355" y="160276"/>
                  </a:lnTo>
                  <a:lnTo>
                    <a:pt x="110133" y="159016"/>
                  </a:lnTo>
                  <a:lnTo>
                    <a:pt x="113911" y="157528"/>
                  </a:lnTo>
                  <a:lnTo>
                    <a:pt x="117460" y="155925"/>
                  </a:lnTo>
                  <a:lnTo>
                    <a:pt x="121009" y="154094"/>
                  </a:lnTo>
                  <a:lnTo>
                    <a:pt x="124443" y="152147"/>
                  </a:lnTo>
                  <a:lnTo>
                    <a:pt x="127763" y="149972"/>
                  </a:lnTo>
                  <a:lnTo>
                    <a:pt x="130969" y="147682"/>
                  </a:lnTo>
                  <a:lnTo>
                    <a:pt x="134060" y="145278"/>
                  </a:lnTo>
                  <a:lnTo>
                    <a:pt x="137036" y="142645"/>
                  </a:lnTo>
                  <a:lnTo>
                    <a:pt x="139898" y="140012"/>
                  </a:lnTo>
                  <a:lnTo>
                    <a:pt x="142646" y="137150"/>
                  </a:lnTo>
                  <a:lnTo>
                    <a:pt x="145165" y="134174"/>
                  </a:lnTo>
                  <a:lnTo>
                    <a:pt x="147683" y="131083"/>
                  </a:lnTo>
                  <a:lnTo>
                    <a:pt x="149973" y="127877"/>
                  </a:lnTo>
                  <a:lnTo>
                    <a:pt x="152034" y="124557"/>
                  </a:lnTo>
                  <a:lnTo>
                    <a:pt x="154094" y="121123"/>
                  </a:lnTo>
                  <a:lnTo>
                    <a:pt x="155812" y="117574"/>
                  </a:lnTo>
                  <a:lnTo>
                    <a:pt x="157529" y="113910"/>
                  </a:lnTo>
                  <a:lnTo>
                    <a:pt x="159017" y="110247"/>
                  </a:lnTo>
                  <a:lnTo>
                    <a:pt x="160276" y="106354"/>
                  </a:lnTo>
                  <a:lnTo>
                    <a:pt x="161307" y="102462"/>
                  </a:lnTo>
                  <a:lnTo>
                    <a:pt x="162223" y="98569"/>
                  </a:lnTo>
                  <a:lnTo>
                    <a:pt x="163024" y="94448"/>
                  </a:lnTo>
                  <a:lnTo>
                    <a:pt x="163482" y="90441"/>
                  </a:lnTo>
                  <a:lnTo>
                    <a:pt x="163825" y="86205"/>
                  </a:lnTo>
                  <a:lnTo>
                    <a:pt x="163940" y="81970"/>
                  </a:lnTo>
                  <a:lnTo>
                    <a:pt x="163825" y="77734"/>
                  </a:lnTo>
                  <a:lnTo>
                    <a:pt x="163482" y="73612"/>
                  </a:lnTo>
                  <a:lnTo>
                    <a:pt x="163024" y="69491"/>
                  </a:lnTo>
                  <a:lnTo>
                    <a:pt x="162223" y="65484"/>
                  </a:lnTo>
                  <a:lnTo>
                    <a:pt x="161307" y="61477"/>
                  </a:lnTo>
                  <a:lnTo>
                    <a:pt x="160276" y="57585"/>
                  </a:lnTo>
                  <a:lnTo>
                    <a:pt x="159017" y="53807"/>
                  </a:lnTo>
                  <a:lnTo>
                    <a:pt x="157529" y="50143"/>
                  </a:lnTo>
                  <a:lnTo>
                    <a:pt x="155812" y="46480"/>
                  </a:lnTo>
                  <a:lnTo>
                    <a:pt x="154094" y="42931"/>
                  </a:lnTo>
                  <a:lnTo>
                    <a:pt x="152034" y="39496"/>
                  </a:lnTo>
                  <a:lnTo>
                    <a:pt x="149973" y="36176"/>
                  </a:lnTo>
                  <a:lnTo>
                    <a:pt x="147683" y="32971"/>
                  </a:lnTo>
                  <a:lnTo>
                    <a:pt x="145165" y="29880"/>
                  </a:lnTo>
                  <a:lnTo>
                    <a:pt x="142646" y="26903"/>
                  </a:lnTo>
                  <a:lnTo>
                    <a:pt x="139898" y="24041"/>
                  </a:lnTo>
                  <a:lnTo>
                    <a:pt x="137036" y="21294"/>
                  </a:lnTo>
                  <a:lnTo>
                    <a:pt x="134060" y="18775"/>
                  </a:lnTo>
                  <a:lnTo>
                    <a:pt x="130969" y="16371"/>
                  </a:lnTo>
                  <a:lnTo>
                    <a:pt x="127763" y="14081"/>
                  </a:lnTo>
                  <a:lnTo>
                    <a:pt x="124443" y="11906"/>
                  </a:lnTo>
                  <a:lnTo>
                    <a:pt x="121009" y="9960"/>
                  </a:lnTo>
                  <a:lnTo>
                    <a:pt x="117460" y="8128"/>
                  </a:lnTo>
                  <a:lnTo>
                    <a:pt x="113911" y="6526"/>
                  </a:lnTo>
                  <a:lnTo>
                    <a:pt x="110133" y="5037"/>
                  </a:lnTo>
                  <a:lnTo>
                    <a:pt x="106355" y="3778"/>
                  </a:lnTo>
                  <a:lnTo>
                    <a:pt x="102462" y="2633"/>
                  </a:lnTo>
                  <a:lnTo>
                    <a:pt x="98456" y="1717"/>
                  </a:lnTo>
                  <a:lnTo>
                    <a:pt x="94449" y="1030"/>
                  </a:lnTo>
                  <a:lnTo>
                    <a:pt x="90327" y="458"/>
                  </a:lnTo>
                  <a:lnTo>
                    <a:pt x="86206" y="114"/>
                  </a:lnTo>
                  <a:lnTo>
                    <a:pt x="81970"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77" name="Google Shape;277;p33"/>
            <p:cNvSpPr/>
            <p:nvPr/>
          </p:nvSpPr>
          <p:spPr>
            <a:xfrm>
              <a:off x="238125" y="808250"/>
              <a:ext cx="4098500" cy="4098475"/>
            </a:xfrm>
            <a:custGeom>
              <a:rect b="b" l="l" r="r" t="t"/>
              <a:pathLst>
                <a:path extrusionOk="0" fill="none" h="163939" w="163940">
                  <a:moveTo>
                    <a:pt x="0" y="81970"/>
                  </a:moveTo>
                  <a:lnTo>
                    <a:pt x="0" y="81970"/>
                  </a:lnTo>
                  <a:lnTo>
                    <a:pt x="114" y="77734"/>
                  </a:lnTo>
                  <a:lnTo>
                    <a:pt x="458" y="73612"/>
                  </a:lnTo>
                  <a:lnTo>
                    <a:pt x="916" y="69491"/>
                  </a:lnTo>
                  <a:lnTo>
                    <a:pt x="1717" y="65484"/>
                  </a:lnTo>
                  <a:lnTo>
                    <a:pt x="2633" y="61477"/>
                  </a:lnTo>
                  <a:lnTo>
                    <a:pt x="3663" y="57585"/>
                  </a:lnTo>
                  <a:lnTo>
                    <a:pt x="4923" y="53807"/>
                  </a:lnTo>
                  <a:lnTo>
                    <a:pt x="6411" y="50143"/>
                  </a:lnTo>
                  <a:lnTo>
                    <a:pt x="8128" y="46480"/>
                  </a:lnTo>
                  <a:lnTo>
                    <a:pt x="9846" y="42931"/>
                  </a:lnTo>
                  <a:lnTo>
                    <a:pt x="11906" y="39496"/>
                  </a:lnTo>
                  <a:lnTo>
                    <a:pt x="13967" y="36176"/>
                  </a:lnTo>
                  <a:lnTo>
                    <a:pt x="16257" y="32971"/>
                  </a:lnTo>
                  <a:lnTo>
                    <a:pt x="18661" y="29880"/>
                  </a:lnTo>
                  <a:lnTo>
                    <a:pt x="21294" y="26903"/>
                  </a:lnTo>
                  <a:lnTo>
                    <a:pt x="24041" y="24041"/>
                  </a:lnTo>
                  <a:lnTo>
                    <a:pt x="26904" y="21294"/>
                  </a:lnTo>
                  <a:lnTo>
                    <a:pt x="29880" y="18775"/>
                  </a:lnTo>
                  <a:lnTo>
                    <a:pt x="32971" y="16371"/>
                  </a:lnTo>
                  <a:lnTo>
                    <a:pt x="36177" y="14081"/>
                  </a:lnTo>
                  <a:lnTo>
                    <a:pt x="39497" y="11906"/>
                  </a:lnTo>
                  <a:lnTo>
                    <a:pt x="42931" y="9960"/>
                  </a:lnTo>
                  <a:lnTo>
                    <a:pt x="46480" y="8128"/>
                  </a:lnTo>
                  <a:lnTo>
                    <a:pt x="50029" y="6526"/>
                  </a:lnTo>
                  <a:lnTo>
                    <a:pt x="53807" y="5037"/>
                  </a:lnTo>
                  <a:lnTo>
                    <a:pt x="57585" y="3778"/>
                  </a:lnTo>
                  <a:lnTo>
                    <a:pt x="61477" y="2633"/>
                  </a:lnTo>
                  <a:lnTo>
                    <a:pt x="65484" y="1717"/>
                  </a:lnTo>
                  <a:lnTo>
                    <a:pt x="69491" y="1030"/>
                  </a:lnTo>
                  <a:lnTo>
                    <a:pt x="73613" y="458"/>
                  </a:lnTo>
                  <a:lnTo>
                    <a:pt x="77734" y="114"/>
                  </a:lnTo>
                  <a:lnTo>
                    <a:pt x="81970" y="0"/>
                  </a:lnTo>
                  <a:lnTo>
                    <a:pt x="81970" y="0"/>
                  </a:lnTo>
                  <a:lnTo>
                    <a:pt x="86206" y="114"/>
                  </a:lnTo>
                  <a:lnTo>
                    <a:pt x="90327" y="458"/>
                  </a:lnTo>
                  <a:lnTo>
                    <a:pt x="94449" y="1030"/>
                  </a:lnTo>
                  <a:lnTo>
                    <a:pt x="98456" y="1717"/>
                  </a:lnTo>
                  <a:lnTo>
                    <a:pt x="102462" y="2633"/>
                  </a:lnTo>
                  <a:lnTo>
                    <a:pt x="106355" y="3778"/>
                  </a:lnTo>
                  <a:lnTo>
                    <a:pt x="110133" y="5037"/>
                  </a:lnTo>
                  <a:lnTo>
                    <a:pt x="113911" y="6526"/>
                  </a:lnTo>
                  <a:lnTo>
                    <a:pt x="117460" y="8128"/>
                  </a:lnTo>
                  <a:lnTo>
                    <a:pt x="121009" y="9960"/>
                  </a:lnTo>
                  <a:lnTo>
                    <a:pt x="124443" y="11906"/>
                  </a:lnTo>
                  <a:lnTo>
                    <a:pt x="127763" y="14081"/>
                  </a:lnTo>
                  <a:lnTo>
                    <a:pt x="130969" y="16371"/>
                  </a:lnTo>
                  <a:lnTo>
                    <a:pt x="134060" y="18775"/>
                  </a:lnTo>
                  <a:lnTo>
                    <a:pt x="137036" y="21294"/>
                  </a:lnTo>
                  <a:lnTo>
                    <a:pt x="139898" y="24041"/>
                  </a:lnTo>
                  <a:lnTo>
                    <a:pt x="142646" y="26903"/>
                  </a:lnTo>
                  <a:lnTo>
                    <a:pt x="145165" y="29880"/>
                  </a:lnTo>
                  <a:lnTo>
                    <a:pt x="147683" y="32971"/>
                  </a:lnTo>
                  <a:lnTo>
                    <a:pt x="149973" y="36176"/>
                  </a:lnTo>
                  <a:lnTo>
                    <a:pt x="152034" y="39496"/>
                  </a:lnTo>
                  <a:lnTo>
                    <a:pt x="154094" y="42931"/>
                  </a:lnTo>
                  <a:lnTo>
                    <a:pt x="155812" y="46480"/>
                  </a:lnTo>
                  <a:lnTo>
                    <a:pt x="157529" y="50143"/>
                  </a:lnTo>
                  <a:lnTo>
                    <a:pt x="159017" y="53807"/>
                  </a:lnTo>
                  <a:lnTo>
                    <a:pt x="160276" y="57585"/>
                  </a:lnTo>
                  <a:lnTo>
                    <a:pt x="161307" y="61477"/>
                  </a:lnTo>
                  <a:lnTo>
                    <a:pt x="162223" y="65484"/>
                  </a:lnTo>
                  <a:lnTo>
                    <a:pt x="163024" y="69491"/>
                  </a:lnTo>
                  <a:lnTo>
                    <a:pt x="163482" y="73612"/>
                  </a:lnTo>
                  <a:lnTo>
                    <a:pt x="163825" y="77734"/>
                  </a:lnTo>
                  <a:lnTo>
                    <a:pt x="163940" y="81970"/>
                  </a:lnTo>
                  <a:lnTo>
                    <a:pt x="163940" y="81970"/>
                  </a:lnTo>
                  <a:lnTo>
                    <a:pt x="163825" y="86205"/>
                  </a:lnTo>
                  <a:lnTo>
                    <a:pt x="163482" y="90441"/>
                  </a:lnTo>
                  <a:lnTo>
                    <a:pt x="163024" y="94448"/>
                  </a:lnTo>
                  <a:lnTo>
                    <a:pt x="162223" y="98569"/>
                  </a:lnTo>
                  <a:lnTo>
                    <a:pt x="161307" y="102462"/>
                  </a:lnTo>
                  <a:lnTo>
                    <a:pt x="160276" y="106354"/>
                  </a:lnTo>
                  <a:lnTo>
                    <a:pt x="159017" y="110247"/>
                  </a:lnTo>
                  <a:lnTo>
                    <a:pt x="157529" y="113910"/>
                  </a:lnTo>
                  <a:lnTo>
                    <a:pt x="155812" y="117574"/>
                  </a:lnTo>
                  <a:lnTo>
                    <a:pt x="154094" y="121123"/>
                  </a:lnTo>
                  <a:lnTo>
                    <a:pt x="152034" y="124557"/>
                  </a:lnTo>
                  <a:lnTo>
                    <a:pt x="149973" y="127877"/>
                  </a:lnTo>
                  <a:lnTo>
                    <a:pt x="147683" y="131083"/>
                  </a:lnTo>
                  <a:lnTo>
                    <a:pt x="145165" y="134174"/>
                  </a:lnTo>
                  <a:lnTo>
                    <a:pt x="142646" y="137150"/>
                  </a:lnTo>
                  <a:lnTo>
                    <a:pt x="139898" y="140012"/>
                  </a:lnTo>
                  <a:lnTo>
                    <a:pt x="137036" y="142645"/>
                  </a:lnTo>
                  <a:lnTo>
                    <a:pt x="134060" y="145278"/>
                  </a:lnTo>
                  <a:lnTo>
                    <a:pt x="130969" y="147682"/>
                  </a:lnTo>
                  <a:lnTo>
                    <a:pt x="127763" y="149972"/>
                  </a:lnTo>
                  <a:lnTo>
                    <a:pt x="124443" y="152147"/>
                  </a:lnTo>
                  <a:lnTo>
                    <a:pt x="121009" y="154094"/>
                  </a:lnTo>
                  <a:lnTo>
                    <a:pt x="117460" y="155925"/>
                  </a:lnTo>
                  <a:lnTo>
                    <a:pt x="113911" y="157528"/>
                  </a:lnTo>
                  <a:lnTo>
                    <a:pt x="110133" y="159016"/>
                  </a:lnTo>
                  <a:lnTo>
                    <a:pt x="106355" y="160276"/>
                  </a:lnTo>
                  <a:lnTo>
                    <a:pt x="102462" y="161420"/>
                  </a:lnTo>
                  <a:lnTo>
                    <a:pt x="98456" y="162336"/>
                  </a:lnTo>
                  <a:lnTo>
                    <a:pt x="94449" y="163023"/>
                  </a:lnTo>
                  <a:lnTo>
                    <a:pt x="90327" y="163596"/>
                  </a:lnTo>
                  <a:lnTo>
                    <a:pt x="86206" y="163825"/>
                  </a:lnTo>
                  <a:lnTo>
                    <a:pt x="81970" y="163939"/>
                  </a:lnTo>
                  <a:lnTo>
                    <a:pt x="81970" y="163939"/>
                  </a:lnTo>
                  <a:lnTo>
                    <a:pt x="77734" y="163825"/>
                  </a:lnTo>
                  <a:lnTo>
                    <a:pt x="73613" y="163596"/>
                  </a:lnTo>
                  <a:lnTo>
                    <a:pt x="69491" y="163023"/>
                  </a:lnTo>
                  <a:lnTo>
                    <a:pt x="65484" y="162336"/>
                  </a:lnTo>
                  <a:lnTo>
                    <a:pt x="61477" y="161420"/>
                  </a:lnTo>
                  <a:lnTo>
                    <a:pt x="57585" y="160276"/>
                  </a:lnTo>
                  <a:lnTo>
                    <a:pt x="53807" y="159016"/>
                  </a:lnTo>
                  <a:lnTo>
                    <a:pt x="50029" y="157528"/>
                  </a:lnTo>
                  <a:lnTo>
                    <a:pt x="46480" y="155925"/>
                  </a:lnTo>
                  <a:lnTo>
                    <a:pt x="42931" y="154094"/>
                  </a:lnTo>
                  <a:lnTo>
                    <a:pt x="39497" y="152147"/>
                  </a:lnTo>
                  <a:lnTo>
                    <a:pt x="36177" y="149972"/>
                  </a:lnTo>
                  <a:lnTo>
                    <a:pt x="32971" y="147682"/>
                  </a:lnTo>
                  <a:lnTo>
                    <a:pt x="29880" y="145278"/>
                  </a:lnTo>
                  <a:lnTo>
                    <a:pt x="26904" y="142645"/>
                  </a:lnTo>
                  <a:lnTo>
                    <a:pt x="24041" y="140012"/>
                  </a:lnTo>
                  <a:lnTo>
                    <a:pt x="21294" y="137150"/>
                  </a:lnTo>
                  <a:lnTo>
                    <a:pt x="18661" y="134174"/>
                  </a:lnTo>
                  <a:lnTo>
                    <a:pt x="16257" y="131083"/>
                  </a:lnTo>
                  <a:lnTo>
                    <a:pt x="13967" y="127877"/>
                  </a:lnTo>
                  <a:lnTo>
                    <a:pt x="11906" y="124557"/>
                  </a:lnTo>
                  <a:lnTo>
                    <a:pt x="9846" y="121123"/>
                  </a:lnTo>
                  <a:lnTo>
                    <a:pt x="8128" y="117574"/>
                  </a:lnTo>
                  <a:lnTo>
                    <a:pt x="6411" y="113910"/>
                  </a:lnTo>
                  <a:lnTo>
                    <a:pt x="4923" y="110247"/>
                  </a:lnTo>
                  <a:lnTo>
                    <a:pt x="3663" y="106354"/>
                  </a:lnTo>
                  <a:lnTo>
                    <a:pt x="2633" y="102462"/>
                  </a:lnTo>
                  <a:lnTo>
                    <a:pt x="1717" y="98569"/>
                  </a:lnTo>
                  <a:lnTo>
                    <a:pt x="916" y="94448"/>
                  </a:lnTo>
                  <a:lnTo>
                    <a:pt x="458" y="90441"/>
                  </a:lnTo>
                  <a:lnTo>
                    <a:pt x="114" y="86205"/>
                  </a:lnTo>
                  <a:lnTo>
                    <a:pt x="0" y="81970"/>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78" name="Google Shape;278;p33"/>
            <p:cNvSpPr/>
            <p:nvPr/>
          </p:nvSpPr>
          <p:spPr>
            <a:xfrm>
              <a:off x="4451100" y="808250"/>
              <a:ext cx="2049275" cy="4098475"/>
            </a:xfrm>
            <a:custGeom>
              <a:rect b="b" l="l" r="r" t="t"/>
              <a:pathLst>
                <a:path extrusionOk="0" h="163939" w="81971">
                  <a:moveTo>
                    <a:pt x="0" y="0"/>
                  </a:moveTo>
                  <a:lnTo>
                    <a:pt x="0" y="163939"/>
                  </a:lnTo>
                  <a:lnTo>
                    <a:pt x="4236" y="163825"/>
                  </a:lnTo>
                  <a:lnTo>
                    <a:pt x="8358" y="163596"/>
                  </a:lnTo>
                  <a:lnTo>
                    <a:pt x="12479" y="163023"/>
                  </a:lnTo>
                  <a:lnTo>
                    <a:pt x="16486" y="162336"/>
                  </a:lnTo>
                  <a:lnTo>
                    <a:pt x="20493" y="161420"/>
                  </a:lnTo>
                  <a:lnTo>
                    <a:pt x="24385" y="160276"/>
                  </a:lnTo>
                  <a:lnTo>
                    <a:pt x="28163" y="159016"/>
                  </a:lnTo>
                  <a:lnTo>
                    <a:pt x="31827" y="157528"/>
                  </a:lnTo>
                  <a:lnTo>
                    <a:pt x="35490" y="155925"/>
                  </a:lnTo>
                  <a:lnTo>
                    <a:pt x="39039" y="154094"/>
                  </a:lnTo>
                  <a:lnTo>
                    <a:pt x="42473" y="152147"/>
                  </a:lnTo>
                  <a:lnTo>
                    <a:pt x="45794" y="149972"/>
                  </a:lnTo>
                  <a:lnTo>
                    <a:pt x="48999" y="147682"/>
                  </a:lnTo>
                  <a:lnTo>
                    <a:pt x="52090" y="145278"/>
                  </a:lnTo>
                  <a:lnTo>
                    <a:pt x="55067" y="142645"/>
                  </a:lnTo>
                  <a:lnTo>
                    <a:pt x="57929" y="140012"/>
                  </a:lnTo>
                  <a:lnTo>
                    <a:pt x="60676" y="137150"/>
                  </a:lnTo>
                  <a:lnTo>
                    <a:pt x="63195" y="134174"/>
                  </a:lnTo>
                  <a:lnTo>
                    <a:pt x="65599" y="131083"/>
                  </a:lnTo>
                  <a:lnTo>
                    <a:pt x="67889" y="127877"/>
                  </a:lnTo>
                  <a:lnTo>
                    <a:pt x="70064" y="124557"/>
                  </a:lnTo>
                  <a:lnTo>
                    <a:pt x="72010" y="121123"/>
                  </a:lnTo>
                  <a:lnTo>
                    <a:pt x="73842" y="117574"/>
                  </a:lnTo>
                  <a:lnTo>
                    <a:pt x="75445" y="113910"/>
                  </a:lnTo>
                  <a:lnTo>
                    <a:pt x="76933" y="110247"/>
                  </a:lnTo>
                  <a:lnTo>
                    <a:pt x="78307" y="106354"/>
                  </a:lnTo>
                  <a:lnTo>
                    <a:pt x="79337" y="102462"/>
                  </a:lnTo>
                  <a:lnTo>
                    <a:pt x="80253" y="98569"/>
                  </a:lnTo>
                  <a:lnTo>
                    <a:pt x="80940" y="94448"/>
                  </a:lnTo>
                  <a:lnTo>
                    <a:pt x="81512" y="90441"/>
                  </a:lnTo>
                  <a:lnTo>
                    <a:pt x="81856" y="86205"/>
                  </a:lnTo>
                  <a:lnTo>
                    <a:pt x="81970" y="81970"/>
                  </a:lnTo>
                  <a:lnTo>
                    <a:pt x="81856" y="77734"/>
                  </a:lnTo>
                  <a:lnTo>
                    <a:pt x="81512" y="73612"/>
                  </a:lnTo>
                  <a:lnTo>
                    <a:pt x="80940" y="69491"/>
                  </a:lnTo>
                  <a:lnTo>
                    <a:pt x="80253" y="65484"/>
                  </a:lnTo>
                  <a:lnTo>
                    <a:pt x="79337" y="61477"/>
                  </a:lnTo>
                  <a:lnTo>
                    <a:pt x="78307" y="57585"/>
                  </a:lnTo>
                  <a:lnTo>
                    <a:pt x="76933" y="53807"/>
                  </a:lnTo>
                  <a:lnTo>
                    <a:pt x="75445" y="50143"/>
                  </a:lnTo>
                  <a:lnTo>
                    <a:pt x="73842" y="46480"/>
                  </a:lnTo>
                  <a:lnTo>
                    <a:pt x="72010" y="42931"/>
                  </a:lnTo>
                  <a:lnTo>
                    <a:pt x="70064" y="39496"/>
                  </a:lnTo>
                  <a:lnTo>
                    <a:pt x="67889" y="36176"/>
                  </a:lnTo>
                  <a:lnTo>
                    <a:pt x="65599" y="32971"/>
                  </a:lnTo>
                  <a:lnTo>
                    <a:pt x="63195" y="29880"/>
                  </a:lnTo>
                  <a:lnTo>
                    <a:pt x="60676" y="26903"/>
                  </a:lnTo>
                  <a:lnTo>
                    <a:pt x="57929" y="24041"/>
                  </a:lnTo>
                  <a:lnTo>
                    <a:pt x="55067" y="21294"/>
                  </a:lnTo>
                  <a:lnTo>
                    <a:pt x="52090" y="18775"/>
                  </a:lnTo>
                  <a:lnTo>
                    <a:pt x="48999" y="16371"/>
                  </a:lnTo>
                  <a:lnTo>
                    <a:pt x="45794" y="14081"/>
                  </a:lnTo>
                  <a:lnTo>
                    <a:pt x="42473" y="11906"/>
                  </a:lnTo>
                  <a:lnTo>
                    <a:pt x="39039" y="9960"/>
                  </a:lnTo>
                  <a:lnTo>
                    <a:pt x="35490" y="8128"/>
                  </a:lnTo>
                  <a:lnTo>
                    <a:pt x="31827" y="6526"/>
                  </a:lnTo>
                  <a:lnTo>
                    <a:pt x="28163" y="5037"/>
                  </a:lnTo>
                  <a:lnTo>
                    <a:pt x="24385" y="3778"/>
                  </a:lnTo>
                  <a:lnTo>
                    <a:pt x="20493" y="2633"/>
                  </a:lnTo>
                  <a:lnTo>
                    <a:pt x="16486" y="1717"/>
                  </a:lnTo>
                  <a:lnTo>
                    <a:pt x="12479" y="1030"/>
                  </a:lnTo>
                  <a:lnTo>
                    <a:pt x="8358" y="458"/>
                  </a:lnTo>
                  <a:lnTo>
                    <a:pt x="4236" y="114"/>
                  </a:lnTo>
                  <a:lnTo>
                    <a:pt x="0"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79" name="Google Shape;279;p33"/>
            <p:cNvSpPr/>
            <p:nvPr/>
          </p:nvSpPr>
          <p:spPr>
            <a:xfrm>
              <a:off x="6614825" y="1263300"/>
              <a:ext cx="767050" cy="3191225"/>
            </a:xfrm>
            <a:custGeom>
              <a:rect b="b" l="l" r="r" t="t"/>
              <a:pathLst>
                <a:path extrusionOk="0" h="127649" w="30682">
                  <a:moveTo>
                    <a:pt x="1" y="1"/>
                  </a:moveTo>
                  <a:lnTo>
                    <a:pt x="1" y="127649"/>
                  </a:lnTo>
                  <a:lnTo>
                    <a:pt x="3321" y="124787"/>
                  </a:lnTo>
                  <a:lnTo>
                    <a:pt x="6641" y="121696"/>
                  </a:lnTo>
                  <a:lnTo>
                    <a:pt x="9732" y="118376"/>
                  </a:lnTo>
                  <a:lnTo>
                    <a:pt x="12594" y="114941"/>
                  </a:lnTo>
                  <a:lnTo>
                    <a:pt x="15341" y="111392"/>
                  </a:lnTo>
                  <a:lnTo>
                    <a:pt x="17860" y="107614"/>
                  </a:lnTo>
                  <a:lnTo>
                    <a:pt x="20264" y="103836"/>
                  </a:lnTo>
                  <a:lnTo>
                    <a:pt x="22325" y="99830"/>
                  </a:lnTo>
                  <a:lnTo>
                    <a:pt x="24271" y="95708"/>
                  </a:lnTo>
                  <a:lnTo>
                    <a:pt x="25874" y="91358"/>
                  </a:lnTo>
                  <a:lnTo>
                    <a:pt x="27362" y="87007"/>
                  </a:lnTo>
                  <a:lnTo>
                    <a:pt x="28507" y="82543"/>
                  </a:lnTo>
                  <a:lnTo>
                    <a:pt x="29423" y="77963"/>
                  </a:lnTo>
                  <a:lnTo>
                    <a:pt x="30110" y="73384"/>
                  </a:lnTo>
                  <a:lnTo>
                    <a:pt x="30339" y="70980"/>
                  </a:lnTo>
                  <a:lnTo>
                    <a:pt x="30568" y="68576"/>
                  </a:lnTo>
                  <a:lnTo>
                    <a:pt x="30682" y="66172"/>
                  </a:lnTo>
                  <a:lnTo>
                    <a:pt x="30682" y="63768"/>
                  </a:lnTo>
                  <a:lnTo>
                    <a:pt x="30682" y="61363"/>
                  </a:lnTo>
                  <a:lnTo>
                    <a:pt x="30568" y="58959"/>
                  </a:lnTo>
                  <a:lnTo>
                    <a:pt x="30339" y="56670"/>
                  </a:lnTo>
                  <a:lnTo>
                    <a:pt x="30110" y="54265"/>
                  </a:lnTo>
                  <a:lnTo>
                    <a:pt x="29423" y="49572"/>
                  </a:lnTo>
                  <a:lnTo>
                    <a:pt x="28507" y="44992"/>
                  </a:lnTo>
                  <a:lnTo>
                    <a:pt x="27362" y="40528"/>
                  </a:lnTo>
                  <a:lnTo>
                    <a:pt x="25874" y="36177"/>
                  </a:lnTo>
                  <a:lnTo>
                    <a:pt x="24271" y="31941"/>
                  </a:lnTo>
                  <a:lnTo>
                    <a:pt x="22325" y="27820"/>
                  </a:lnTo>
                  <a:lnTo>
                    <a:pt x="20264" y="23813"/>
                  </a:lnTo>
                  <a:lnTo>
                    <a:pt x="17860" y="19921"/>
                  </a:lnTo>
                  <a:lnTo>
                    <a:pt x="15341" y="16257"/>
                  </a:lnTo>
                  <a:lnTo>
                    <a:pt x="12594" y="12594"/>
                  </a:lnTo>
                  <a:lnTo>
                    <a:pt x="9732" y="9159"/>
                  </a:lnTo>
                  <a:lnTo>
                    <a:pt x="6641" y="5954"/>
                  </a:lnTo>
                  <a:lnTo>
                    <a:pt x="3321" y="2863"/>
                  </a:lnTo>
                  <a:lnTo>
                    <a:pt x="1" y="1"/>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0" name="Google Shape;280;p33"/>
            <p:cNvSpPr/>
            <p:nvPr/>
          </p:nvSpPr>
          <p:spPr>
            <a:xfrm>
              <a:off x="6614825" y="1263300"/>
              <a:ext cx="767050" cy="3191225"/>
            </a:xfrm>
            <a:custGeom>
              <a:rect b="b" l="l" r="r" t="t"/>
              <a:pathLst>
                <a:path extrusionOk="0" fill="none" h="127649" w="30682">
                  <a:moveTo>
                    <a:pt x="1" y="1"/>
                  </a:moveTo>
                  <a:lnTo>
                    <a:pt x="1" y="127649"/>
                  </a:lnTo>
                  <a:lnTo>
                    <a:pt x="1" y="127649"/>
                  </a:lnTo>
                  <a:lnTo>
                    <a:pt x="3321" y="124787"/>
                  </a:lnTo>
                  <a:lnTo>
                    <a:pt x="6641" y="121696"/>
                  </a:lnTo>
                  <a:lnTo>
                    <a:pt x="9732" y="118376"/>
                  </a:lnTo>
                  <a:lnTo>
                    <a:pt x="12594" y="114941"/>
                  </a:lnTo>
                  <a:lnTo>
                    <a:pt x="15341" y="111392"/>
                  </a:lnTo>
                  <a:lnTo>
                    <a:pt x="17860" y="107614"/>
                  </a:lnTo>
                  <a:lnTo>
                    <a:pt x="20264" y="103836"/>
                  </a:lnTo>
                  <a:lnTo>
                    <a:pt x="22325" y="99830"/>
                  </a:lnTo>
                  <a:lnTo>
                    <a:pt x="24271" y="95708"/>
                  </a:lnTo>
                  <a:lnTo>
                    <a:pt x="25874" y="91358"/>
                  </a:lnTo>
                  <a:lnTo>
                    <a:pt x="27362" y="87007"/>
                  </a:lnTo>
                  <a:lnTo>
                    <a:pt x="28507" y="82543"/>
                  </a:lnTo>
                  <a:lnTo>
                    <a:pt x="29423" y="77963"/>
                  </a:lnTo>
                  <a:lnTo>
                    <a:pt x="30110" y="73384"/>
                  </a:lnTo>
                  <a:lnTo>
                    <a:pt x="30339" y="70980"/>
                  </a:lnTo>
                  <a:lnTo>
                    <a:pt x="30568" y="68576"/>
                  </a:lnTo>
                  <a:lnTo>
                    <a:pt x="30682" y="66172"/>
                  </a:lnTo>
                  <a:lnTo>
                    <a:pt x="30682" y="63768"/>
                  </a:lnTo>
                  <a:lnTo>
                    <a:pt x="30682" y="63768"/>
                  </a:lnTo>
                  <a:lnTo>
                    <a:pt x="30682" y="61363"/>
                  </a:lnTo>
                  <a:lnTo>
                    <a:pt x="30568" y="58959"/>
                  </a:lnTo>
                  <a:lnTo>
                    <a:pt x="30339" y="56670"/>
                  </a:lnTo>
                  <a:lnTo>
                    <a:pt x="30110" y="54265"/>
                  </a:lnTo>
                  <a:lnTo>
                    <a:pt x="29423" y="49572"/>
                  </a:lnTo>
                  <a:lnTo>
                    <a:pt x="28507" y="44992"/>
                  </a:lnTo>
                  <a:lnTo>
                    <a:pt x="27362" y="40528"/>
                  </a:lnTo>
                  <a:lnTo>
                    <a:pt x="25874" y="36177"/>
                  </a:lnTo>
                  <a:lnTo>
                    <a:pt x="24271" y="31941"/>
                  </a:lnTo>
                  <a:lnTo>
                    <a:pt x="22325" y="27820"/>
                  </a:lnTo>
                  <a:lnTo>
                    <a:pt x="20264" y="23813"/>
                  </a:lnTo>
                  <a:lnTo>
                    <a:pt x="17860" y="19921"/>
                  </a:lnTo>
                  <a:lnTo>
                    <a:pt x="15341" y="16257"/>
                  </a:lnTo>
                  <a:lnTo>
                    <a:pt x="12594" y="12594"/>
                  </a:lnTo>
                  <a:lnTo>
                    <a:pt x="9732" y="9159"/>
                  </a:lnTo>
                  <a:lnTo>
                    <a:pt x="6641" y="5954"/>
                  </a:lnTo>
                  <a:lnTo>
                    <a:pt x="3321" y="2863"/>
                  </a:lnTo>
                  <a:lnTo>
                    <a:pt x="1" y="1"/>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81" name="Google Shape;281;p33"/>
          <p:cNvGrpSpPr/>
          <p:nvPr/>
        </p:nvGrpSpPr>
        <p:grpSpPr>
          <a:xfrm rot="5400000">
            <a:off x="6815387" y="2851331"/>
            <a:ext cx="325755" cy="408622"/>
            <a:chOff x="1724500" y="238125"/>
            <a:chExt cx="4171000" cy="5238750"/>
          </a:xfrm>
        </p:grpSpPr>
        <p:sp>
          <p:nvSpPr>
            <p:cNvPr id="282" name="Google Shape;282;p33"/>
            <p:cNvSpPr/>
            <p:nvPr/>
          </p:nvSpPr>
          <p:spPr>
            <a:xfrm>
              <a:off x="1924400" y="238125"/>
              <a:ext cx="3771200" cy="3771175"/>
            </a:xfrm>
            <a:custGeom>
              <a:rect b="b" l="l" r="r" t="t"/>
              <a:pathLst>
                <a:path extrusionOk="0" h="150847" w="150848">
                  <a:moveTo>
                    <a:pt x="75424" y="0"/>
                  </a:moveTo>
                  <a:lnTo>
                    <a:pt x="71607" y="182"/>
                  </a:lnTo>
                  <a:lnTo>
                    <a:pt x="67791" y="363"/>
                  </a:lnTo>
                  <a:lnTo>
                    <a:pt x="63974" y="909"/>
                  </a:lnTo>
                  <a:lnTo>
                    <a:pt x="60158" y="1454"/>
                  </a:lnTo>
                  <a:lnTo>
                    <a:pt x="56523" y="2363"/>
                  </a:lnTo>
                  <a:lnTo>
                    <a:pt x="53070" y="3453"/>
                  </a:lnTo>
                  <a:lnTo>
                    <a:pt x="49435" y="4544"/>
                  </a:lnTo>
                  <a:lnTo>
                    <a:pt x="45982" y="5998"/>
                  </a:lnTo>
                  <a:lnTo>
                    <a:pt x="42710" y="7451"/>
                  </a:lnTo>
                  <a:lnTo>
                    <a:pt x="39439" y="9087"/>
                  </a:lnTo>
                  <a:lnTo>
                    <a:pt x="36349" y="10905"/>
                  </a:lnTo>
                  <a:lnTo>
                    <a:pt x="33260" y="12904"/>
                  </a:lnTo>
                  <a:lnTo>
                    <a:pt x="30352" y="14903"/>
                  </a:lnTo>
                  <a:lnTo>
                    <a:pt x="27444" y="17266"/>
                  </a:lnTo>
                  <a:lnTo>
                    <a:pt x="24718" y="19628"/>
                  </a:lnTo>
                  <a:lnTo>
                    <a:pt x="21992" y="22173"/>
                  </a:lnTo>
                  <a:lnTo>
                    <a:pt x="19629" y="24717"/>
                  </a:lnTo>
                  <a:lnTo>
                    <a:pt x="17266" y="27443"/>
                  </a:lnTo>
                  <a:lnTo>
                    <a:pt x="14904" y="30351"/>
                  </a:lnTo>
                  <a:lnTo>
                    <a:pt x="12904" y="33259"/>
                  </a:lnTo>
                  <a:lnTo>
                    <a:pt x="10905" y="36349"/>
                  </a:lnTo>
                  <a:lnTo>
                    <a:pt x="9088" y="39438"/>
                  </a:lnTo>
                  <a:lnTo>
                    <a:pt x="7452" y="42710"/>
                  </a:lnTo>
                  <a:lnTo>
                    <a:pt x="5816" y="46163"/>
                  </a:lnTo>
                  <a:lnTo>
                    <a:pt x="4544" y="49434"/>
                  </a:lnTo>
                  <a:lnTo>
                    <a:pt x="3272" y="53069"/>
                  </a:lnTo>
                  <a:lnTo>
                    <a:pt x="2363" y="56522"/>
                  </a:lnTo>
                  <a:lnTo>
                    <a:pt x="1455" y="60339"/>
                  </a:lnTo>
                  <a:lnTo>
                    <a:pt x="909" y="63974"/>
                  </a:lnTo>
                  <a:lnTo>
                    <a:pt x="364" y="67790"/>
                  </a:lnTo>
                  <a:lnTo>
                    <a:pt x="1" y="71607"/>
                  </a:lnTo>
                  <a:lnTo>
                    <a:pt x="1" y="75423"/>
                  </a:lnTo>
                  <a:lnTo>
                    <a:pt x="1" y="79422"/>
                  </a:lnTo>
                  <a:lnTo>
                    <a:pt x="364" y="83238"/>
                  </a:lnTo>
                  <a:lnTo>
                    <a:pt x="909" y="86873"/>
                  </a:lnTo>
                  <a:lnTo>
                    <a:pt x="1455" y="90690"/>
                  </a:lnTo>
                  <a:lnTo>
                    <a:pt x="2363" y="94325"/>
                  </a:lnTo>
                  <a:lnTo>
                    <a:pt x="3272" y="97960"/>
                  </a:lnTo>
                  <a:lnTo>
                    <a:pt x="4544" y="101413"/>
                  </a:lnTo>
                  <a:lnTo>
                    <a:pt x="5816" y="104866"/>
                  </a:lnTo>
                  <a:lnTo>
                    <a:pt x="7452" y="108137"/>
                  </a:lnTo>
                  <a:lnTo>
                    <a:pt x="9088" y="111409"/>
                  </a:lnTo>
                  <a:lnTo>
                    <a:pt x="10905" y="114498"/>
                  </a:lnTo>
                  <a:lnTo>
                    <a:pt x="12904" y="117588"/>
                  </a:lnTo>
                  <a:lnTo>
                    <a:pt x="14904" y="120678"/>
                  </a:lnTo>
                  <a:lnTo>
                    <a:pt x="17266" y="123404"/>
                  </a:lnTo>
                  <a:lnTo>
                    <a:pt x="19629" y="126130"/>
                  </a:lnTo>
                  <a:lnTo>
                    <a:pt x="21992" y="128856"/>
                  </a:lnTo>
                  <a:lnTo>
                    <a:pt x="24718" y="131400"/>
                  </a:lnTo>
                  <a:lnTo>
                    <a:pt x="27444" y="133763"/>
                  </a:lnTo>
                  <a:lnTo>
                    <a:pt x="30352" y="135944"/>
                  </a:lnTo>
                  <a:lnTo>
                    <a:pt x="33260" y="137943"/>
                  </a:lnTo>
                  <a:lnTo>
                    <a:pt x="36349" y="139942"/>
                  </a:lnTo>
                  <a:lnTo>
                    <a:pt x="39439" y="141760"/>
                  </a:lnTo>
                  <a:lnTo>
                    <a:pt x="42710" y="143395"/>
                  </a:lnTo>
                  <a:lnTo>
                    <a:pt x="45982" y="145031"/>
                  </a:lnTo>
                  <a:lnTo>
                    <a:pt x="49435" y="146303"/>
                  </a:lnTo>
                  <a:lnTo>
                    <a:pt x="53070" y="147576"/>
                  </a:lnTo>
                  <a:lnTo>
                    <a:pt x="56523" y="148484"/>
                  </a:lnTo>
                  <a:lnTo>
                    <a:pt x="60158" y="149393"/>
                  </a:lnTo>
                  <a:lnTo>
                    <a:pt x="63974" y="150120"/>
                  </a:lnTo>
                  <a:lnTo>
                    <a:pt x="67791" y="150483"/>
                  </a:lnTo>
                  <a:lnTo>
                    <a:pt x="71607" y="150847"/>
                  </a:lnTo>
                  <a:lnTo>
                    <a:pt x="79241" y="150847"/>
                  </a:lnTo>
                  <a:lnTo>
                    <a:pt x="83057" y="150483"/>
                  </a:lnTo>
                  <a:lnTo>
                    <a:pt x="86874" y="150120"/>
                  </a:lnTo>
                  <a:lnTo>
                    <a:pt x="90690" y="149393"/>
                  </a:lnTo>
                  <a:lnTo>
                    <a:pt x="94325" y="148484"/>
                  </a:lnTo>
                  <a:lnTo>
                    <a:pt x="97778" y="147576"/>
                  </a:lnTo>
                  <a:lnTo>
                    <a:pt x="101413" y="146303"/>
                  </a:lnTo>
                  <a:lnTo>
                    <a:pt x="104866" y="145031"/>
                  </a:lnTo>
                  <a:lnTo>
                    <a:pt x="108138" y="143395"/>
                  </a:lnTo>
                  <a:lnTo>
                    <a:pt x="111409" y="141760"/>
                  </a:lnTo>
                  <a:lnTo>
                    <a:pt x="114499" y="139942"/>
                  </a:lnTo>
                  <a:lnTo>
                    <a:pt x="117588" y="137943"/>
                  </a:lnTo>
                  <a:lnTo>
                    <a:pt x="120496" y="135944"/>
                  </a:lnTo>
                  <a:lnTo>
                    <a:pt x="123404" y="133763"/>
                  </a:lnTo>
                  <a:lnTo>
                    <a:pt x="126130" y="131400"/>
                  </a:lnTo>
                  <a:lnTo>
                    <a:pt x="128856" y="128856"/>
                  </a:lnTo>
                  <a:lnTo>
                    <a:pt x="131219" y="126130"/>
                  </a:lnTo>
                  <a:lnTo>
                    <a:pt x="133582" y="123404"/>
                  </a:lnTo>
                  <a:lnTo>
                    <a:pt x="135944" y="120678"/>
                  </a:lnTo>
                  <a:lnTo>
                    <a:pt x="137944" y="117588"/>
                  </a:lnTo>
                  <a:lnTo>
                    <a:pt x="139943" y="114498"/>
                  </a:lnTo>
                  <a:lnTo>
                    <a:pt x="141760" y="111409"/>
                  </a:lnTo>
                  <a:lnTo>
                    <a:pt x="143396" y="108137"/>
                  </a:lnTo>
                  <a:lnTo>
                    <a:pt x="145032" y="104866"/>
                  </a:lnTo>
                  <a:lnTo>
                    <a:pt x="146304" y="101413"/>
                  </a:lnTo>
                  <a:lnTo>
                    <a:pt x="147576" y="97960"/>
                  </a:lnTo>
                  <a:lnTo>
                    <a:pt x="148485" y="94325"/>
                  </a:lnTo>
                  <a:lnTo>
                    <a:pt x="149393" y="90690"/>
                  </a:lnTo>
                  <a:lnTo>
                    <a:pt x="149939" y="86873"/>
                  </a:lnTo>
                  <a:lnTo>
                    <a:pt x="150484" y="83238"/>
                  </a:lnTo>
                  <a:lnTo>
                    <a:pt x="150847" y="79422"/>
                  </a:lnTo>
                  <a:lnTo>
                    <a:pt x="150847" y="75423"/>
                  </a:lnTo>
                  <a:lnTo>
                    <a:pt x="150847" y="71607"/>
                  </a:lnTo>
                  <a:lnTo>
                    <a:pt x="150484" y="67790"/>
                  </a:lnTo>
                  <a:lnTo>
                    <a:pt x="149939" y="63974"/>
                  </a:lnTo>
                  <a:lnTo>
                    <a:pt x="149393" y="60339"/>
                  </a:lnTo>
                  <a:lnTo>
                    <a:pt x="148485" y="56522"/>
                  </a:lnTo>
                  <a:lnTo>
                    <a:pt x="147576" y="53069"/>
                  </a:lnTo>
                  <a:lnTo>
                    <a:pt x="146304" y="49434"/>
                  </a:lnTo>
                  <a:lnTo>
                    <a:pt x="145032" y="46163"/>
                  </a:lnTo>
                  <a:lnTo>
                    <a:pt x="143396" y="42710"/>
                  </a:lnTo>
                  <a:lnTo>
                    <a:pt x="141760" y="39438"/>
                  </a:lnTo>
                  <a:lnTo>
                    <a:pt x="139943" y="36349"/>
                  </a:lnTo>
                  <a:lnTo>
                    <a:pt x="137944" y="33259"/>
                  </a:lnTo>
                  <a:lnTo>
                    <a:pt x="135944" y="30351"/>
                  </a:lnTo>
                  <a:lnTo>
                    <a:pt x="133582" y="27443"/>
                  </a:lnTo>
                  <a:lnTo>
                    <a:pt x="131219" y="24717"/>
                  </a:lnTo>
                  <a:lnTo>
                    <a:pt x="128856" y="22173"/>
                  </a:lnTo>
                  <a:lnTo>
                    <a:pt x="126130" y="19628"/>
                  </a:lnTo>
                  <a:lnTo>
                    <a:pt x="123404" y="17266"/>
                  </a:lnTo>
                  <a:lnTo>
                    <a:pt x="120496" y="14903"/>
                  </a:lnTo>
                  <a:lnTo>
                    <a:pt x="117588" y="12904"/>
                  </a:lnTo>
                  <a:lnTo>
                    <a:pt x="114499" y="10905"/>
                  </a:lnTo>
                  <a:lnTo>
                    <a:pt x="111409" y="9087"/>
                  </a:lnTo>
                  <a:lnTo>
                    <a:pt x="108138" y="7451"/>
                  </a:lnTo>
                  <a:lnTo>
                    <a:pt x="104866" y="5998"/>
                  </a:lnTo>
                  <a:lnTo>
                    <a:pt x="101413" y="4544"/>
                  </a:lnTo>
                  <a:lnTo>
                    <a:pt x="97778" y="3453"/>
                  </a:lnTo>
                  <a:lnTo>
                    <a:pt x="94325" y="2363"/>
                  </a:lnTo>
                  <a:lnTo>
                    <a:pt x="90690" y="1454"/>
                  </a:lnTo>
                  <a:lnTo>
                    <a:pt x="86874" y="909"/>
                  </a:lnTo>
                  <a:lnTo>
                    <a:pt x="83057" y="363"/>
                  </a:lnTo>
                  <a:lnTo>
                    <a:pt x="79241" y="182"/>
                  </a:lnTo>
                  <a:lnTo>
                    <a:pt x="75424"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3" name="Google Shape;283;p33"/>
            <p:cNvSpPr/>
            <p:nvPr/>
          </p:nvSpPr>
          <p:spPr>
            <a:xfrm>
              <a:off x="1924400" y="238125"/>
              <a:ext cx="3771200" cy="3771175"/>
            </a:xfrm>
            <a:custGeom>
              <a:rect b="b" l="l" r="r" t="t"/>
              <a:pathLst>
                <a:path extrusionOk="0" fill="none" h="150847" w="150848">
                  <a:moveTo>
                    <a:pt x="1" y="75423"/>
                  </a:moveTo>
                  <a:lnTo>
                    <a:pt x="1" y="75423"/>
                  </a:lnTo>
                  <a:lnTo>
                    <a:pt x="1" y="71607"/>
                  </a:lnTo>
                  <a:lnTo>
                    <a:pt x="364" y="67790"/>
                  </a:lnTo>
                  <a:lnTo>
                    <a:pt x="909" y="63974"/>
                  </a:lnTo>
                  <a:lnTo>
                    <a:pt x="1455" y="60339"/>
                  </a:lnTo>
                  <a:lnTo>
                    <a:pt x="2363" y="56522"/>
                  </a:lnTo>
                  <a:lnTo>
                    <a:pt x="3272" y="53069"/>
                  </a:lnTo>
                  <a:lnTo>
                    <a:pt x="4544" y="49434"/>
                  </a:lnTo>
                  <a:lnTo>
                    <a:pt x="5816" y="46163"/>
                  </a:lnTo>
                  <a:lnTo>
                    <a:pt x="7452" y="42710"/>
                  </a:lnTo>
                  <a:lnTo>
                    <a:pt x="9088" y="39438"/>
                  </a:lnTo>
                  <a:lnTo>
                    <a:pt x="10905" y="36349"/>
                  </a:lnTo>
                  <a:lnTo>
                    <a:pt x="12904" y="33259"/>
                  </a:lnTo>
                  <a:lnTo>
                    <a:pt x="14904" y="30351"/>
                  </a:lnTo>
                  <a:lnTo>
                    <a:pt x="17266" y="27443"/>
                  </a:lnTo>
                  <a:lnTo>
                    <a:pt x="19629" y="24717"/>
                  </a:lnTo>
                  <a:lnTo>
                    <a:pt x="21992" y="22173"/>
                  </a:lnTo>
                  <a:lnTo>
                    <a:pt x="24718" y="19628"/>
                  </a:lnTo>
                  <a:lnTo>
                    <a:pt x="27444" y="17266"/>
                  </a:lnTo>
                  <a:lnTo>
                    <a:pt x="30352" y="14903"/>
                  </a:lnTo>
                  <a:lnTo>
                    <a:pt x="33260" y="12904"/>
                  </a:lnTo>
                  <a:lnTo>
                    <a:pt x="36349" y="10905"/>
                  </a:lnTo>
                  <a:lnTo>
                    <a:pt x="39439" y="9087"/>
                  </a:lnTo>
                  <a:lnTo>
                    <a:pt x="42710" y="7451"/>
                  </a:lnTo>
                  <a:lnTo>
                    <a:pt x="45982" y="5998"/>
                  </a:lnTo>
                  <a:lnTo>
                    <a:pt x="49435" y="4544"/>
                  </a:lnTo>
                  <a:lnTo>
                    <a:pt x="53070" y="3453"/>
                  </a:lnTo>
                  <a:lnTo>
                    <a:pt x="56523" y="2363"/>
                  </a:lnTo>
                  <a:lnTo>
                    <a:pt x="60158" y="1454"/>
                  </a:lnTo>
                  <a:lnTo>
                    <a:pt x="63974" y="909"/>
                  </a:lnTo>
                  <a:lnTo>
                    <a:pt x="67791" y="363"/>
                  </a:lnTo>
                  <a:lnTo>
                    <a:pt x="71607" y="182"/>
                  </a:lnTo>
                  <a:lnTo>
                    <a:pt x="75424" y="0"/>
                  </a:lnTo>
                  <a:lnTo>
                    <a:pt x="75424" y="0"/>
                  </a:lnTo>
                  <a:lnTo>
                    <a:pt x="79241" y="182"/>
                  </a:lnTo>
                  <a:lnTo>
                    <a:pt x="83057" y="363"/>
                  </a:lnTo>
                  <a:lnTo>
                    <a:pt x="86874" y="909"/>
                  </a:lnTo>
                  <a:lnTo>
                    <a:pt x="90690" y="1454"/>
                  </a:lnTo>
                  <a:lnTo>
                    <a:pt x="94325" y="2363"/>
                  </a:lnTo>
                  <a:lnTo>
                    <a:pt x="97778" y="3453"/>
                  </a:lnTo>
                  <a:lnTo>
                    <a:pt x="101413" y="4544"/>
                  </a:lnTo>
                  <a:lnTo>
                    <a:pt x="104866" y="5998"/>
                  </a:lnTo>
                  <a:lnTo>
                    <a:pt x="108138" y="7451"/>
                  </a:lnTo>
                  <a:lnTo>
                    <a:pt x="111409" y="9087"/>
                  </a:lnTo>
                  <a:lnTo>
                    <a:pt x="114499" y="10905"/>
                  </a:lnTo>
                  <a:lnTo>
                    <a:pt x="117588" y="12904"/>
                  </a:lnTo>
                  <a:lnTo>
                    <a:pt x="120496" y="14903"/>
                  </a:lnTo>
                  <a:lnTo>
                    <a:pt x="123404" y="17266"/>
                  </a:lnTo>
                  <a:lnTo>
                    <a:pt x="126130" y="19628"/>
                  </a:lnTo>
                  <a:lnTo>
                    <a:pt x="128856" y="22173"/>
                  </a:lnTo>
                  <a:lnTo>
                    <a:pt x="131219" y="24717"/>
                  </a:lnTo>
                  <a:lnTo>
                    <a:pt x="133582" y="27443"/>
                  </a:lnTo>
                  <a:lnTo>
                    <a:pt x="135944" y="30351"/>
                  </a:lnTo>
                  <a:lnTo>
                    <a:pt x="137944" y="33259"/>
                  </a:lnTo>
                  <a:lnTo>
                    <a:pt x="139943" y="36349"/>
                  </a:lnTo>
                  <a:lnTo>
                    <a:pt x="141760" y="39438"/>
                  </a:lnTo>
                  <a:lnTo>
                    <a:pt x="143396" y="42710"/>
                  </a:lnTo>
                  <a:lnTo>
                    <a:pt x="145032" y="46163"/>
                  </a:lnTo>
                  <a:lnTo>
                    <a:pt x="146304" y="49434"/>
                  </a:lnTo>
                  <a:lnTo>
                    <a:pt x="147576" y="53069"/>
                  </a:lnTo>
                  <a:lnTo>
                    <a:pt x="148485" y="56522"/>
                  </a:lnTo>
                  <a:lnTo>
                    <a:pt x="149393" y="60339"/>
                  </a:lnTo>
                  <a:lnTo>
                    <a:pt x="149939" y="63974"/>
                  </a:lnTo>
                  <a:lnTo>
                    <a:pt x="150484" y="67790"/>
                  </a:lnTo>
                  <a:lnTo>
                    <a:pt x="150847" y="71607"/>
                  </a:lnTo>
                  <a:lnTo>
                    <a:pt x="150847" y="75423"/>
                  </a:lnTo>
                  <a:lnTo>
                    <a:pt x="150847" y="75423"/>
                  </a:lnTo>
                  <a:lnTo>
                    <a:pt x="150847" y="79422"/>
                  </a:lnTo>
                  <a:lnTo>
                    <a:pt x="150484" y="83238"/>
                  </a:lnTo>
                  <a:lnTo>
                    <a:pt x="149939" y="86873"/>
                  </a:lnTo>
                  <a:lnTo>
                    <a:pt x="149393" y="90690"/>
                  </a:lnTo>
                  <a:lnTo>
                    <a:pt x="148485" y="94325"/>
                  </a:lnTo>
                  <a:lnTo>
                    <a:pt x="147576" y="97960"/>
                  </a:lnTo>
                  <a:lnTo>
                    <a:pt x="146304" y="101413"/>
                  </a:lnTo>
                  <a:lnTo>
                    <a:pt x="145032" y="104866"/>
                  </a:lnTo>
                  <a:lnTo>
                    <a:pt x="143396" y="108137"/>
                  </a:lnTo>
                  <a:lnTo>
                    <a:pt x="141760" y="111409"/>
                  </a:lnTo>
                  <a:lnTo>
                    <a:pt x="139943" y="114498"/>
                  </a:lnTo>
                  <a:lnTo>
                    <a:pt x="137944" y="117588"/>
                  </a:lnTo>
                  <a:lnTo>
                    <a:pt x="135944" y="120678"/>
                  </a:lnTo>
                  <a:lnTo>
                    <a:pt x="133582" y="123404"/>
                  </a:lnTo>
                  <a:lnTo>
                    <a:pt x="131219" y="126130"/>
                  </a:lnTo>
                  <a:lnTo>
                    <a:pt x="128856" y="128856"/>
                  </a:lnTo>
                  <a:lnTo>
                    <a:pt x="126130" y="131400"/>
                  </a:lnTo>
                  <a:lnTo>
                    <a:pt x="123404" y="133763"/>
                  </a:lnTo>
                  <a:lnTo>
                    <a:pt x="120496" y="135944"/>
                  </a:lnTo>
                  <a:lnTo>
                    <a:pt x="117588" y="137943"/>
                  </a:lnTo>
                  <a:lnTo>
                    <a:pt x="114499" y="139942"/>
                  </a:lnTo>
                  <a:lnTo>
                    <a:pt x="111409" y="141760"/>
                  </a:lnTo>
                  <a:lnTo>
                    <a:pt x="108138" y="143395"/>
                  </a:lnTo>
                  <a:lnTo>
                    <a:pt x="104866" y="145031"/>
                  </a:lnTo>
                  <a:lnTo>
                    <a:pt x="101413" y="146303"/>
                  </a:lnTo>
                  <a:lnTo>
                    <a:pt x="97778" y="147576"/>
                  </a:lnTo>
                  <a:lnTo>
                    <a:pt x="94325" y="148484"/>
                  </a:lnTo>
                  <a:lnTo>
                    <a:pt x="90690" y="149393"/>
                  </a:lnTo>
                  <a:lnTo>
                    <a:pt x="86874" y="150120"/>
                  </a:lnTo>
                  <a:lnTo>
                    <a:pt x="83057" y="150483"/>
                  </a:lnTo>
                  <a:lnTo>
                    <a:pt x="79241" y="150847"/>
                  </a:lnTo>
                  <a:lnTo>
                    <a:pt x="75424" y="150847"/>
                  </a:lnTo>
                  <a:lnTo>
                    <a:pt x="75424" y="150847"/>
                  </a:lnTo>
                  <a:lnTo>
                    <a:pt x="71607" y="150847"/>
                  </a:lnTo>
                  <a:lnTo>
                    <a:pt x="67791" y="150483"/>
                  </a:lnTo>
                  <a:lnTo>
                    <a:pt x="63974" y="150120"/>
                  </a:lnTo>
                  <a:lnTo>
                    <a:pt x="60158" y="149393"/>
                  </a:lnTo>
                  <a:lnTo>
                    <a:pt x="56523" y="148484"/>
                  </a:lnTo>
                  <a:lnTo>
                    <a:pt x="53070" y="147576"/>
                  </a:lnTo>
                  <a:lnTo>
                    <a:pt x="49435" y="146303"/>
                  </a:lnTo>
                  <a:lnTo>
                    <a:pt x="45982" y="145031"/>
                  </a:lnTo>
                  <a:lnTo>
                    <a:pt x="42710" y="143395"/>
                  </a:lnTo>
                  <a:lnTo>
                    <a:pt x="39439" y="141760"/>
                  </a:lnTo>
                  <a:lnTo>
                    <a:pt x="36349" y="139942"/>
                  </a:lnTo>
                  <a:lnTo>
                    <a:pt x="33260" y="137943"/>
                  </a:lnTo>
                  <a:lnTo>
                    <a:pt x="30352" y="135944"/>
                  </a:lnTo>
                  <a:lnTo>
                    <a:pt x="27444" y="133763"/>
                  </a:lnTo>
                  <a:lnTo>
                    <a:pt x="24718" y="131400"/>
                  </a:lnTo>
                  <a:lnTo>
                    <a:pt x="21992" y="128856"/>
                  </a:lnTo>
                  <a:lnTo>
                    <a:pt x="19629" y="126130"/>
                  </a:lnTo>
                  <a:lnTo>
                    <a:pt x="17266" y="123404"/>
                  </a:lnTo>
                  <a:lnTo>
                    <a:pt x="14904" y="120678"/>
                  </a:lnTo>
                  <a:lnTo>
                    <a:pt x="12904" y="117588"/>
                  </a:lnTo>
                  <a:lnTo>
                    <a:pt x="10905" y="114498"/>
                  </a:lnTo>
                  <a:lnTo>
                    <a:pt x="9088" y="111409"/>
                  </a:lnTo>
                  <a:lnTo>
                    <a:pt x="7452" y="108137"/>
                  </a:lnTo>
                  <a:lnTo>
                    <a:pt x="5816" y="104866"/>
                  </a:lnTo>
                  <a:lnTo>
                    <a:pt x="4544" y="101413"/>
                  </a:lnTo>
                  <a:lnTo>
                    <a:pt x="3272" y="97960"/>
                  </a:lnTo>
                  <a:lnTo>
                    <a:pt x="2363" y="94325"/>
                  </a:lnTo>
                  <a:lnTo>
                    <a:pt x="1455" y="90690"/>
                  </a:lnTo>
                  <a:lnTo>
                    <a:pt x="909" y="86873"/>
                  </a:lnTo>
                  <a:lnTo>
                    <a:pt x="364" y="83238"/>
                  </a:lnTo>
                  <a:lnTo>
                    <a:pt x="1" y="79422"/>
                  </a:lnTo>
                  <a:lnTo>
                    <a:pt x="1" y="75423"/>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4" name="Google Shape;284;p33"/>
            <p:cNvSpPr/>
            <p:nvPr/>
          </p:nvSpPr>
          <p:spPr>
            <a:xfrm>
              <a:off x="1724500" y="2123700"/>
              <a:ext cx="4171000" cy="3353175"/>
            </a:xfrm>
            <a:custGeom>
              <a:rect b="b" l="l" r="r" t="t"/>
              <a:pathLst>
                <a:path extrusionOk="0" h="134127" w="166840">
                  <a:moveTo>
                    <a:pt x="83420" y="0"/>
                  </a:moveTo>
                  <a:lnTo>
                    <a:pt x="0" y="134127"/>
                  </a:lnTo>
                  <a:lnTo>
                    <a:pt x="166840" y="134127"/>
                  </a:lnTo>
                  <a:lnTo>
                    <a:pt x="83420" y="0"/>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5" name="Google Shape;285;p33"/>
            <p:cNvSpPr/>
            <p:nvPr/>
          </p:nvSpPr>
          <p:spPr>
            <a:xfrm>
              <a:off x="2814950" y="2123700"/>
              <a:ext cx="1990100" cy="1885600"/>
            </a:xfrm>
            <a:custGeom>
              <a:rect b="b" l="l" r="r" t="t"/>
              <a:pathLst>
                <a:path extrusionOk="0" h="75424" w="79604">
                  <a:moveTo>
                    <a:pt x="39802" y="0"/>
                  </a:moveTo>
                  <a:lnTo>
                    <a:pt x="0" y="63974"/>
                  </a:lnTo>
                  <a:lnTo>
                    <a:pt x="4362" y="66700"/>
                  </a:lnTo>
                  <a:lnTo>
                    <a:pt x="9087" y="68881"/>
                  </a:lnTo>
                  <a:lnTo>
                    <a:pt x="13813" y="70880"/>
                  </a:lnTo>
                  <a:lnTo>
                    <a:pt x="18720" y="72516"/>
                  </a:lnTo>
                  <a:lnTo>
                    <a:pt x="23809" y="73788"/>
                  </a:lnTo>
                  <a:lnTo>
                    <a:pt x="29079" y="74697"/>
                  </a:lnTo>
                  <a:lnTo>
                    <a:pt x="34350" y="75242"/>
                  </a:lnTo>
                  <a:lnTo>
                    <a:pt x="39802" y="75424"/>
                  </a:lnTo>
                  <a:lnTo>
                    <a:pt x="45254" y="75242"/>
                  </a:lnTo>
                  <a:lnTo>
                    <a:pt x="50525" y="74697"/>
                  </a:lnTo>
                  <a:lnTo>
                    <a:pt x="55795" y="73788"/>
                  </a:lnTo>
                  <a:lnTo>
                    <a:pt x="60884" y="72516"/>
                  </a:lnTo>
                  <a:lnTo>
                    <a:pt x="65791" y="70880"/>
                  </a:lnTo>
                  <a:lnTo>
                    <a:pt x="70517" y="68881"/>
                  </a:lnTo>
                  <a:lnTo>
                    <a:pt x="75242" y="66700"/>
                  </a:lnTo>
                  <a:lnTo>
                    <a:pt x="79604" y="63974"/>
                  </a:lnTo>
                  <a:lnTo>
                    <a:pt x="39802"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86" name="Google Shape;286;p33"/>
          <p:cNvGrpSpPr/>
          <p:nvPr/>
        </p:nvGrpSpPr>
        <p:grpSpPr>
          <a:xfrm>
            <a:off x="7692088" y="2856118"/>
            <a:ext cx="320529" cy="398669"/>
            <a:chOff x="1704025" y="238125"/>
            <a:chExt cx="4211950" cy="5238750"/>
          </a:xfrm>
        </p:grpSpPr>
        <p:sp>
          <p:nvSpPr>
            <p:cNvPr id="287" name="Google Shape;287;p33"/>
            <p:cNvSpPr/>
            <p:nvPr/>
          </p:nvSpPr>
          <p:spPr>
            <a:xfrm>
              <a:off x="1704025" y="1144650"/>
              <a:ext cx="4211950" cy="2106000"/>
            </a:xfrm>
            <a:custGeom>
              <a:rect b="b" l="l" r="r" t="t"/>
              <a:pathLst>
                <a:path extrusionOk="0" h="84240" w="168478">
                  <a:moveTo>
                    <a:pt x="84239" y="0"/>
                  </a:moveTo>
                  <a:lnTo>
                    <a:pt x="79922" y="123"/>
                  </a:lnTo>
                  <a:lnTo>
                    <a:pt x="75605" y="494"/>
                  </a:lnTo>
                  <a:lnTo>
                    <a:pt x="71412" y="987"/>
                  </a:lnTo>
                  <a:lnTo>
                    <a:pt x="67219" y="1727"/>
                  </a:lnTo>
                  <a:lnTo>
                    <a:pt x="63148" y="2714"/>
                  </a:lnTo>
                  <a:lnTo>
                    <a:pt x="59202" y="3824"/>
                  </a:lnTo>
                  <a:lnTo>
                    <a:pt x="55255" y="5180"/>
                  </a:lnTo>
                  <a:lnTo>
                    <a:pt x="51431" y="6660"/>
                  </a:lnTo>
                  <a:lnTo>
                    <a:pt x="47731" y="8387"/>
                  </a:lnTo>
                  <a:lnTo>
                    <a:pt x="44031" y="10237"/>
                  </a:lnTo>
                  <a:lnTo>
                    <a:pt x="40578" y="12211"/>
                  </a:lnTo>
                  <a:lnTo>
                    <a:pt x="37124" y="14431"/>
                  </a:lnTo>
                  <a:lnTo>
                    <a:pt x="33794" y="16774"/>
                  </a:lnTo>
                  <a:lnTo>
                    <a:pt x="30588" y="19241"/>
                  </a:lnTo>
                  <a:lnTo>
                    <a:pt x="27627" y="21954"/>
                  </a:lnTo>
                  <a:lnTo>
                    <a:pt x="24667" y="24668"/>
                  </a:lnTo>
                  <a:lnTo>
                    <a:pt x="21831" y="27628"/>
                  </a:lnTo>
                  <a:lnTo>
                    <a:pt x="19241" y="30711"/>
                  </a:lnTo>
                  <a:lnTo>
                    <a:pt x="16650" y="33918"/>
                  </a:lnTo>
                  <a:lnTo>
                    <a:pt x="14307" y="37125"/>
                  </a:lnTo>
                  <a:lnTo>
                    <a:pt x="12210" y="40578"/>
                  </a:lnTo>
                  <a:lnTo>
                    <a:pt x="10114" y="44155"/>
                  </a:lnTo>
                  <a:lnTo>
                    <a:pt x="8264" y="47732"/>
                  </a:lnTo>
                  <a:lnTo>
                    <a:pt x="6537" y="51432"/>
                  </a:lnTo>
                  <a:lnTo>
                    <a:pt x="5057" y="55379"/>
                  </a:lnTo>
                  <a:lnTo>
                    <a:pt x="3700" y="59202"/>
                  </a:lnTo>
                  <a:lnTo>
                    <a:pt x="2590" y="63272"/>
                  </a:lnTo>
                  <a:lnTo>
                    <a:pt x="1727" y="67342"/>
                  </a:lnTo>
                  <a:lnTo>
                    <a:pt x="987" y="71412"/>
                  </a:lnTo>
                  <a:lnTo>
                    <a:pt x="370" y="75729"/>
                  </a:lnTo>
                  <a:lnTo>
                    <a:pt x="123" y="79923"/>
                  </a:lnTo>
                  <a:lnTo>
                    <a:pt x="0" y="84240"/>
                  </a:lnTo>
                  <a:lnTo>
                    <a:pt x="168478" y="84240"/>
                  </a:lnTo>
                  <a:lnTo>
                    <a:pt x="168355" y="79923"/>
                  </a:lnTo>
                  <a:lnTo>
                    <a:pt x="168108" y="75729"/>
                  </a:lnTo>
                  <a:lnTo>
                    <a:pt x="167491" y="71412"/>
                  </a:lnTo>
                  <a:lnTo>
                    <a:pt x="166751" y="67342"/>
                  </a:lnTo>
                  <a:lnTo>
                    <a:pt x="165888" y="63272"/>
                  </a:lnTo>
                  <a:lnTo>
                    <a:pt x="164778" y="59202"/>
                  </a:lnTo>
                  <a:lnTo>
                    <a:pt x="163421" y="55379"/>
                  </a:lnTo>
                  <a:lnTo>
                    <a:pt x="161941" y="51432"/>
                  </a:lnTo>
                  <a:lnTo>
                    <a:pt x="160214" y="47732"/>
                  </a:lnTo>
                  <a:lnTo>
                    <a:pt x="158364" y="44155"/>
                  </a:lnTo>
                  <a:lnTo>
                    <a:pt x="156268" y="40578"/>
                  </a:lnTo>
                  <a:lnTo>
                    <a:pt x="154171" y="37125"/>
                  </a:lnTo>
                  <a:lnTo>
                    <a:pt x="151828" y="33918"/>
                  </a:lnTo>
                  <a:lnTo>
                    <a:pt x="149237" y="30711"/>
                  </a:lnTo>
                  <a:lnTo>
                    <a:pt x="146647" y="27628"/>
                  </a:lnTo>
                  <a:lnTo>
                    <a:pt x="143811" y="24668"/>
                  </a:lnTo>
                  <a:lnTo>
                    <a:pt x="140851" y="21954"/>
                  </a:lnTo>
                  <a:lnTo>
                    <a:pt x="137890" y="19241"/>
                  </a:lnTo>
                  <a:lnTo>
                    <a:pt x="134684" y="16774"/>
                  </a:lnTo>
                  <a:lnTo>
                    <a:pt x="131354" y="14431"/>
                  </a:lnTo>
                  <a:lnTo>
                    <a:pt x="127900" y="12211"/>
                  </a:lnTo>
                  <a:lnTo>
                    <a:pt x="124447" y="10237"/>
                  </a:lnTo>
                  <a:lnTo>
                    <a:pt x="120747" y="8387"/>
                  </a:lnTo>
                  <a:lnTo>
                    <a:pt x="117047" y="6660"/>
                  </a:lnTo>
                  <a:lnTo>
                    <a:pt x="113223" y="5180"/>
                  </a:lnTo>
                  <a:lnTo>
                    <a:pt x="109276" y="3824"/>
                  </a:lnTo>
                  <a:lnTo>
                    <a:pt x="105330" y="2714"/>
                  </a:lnTo>
                  <a:lnTo>
                    <a:pt x="101259" y="1727"/>
                  </a:lnTo>
                  <a:lnTo>
                    <a:pt x="97066" y="987"/>
                  </a:lnTo>
                  <a:lnTo>
                    <a:pt x="92873" y="494"/>
                  </a:lnTo>
                  <a:lnTo>
                    <a:pt x="88556" y="123"/>
                  </a:lnTo>
                  <a:lnTo>
                    <a:pt x="84239" y="0"/>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8" name="Google Shape;288;p33"/>
            <p:cNvSpPr/>
            <p:nvPr/>
          </p:nvSpPr>
          <p:spPr>
            <a:xfrm>
              <a:off x="1704025" y="3367800"/>
              <a:ext cx="4211950" cy="2109075"/>
            </a:xfrm>
            <a:custGeom>
              <a:rect b="b" l="l" r="r" t="t"/>
              <a:pathLst>
                <a:path extrusionOk="0" h="84363" w="168478">
                  <a:moveTo>
                    <a:pt x="84239" y="0"/>
                  </a:moveTo>
                  <a:lnTo>
                    <a:pt x="79922" y="124"/>
                  </a:lnTo>
                  <a:lnTo>
                    <a:pt x="75605" y="494"/>
                  </a:lnTo>
                  <a:lnTo>
                    <a:pt x="71412" y="987"/>
                  </a:lnTo>
                  <a:lnTo>
                    <a:pt x="67219" y="1727"/>
                  </a:lnTo>
                  <a:lnTo>
                    <a:pt x="63148" y="2714"/>
                  </a:lnTo>
                  <a:lnTo>
                    <a:pt x="59202" y="3824"/>
                  </a:lnTo>
                  <a:lnTo>
                    <a:pt x="55255" y="5180"/>
                  </a:lnTo>
                  <a:lnTo>
                    <a:pt x="51431" y="6661"/>
                  </a:lnTo>
                  <a:lnTo>
                    <a:pt x="47731" y="8387"/>
                  </a:lnTo>
                  <a:lnTo>
                    <a:pt x="44031" y="10237"/>
                  </a:lnTo>
                  <a:lnTo>
                    <a:pt x="40578" y="12211"/>
                  </a:lnTo>
                  <a:lnTo>
                    <a:pt x="37124" y="14431"/>
                  </a:lnTo>
                  <a:lnTo>
                    <a:pt x="33794" y="16774"/>
                  </a:lnTo>
                  <a:lnTo>
                    <a:pt x="30588" y="19241"/>
                  </a:lnTo>
                  <a:lnTo>
                    <a:pt x="27627" y="21954"/>
                  </a:lnTo>
                  <a:lnTo>
                    <a:pt x="24667" y="24791"/>
                  </a:lnTo>
                  <a:lnTo>
                    <a:pt x="21831" y="27628"/>
                  </a:lnTo>
                  <a:lnTo>
                    <a:pt x="19241" y="30711"/>
                  </a:lnTo>
                  <a:lnTo>
                    <a:pt x="16650" y="33918"/>
                  </a:lnTo>
                  <a:lnTo>
                    <a:pt x="14307" y="37248"/>
                  </a:lnTo>
                  <a:lnTo>
                    <a:pt x="12210" y="40578"/>
                  </a:lnTo>
                  <a:lnTo>
                    <a:pt x="10114" y="44155"/>
                  </a:lnTo>
                  <a:lnTo>
                    <a:pt x="8264" y="47732"/>
                  </a:lnTo>
                  <a:lnTo>
                    <a:pt x="6537" y="51555"/>
                  </a:lnTo>
                  <a:lnTo>
                    <a:pt x="5057" y="55379"/>
                  </a:lnTo>
                  <a:lnTo>
                    <a:pt x="3700" y="59202"/>
                  </a:lnTo>
                  <a:lnTo>
                    <a:pt x="2590" y="63272"/>
                  </a:lnTo>
                  <a:lnTo>
                    <a:pt x="1727" y="67342"/>
                  </a:lnTo>
                  <a:lnTo>
                    <a:pt x="987" y="71536"/>
                  </a:lnTo>
                  <a:lnTo>
                    <a:pt x="370" y="75729"/>
                  </a:lnTo>
                  <a:lnTo>
                    <a:pt x="123" y="80046"/>
                  </a:lnTo>
                  <a:lnTo>
                    <a:pt x="0" y="84363"/>
                  </a:lnTo>
                  <a:lnTo>
                    <a:pt x="168478" y="84363"/>
                  </a:lnTo>
                  <a:lnTo>
                    <a:pt x="168355" y="80046"/>
                  </a:lnTo>
                  <a:lnTo>
                    <a:pt x="168108" y="75729"/>
                  </a:lnTo>
                  <a:lnTo>
                    <a:pt x="167491" y="71536"/>
                  </a:lnTo>
                  <a:lnTo>
                    <a:pt x="166751" y="67342"/>
                  </a:lnTo>
                  <a:lnTo>
                    <a:pt x="165888" y="63272"/>
                  </a:lnTo>
                  <a:lnTo>
                    <a:pt x="164778" y="59202"/>
                  </a:lnTo>
                  <a:lnTo>
                    <a:pt x="163421" y="55379"/>
                  </a:lnTo>
                  <a:lnTo>
                    <a:pt x="161941" y="51555"/>
                  </a:lnTo>
                  <a:lnTo>
                    <a:pt x="160214" y="47732"/>
                  </a:lnTo>
                  <a:lnTo>
                    <a:pt x="158364" y="44155"/>
                  </a:lnTo>
                  <a:lnTo>
                    <a:pt x="156268" y="40578"/>
                  </a:lnTo>
                  <a:lnTo>
                    <a:pt x="154171" y="37248"/>
                  </a:lnTo>
                  <a:lnTo>
                    <a:pt x="151828" y="33918"/>
                  </a:lnTo>
                  <a:lnTo>
                    <a:pt x="149237" y="30711"/>
                  </a:lnTo>
                  <a:lnTo>
                    <a:pt x="146647" y="27628"/>
                  </a:lnTo>
                  <a:lnTo>
                    <a:pt x="143811" y="24791"/>
                  </a:lnTo>
                  <a:lnTo>
                    <a:pt x="140851" y="21954"/>
                  </a:lnTo>
                  <a:lnTo>
                    <a:pt x="137890" y="19241"/>
                  </a:lnTo>
                  <a:lnTo>
                    <a:pt x="134684" y="16774"/>
                  </a:lnTo>
                  <a:lnTo>
                    <a:pt x="131354" y="14431"/>
                  </a:lnTo>
                  <a:lnTo>
                    <a:pt x="127900" y="12211"/>
                  </a:lnTo>
                  <a:lnTo>
                    <a:pt x="124447" y="10237"/>
                  </a:lnTo>
                  <a:lnTo>
                    <a:pt x="120747" y="8387"/>
                  </a:lnTo>
                  <a:lnTo>
                    <a:pt x="117047" y="6661"/>
                  </a:lnTo>
                  <a:lnTo>
                    <a:pt x="113223" y="5180"/>
                  </a:lnTo>
                  <a:lnTo>
                    <a:pt x="109276" y="3824"/>
                  </a:lnTo>
                  <a:lnTo>
                    <a:pt x="105330" y="2714"/>
                  </a:lnTo>
                  <a:lnTo>
                    <a:pt x="101259" y="1727"/>
                  </a:lnTo>
                  <a:lnTo>
                    <a:pt x="97066" y="987"/>
                  </a:lnTo>
                  <a:lnTo>
                    <a:pt x="92873" y="494"/>
                  </a:lnTo>
                  <a:lnTo>
                    <a:pt x="88556" y="124"/>
                  </a:lnTo>
                  <a:lnTo>
                    <a:pt x="84239"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9" name="Google Shape;289;p33"/>
            <p:cNvSpPr/>
            <p:nvPr/>
          </p:nvSpPr>
          <p:spPr>
            <a:xfrm>
              <a:off x="2169600" y="238125"/>
              <a:ext cx="3280800" cy="789375"/>
            </a:xfrm>
            <a:custGeom>
              <a:rect b="b" l="l" r="r" t="t"/>
              <a:pathLst>
                <a:path extrusionOk="0" h="31575" w="131232">
                  <a:moveTo>
                    <a:pt x="65616" y="0"/>
                  </a:moveTo>
                  <a:lnTo>
                    <a:pt x="60683" y="123"/>
                  </a:lnTo>
                  <a:lnTo>
                    <a:pt x="55749" y="617"/>
                  </a:lnTo>
                  <a:lnTo>
                    <a:pt x="51062" y="1233"/>
                  </a:lnTo>
                  <a:lnTo>
                    <a:pt x="46375" y="2220"/>
                  </a:lnTo>
                  <a:lnTo>
                    <a:pt x="41689" y="3453"/>
                  </a:lnTo>
                  <a:lnTo>
                    <a:pt x="37249" y="4933"/>
                  </a:lnTo>
                  <a:lnTo>
                    <a:pt x="32808" y="6660"/>
                  </a:lnTo>
                  <a:lnTo>
                    <a:pt x="28615" y="8634"/>
                  </a:lnTo>
                  <a:lnTo>
                    <a:pt x="24545" y="10730"/>
                  </a:lnTo>
                  <a:lnTo>
                    <a:pt x="20475" y="13197"/>
                  </a:lnTo>
                  <a:lnTo>
                    <a:pt x="16651" y="15787"/>
                  </a:lnTo>
                  <a:lnTo>
                    <a:pt x="12951" y="18501"/>
                  </a:lnTo>
                  <a:lnTo>
                    <a:pt x="9498" y="21584"/>
                  </a:lnTo>
                  <a:lnTo>
                    <a:pt x="6168" y="24667"/>
                  </a:lnTo>
                  <a:lnTo>
                    <a:pt x="2961" y="28121"/>
                  </a:lnTo>
                  <a:lnTo>
                    <a:pt x="1" y="31574"/>
                  </a:lnTo>
                  <a:lnTo>
                    <a:pt x="131231" y="31574"/>
                  </a:lnTo>
                  <a:lnTo>
                    <a:pt x="128271" y="28121"/>
                  </a:lnTo>
                  <a:lnTo>
                    <a:pt x="125064" y="24667"/>
                  </a:lnTo>
                  <a:lnTo>
                    <a:pt x="121734" y="21584"/>
                  </a:lnTo>
                  <a:lnTo>
                    <a:pt x="118281" y="18501"/>
                  </a:lnTo>
                  <a:lnTo>
                    <a:pt x="114581" y="15787"/>
                  </a:lnTo>
                  <a:lnTo>
                    <a:pt x="110757" y="13197"/>
                  </a:lnTo>
                  <a:lnTo>
                    <a:pt x="106687" y="10730"/>
                  </a:lnTo>
                  <a:lnTo>
                    <a:pt x="102617" y="8634"/>
                  </a:lnTo>
                  <a:lnTo>
                    <a:pt x="98424" y="6660"/>
                  </a:lnTo>
                  <a:lnTo>
                    <a:pt x="93983" y="4933"/>
                  </a:lnTo>
                  <a:lnTo>
                    <a:pt x="89543" y="3453"/>
                  </a:lnTo>
                  <a:lnTo>
                    <a:pt x="84857" y="2220"/>
                  </a:lnTo>
                  <a:lnTo>
                    <a:pt x="80170" y="1233"/>
                  </a:lnTo>
                  <a:lnTo>
                    <a:pt x="75483" y="617"/>
                  </a:lnTo>
                  <a:lnTo>
                    <a:pt x="70549" y="123"/>
                  </a:lnTo>
                  <a:lnTo>
                    <a:pt x="65616"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90" name="Google Shape;290;p33"/>
            <p:cNvSpPr/>
            <p:nvPr/>
          </p:nvSpPr>
          <p:spPr>
            <a:xfrm>
              <a:off x="2169600" y="238125"/>
              <a:ext cx="3280800" cy="789375"/>
            </a:xfrm>
            <a:custGeom>
              <a:rect b="b" l="l" r="r" t="t"/>
              <a:pathLst>
                <a:path extrusionOk="0" fill="none" h="31575" w="131232">
                  <a:moveTo>
                    <a:pt x="1" y="31574"/>
                  </a:moveTo>
                  <a:lnTo>
                    <a:pt x="131231" y="31574"/>
                  </a:lnTo>
                  <a:lnTo>
                    <a:pt x="131231" y="31574"/>
                  </a:lnTo>
                  <a:lnTo>
                    <a:pt x="128271" y="28121"/>
                  </a:lnTo>
                  <a:lnTo>
                    <a:pt x="125064" y="24667"/>
                  </a:lnTo>
                  <a:lnTo>
                    <a:pt x="121734" y="21584"/>
                  </a:lnTo>
                  <a:lnTo>
                    <a:pt x="118281" y="18501"/>
                  </a:lnTo>
                  <a:lnTo>
                    <a:pt x="114581" y="15787"/>
                  </a:lnTo>
                  <a:lnTo>
                    <a:pt x="110757" y="13197"/>
                  </a:lnTo>
                  <a:lnTo>
                    <a:pt x="106687" y="10730"/>
                  </a:lnTo>
                  <a:lnTo>
                    <a:pt x="102617" y="8634"/>
                  </a:lnTo>
                  <a:lnTo>
                    <a:pt x="98424" y="6660"/>
                  </a:lnTo>
                  <a:lnTo>
                    <a:pt x="93983" y="4933"/>
                  </a:lnTo>
                  <a:lnTo>
                    <a:pt x="89543" y="3453"/>
                  </a:lnTo>
                  <a:lnTo>
                    <a:pt x="84857" y="2220"/>
                  </a:lnTo>
                  <a:lnTo>
                    <a:pt x="80170" y="1233"/>
                  </a:lnTo>
                  <a:lnTo>
                    <a:pt x="75483" y="617"/>
                  </a:lnTo>
                  <a:lnTo>
                    <a:pt x="70549" y="123"/>
                  </a:lnTo>
                  <a:lnTo>
                    <a:pt x="65616" y="0"/>
                  </a:lnTo>
                  <a:lnTo>
                    <a:pt x="65616" y="0"/>
                  </a:lnTo>
                  <a:lnTo>
                    <a:pt x="60683" y="123"/>
                  </a:lnTo>
                  <a:lnTo>
                    <a:pt x="55749" y="617"/>
                  </a:lnTo>
                  <a:lnTo>
                    <a:pt x="51062" y="1233"/>
                  </a:lnTo>
                  <a:lnTo>
                    <a:pt x="46375" y="2220"/>
                  </a:lnTo>
                  <a:lnTo>
                    <a:pt x="41689" y="3453"/>
                  </a:lnTo>
                  <a:lnTo>
                    <a:pt x="37249" y="4933"/>
                  </a:lnTo>
                  <a:lnTo>
                    <a:pt x="32808" y="6660"/>
                  </a:lnTo>
                  <a:lnTo>
                    <a:pt x="28615" y="8634"/>
                  </a:lnTo>
                  <a:lnTo>
                    <a:pt x="24545" y="10730"/>
                  </a:lnTo>
                  <a:lnTo>
                    <a:pt x="20475" y="13197"/>
                  </a:lnTo>
                  <a:lnTo>
                    <a:pt x="16651" y="15787"/>
                  </a:lnTo>
                  <a:lnTo>
                    <a:pt x="12951" y="18501"/>
                  </a:lnTo>
                  <a:lnTo>
                    <a:pt x="9498" y="21584"/>
                  </a:lnTo>
                  <a:lnTo>
                    <a:pt x="6168" y="24667"/>
                  </a:lnTo>
                  <a:lnTo>
                    <a:pt x="2961" y="28121"/>
                  </a:lnTo>
                  <a:lnTo>
                    <a:pt x="1" y="31574"/>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91" name="Google Shape;291;p33"/>
          <p:cNvGrpSpPr/>
          <p:nvPr/>
        </p:nvGrpSpPr>
        <p:grpSpPr>
          <a:xfrm>
            <a:off x="1560164" y="3703074"/>
            <a:ext cx="408448" cy="338423"/>
            <a:chOff x="648625" y="238125"/>
            <a:chExt cx="6322725" cy="5238750"/>
          </a:xfrm>
        </p:grpSpPr>
        <p:sp>
          <p:nvSpPr>
            <p:cNvPr id="292" name="Google Shape;292;p33"/>
            <p:cNvSpPr/>
            <p:nvPr/>
          </p:nvSpPr>
          <p:spPr>
            <a:xfrm>
              <a:off x="648625" y="238125"/>
              <a:ext cx="4216250" cy="5238750"/>
            </a:xfrm>
            <a:custGeom>
              <a:rect b="b" l="l" r="r" t="t"/>
              <a:pathLst>
                <a:path extrusionOk="0" h="209550" w="168650">
                  <a:moveTo>
                    <a:pt x="0" y="0"/>
                  </a:moveTo>
                  <a:lnTo>
                    <a:pt x="0" y="209550"/>
                  </a:lnTo>
                  <a:lnTo>
                    <a:pt x="168649" y="104710"/>
                  </a:lnTo>
                  <a:lnTo>
                    <a:pt x="0"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93" name="Google Shape;293;p33"/>
            <p:cNvSpPr/>
            <p:nvPr/>
          </p:nvSpPr>
          <p:spPr>
            <a:xfrm>
              <a:off x="2755100" y="238125"/>
              <a:ext cx="4216250" cy="5238750"/>
            </a:xfrm>
            <a:custGeom>
              <a:rect b="b" l="l" r="r" t="t"/>
              <a:pathLst>
                <a:path extrusionOk="0" h="209550" w="168650">
                  <a:moveTo>
                    <a:pt x="1" y="0"/>
                  </a:moveTo>
                  <a:lnTo>
                    <a:pt x="1" y="209550"/>
                  </a:lnTo>
                  <a:lnTo>
                    <a:pt x="168650" y="104710"/>
                  </a:lnTo>
                  <a:lnTo>
                    <a:pt x="1"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94" name="Google Shape;294;p33"/>
            <p:cNvSpPr/>
            <p:nvPr/>
          </p:nvSpPr>
          <p:spPr>
            <a:xfrm>
              <a:off x="2755100" y="1548600"/>
              <a:ext cx="2109775" cy="2617800"/>
            </a:xfrm>
            <a:custGeom>
              <a:rect b="b" l="l" r="r" t="t"/>
              <a:pathLst>
                <a:path extrusionOk="0" h="104712" w="84391">
                  <a:moveTo>
                    <a:pt x="1" y="1"/>
                  </a:moveTo>
                  <a:lnTo>
                    <a:pt x="1" y="104711"/>
                  </a:lnTo>
                  <a:lnTo>
                    <a:pt x="84390" y="52291"/>
                  </a:lnTo>
                  <a:lnTo>
                    <a:pt x="1" y="1"/>
                  </a:lnTo>
                  <a:close/>
                </a:path>
              </a:pathLst>
            </a:custGeom>
            <a:solidFill>
              <a:srgbClr val="F95E4E"/>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95" name="Google Shape;295;p33"/>
          <p:cNvGrpSpPr/>
          <p:nvPr/>
        </p:nvGrpSpPr>
        <p:grpSpPr>
          <a:xfrm>
            <a:off x="2466699" y="3627517"/>
            <a:ext cx="350216" cy="489823"/>
            <a:chOff x="1937175" y="238125"/>
            <a:chExt cx="3745625" cy="5238750"/>
          </a:xfrm>
        </p:grpSpPr>
        <p:sp>
          <p:nvSpPr>
            <p:cNvPr id="296" name="Google Shape;296;p33"/>
            <p:cNvSpPr/>
            <p:nvPr/>
          </p:nvSpPr>
          <p:spPr>
            <a:xfrm>
              <a:off x="2319725" y="238125"/>
              <a:ext cx="2980525" cy="2983400"/>
            </a:xfrm>
            <a:custGeom>
              <a:rect b="b" l="l" r="r" t="t"/>
              <a:pathLst>
                <a:path extrusionOk="0" h="119336" w="119221">
                  <a:moveTo>
                    <a:pt x="59611" y="0"/>
                  </a:moveTo>
                  <a:lnTo>
                    <a:pt x="56527" y="114"/>
                  </a:lnTo>
                  <a:lnTo>
                    <a:pt x="53558" y="343"/>
                  </a:lnTo>
                  <a:lnTo>
                    <a:pt x="50475" y="685"/>
                  </a:lnTo>
                  <a:lnTo>
                    <a:pt x="47620" y="1256"/>
                  </a:lnTo>
                  <a:lnTo>
                    <a:pt x="44651" y="1827"/>
                  </a:lnTo>
                  <a:lnTo>
                    <a:pt x="41910" y="2627"/>
                  </a:lnTo>
                  <a:lnTo>
                    <a:pt x="39055" y="3654"/>
                  </a:lnTo>
                  <a:lnTo>
                    <a:pt x="36429" y="4682"/>
                  </a:lnTo>
                  <a:lnTo>
                    <a:pt x="33802" y="5938"/>
                  </a:lnTo>
                  <a:lnTo>
                    <a:pt x="31176" y="7194"/>
                  </a:lnTo>
                  <a:lnTo>
                    <a:pt x="28663" y="8679"/>
                  </a:lnTo>
                  <a:lnTo>
                    <a:pt x="26265" y="10163"/>
                  </a:lnTo>
                  <a:lnTo>
                    <a:pt x="23981" y="11876"/>
                  </a:lnTo>
                  <a:lnTo>
                    <a:pt x="21697" y="13589"/>
                  </a:lnTo>
                  <a:lnTo>
                    <a:pt x="19528" y="15531"/>
                  </a:lnTo>
                  <a:lnTo>
                    <a:pt x="17472" y="17472"/>
                  </a:lnTo>
                  <a:lnTo>
                    <a:pt x="15417" y="19528"/>
                  </a:lnTo>
                  <a:lnTo>
                    <a:pt x="13590" y="21697"/>
                  </a:lnTo>
                  <a:lnTo>
                    <a:pt x="11762" y="23981"/>
                  </a:lnTo>
                  <a:lnTo>
                    <a:pt x="10164" y="26265"/>
                  </a:lnTo>
                  <a:lnTo>
                    <a:pt x="8565" y="28663"/>
                  </a:lnTo>
                  <a:lnTo>
                    <a:pt x="7195" y="31176"/>
                  </a:lnTo>
                  <a:lnTo>
                    <a:pt x="5824" y="33802"/>
                  </a:lnTo>
                  <a:lnTo>
                    <a:pt x="4682" y="36429"/>
                  </a:lnTo>
                  <a:lnTo>
                    <a:pt x="3540" y="39169"/>
                  </a:lnTo>
                  <a:lnTo>
                    <a:pt x="2627" y="41910"/>
                  </a:lnTo>
                  <a:lnTo>
                    <a:pt x="1827" y="44765"/>
                  </a:lnTo>
                  <a:lnTo>
                    <a:pt x="1142" y="47620"/>
                  </a:lnTo>
                  <a:lnTo>
                    <a:pt x="685" y="50589"/>
                  </a:lnTo>
                  <a:lnTo>
                    <a:pt x="229" y="53558"/>
                  </a:lnTo>
                  <a:lnTo>
                    <a:pt x="0" y="56527"/>
                  </a:lnTo>
                  <a:lnTo>
                    <a:pt x="0" y="59610"/>
                  </a:lnTo>
                  <a:lnTo>
                    <a:pt x="0" y="62694"/>
                  </a:lnTo>
                  <a:lnTo>
                    <a:pt x="229" y="65777"/>
                  </a:lnTo>
                  <a:lnTo>
                    <a:pt x="685" y="68746"/>
                  </a:lnTo>
                  <a:lnTo>
                    <a:pt x="1142" y="71715"/>
                  </a:lnTo>
                  <a:lnTo>
                    <a:pt x="1827" y="74570"/>
                  </a:lnTo>
                  <a:lnTo>
                    <a:pt x="2627" y="77425"/>
                  </a:lnTo>
                  <a:lnTo>
                    <a:pt x="3540" y="80166"/>
                  </a:lnTo>
                  <a:lnTo>
                    <a:pt x="4682" y="82906"/>
                  </a:lnTo>
                  <a:lnTo>
                    <a:pt x="5824" y="85533"/>
                  </a:lnTo>
                  <a:lnTo>
                    <a:pt x="7195" y="88045"/>
                  </a:lnTo>
                  <a:lnTo>
                    <a:pt x="8565" y="90558"/>
                  </a:lnTo>
                  <a:lnTo>
                    <a:pt x="10164" y="92956"/>
                  </a:lnTo>
                  <a:lnTo>
                    <a:pt x="11762" y="95354"/>
                  </a:lnTo>
                  <a:lnTo>
                    <a:pt x="13590" y="97524"/>
                  </a:lnTo>
                  <a:lnTo>
                    <a:pt x="15417" y="99693"/>
                  </a:lnTo>
                  <a:lnTo>
                    <a:pt x="17472" y="101863"/>
                  </a:lnTo>
                  <a:lnTo>
                    <a:pt x="19528" y="103804"/>
                  </a:lnTo>
                  <a:lnTo>
                    <a:pt x="21697" y="105631"/>
                  </a:lnTo>
                  <a:lnTo>
                    <a:pt x="23981" y="107459"/>
                  </a:lnTo>
                  <a:lnTo>
                    <a:pt x="26265" y="109057"/>
                  </a:lnTo>
                  <a:lnTo>
                    <a:pt x="28663" y="110656"/>
                  </a:lnTo>
                  <a:lnTo>
                    <a:pt x="31176" y="112026"/>
                  </a:lnTo>
                  <a:lnTo>
                    <a:pt x="33802" y="113397"/>
                  </a:lnTo>
                  <a:lnTo>
                    <a:pt x="36429" y="114539"/>
                  </a:lnTo>
                  <a:lnTo>
                    <a:pt x="39055" y="115681"/>
                  </a:lnTo>
                  <a:lnTo>
                    <a:pt x="41910" y="116594"/>
                  </a:lnTo>
                  <a:lnTo>
                    <a:pt x="44651" y="117394"/>
                  </a:lnTo>
                  <a:lnTo>
                    <a:pt x="47620" y="118079"/>
                  </a:lnTo>
                  <a:lnTo>
                    <a:pt x="50475" y="118536"/>
                  </a:lnTo>
                  <a:lnTo>
                    <a:pt x="53558" y="118992"/>
                  </a:lnTo>
                  <a:lnTo>
                    <a:pt x="56527" y="119221"/>
                  </a:lnTo>
                  <a:lnTo>
                    <a:pt x="59611" y="119335"/>
                  </a:lnTo>
                  <a:lnTo>
                    <a:pt x="62694" y="119221"/>
                  </a:lnTo>
                  <a:lnTo>
                    <a:pt x="65663" y="118992"/>
                  </a:lnTo>
                  <a:lnTo>
                    <a:pt x="68746" y="118536"/>
                  </a:lnTo>
                  <a:lnTo>
                    <a:pt x="71601" y="118079"/>
                  </a:lnTo>
                  <a:lnTo>
                    <a:pt x="74570" y="117394"/>
                  </a:lnTo>
                  <a:lnTo>
                    <a:pt x="77311" y="116594"/>
                  </a:lnTo>
                  <a:lnTo>
                    <a:pt x="80166" y="115681"/>
                  </a:lnTo>
                  <a:lnTo>
                    <a:pt x="82792" y="114539"/>
                  </a:lnTo>
                  <a:lnTo>
                    <a:pt x="85419" y="113397"/>
                  </a:lnTo>
                  <a:lnTo>
                    <a:pt x="88045" y="112026"/>
                  </a:lnTo>
                  <a:lnTo>
                    <a:pt x="90558" y="110656"/>
                  </a:lnTo>
                  <a:lnTo>
                    <a:pt x="92956" y="109057"/>
                  </a:lnTo>
                  <a:lnTo>
                    <a:pt x="95240" y="107459"/>
                  </a:lnTo>
                  <a:lnTo>
                    <a:pt x="97524" y="105631"/>
                  </a:lnTo>
                  <a:lnTo>
                    <a:pt x="99693" y="103804"/>
                  </a:lnTo>
                  <a:lnTo>
                    <a:pt x="101749" y="101863"/>
                  </a:lnTo>
                  <a:lnTo>
                    <a:pt x="103804" y="99693"/>
                  </a:lnTo>
                  <a:lnTo>
                    <a:pt x="105631" y="97524"/>
                  </a:lnTo>
                  <a:lnTo>
                    <a:pt x="107344" y="95354"/>
                  </a:lnTo>
                  <a:lnTo>
                    <a:pt x="109057" y="92956"/>
                  </a:lnTo>
                  <a:lnTo>
                    <a:pt x="110656" y="90558"/>
                  </a:lnTo>
                  <a:lnTo>
                    <a:pt x="112026" y="88045"/>
                  </a:lnTo>
                  <a:lnTo>
                    <a:pt x="113397" y="85533"/>
                  </a:lnTo>
                  <a:lnTo>
                    <a:pt x="114539" y="82906"/>
                  </a:lnTo>
                  <a:lnTo>
                    <a:pt x="115681" y="80166"/>
                  </a:lnTo>
                  <a:lnTo>
                    <a:pt x="116594" y="77425"/>
                  </a:lnTo>
                  <a:lnTo>
                    <a:pt x="117394" y="74570"/>
                  </a:lnTo>
                  <a:lnTo>
                    <a:pt x="118079" y="71715"/>
                  </a:lnTo>
                  <a:lnTo>
                    <a:pt x="118536" y="68746"/>
                  </a:lnTo>
                  <a:lnTo>
                    <a:pt x="118992" y="65777"/>
                  </a:lnTo>
                  <a:lnTo>
                    <a:pt x="119221" y="62694"/>
                  </a:lnTo>
                  <a:lnTo>
                    <a:pt x="119221" y="59610"/>
                  </a:lnTo>
                  <a:lnTo>
                    <a:pt x="119221" y="56527"/>
                  </a:lnTo>
                  <a:lnTo>
                    <a:pt x="118992" y="53558"/>
                  </a:lnTo>
                  <a:lnTo>
                    <a:pt x="118536" y="50589"/>
                  </a:lnTo>
                  <a:lnTo>
                    <a:pt x="118079" y="47620"/>
                  </a:lnTo>
                  <a:lnTo>
                    <a:pt x="117394" y="44765"/>
                  </a:lnTo>
                  <a:lnTo>
                    <a:pt x="116594" y="41910"/>
                  </a:lnTo>
                  <a:lnTo>
                    <a:pt x="115681" y="39169"/>
                  </a:lnTo>
                  <a:lnTo>
                    <a:pt x="114539" y="36429"/>
                  </a:lnTo>
                  <a:lnTo>
                    <a:pt x="113397" y="33802"/>
                  </a:lnTo>
                  <a:lnTo>
                    <a:pt x="112026" y="31176"/>
                  </a:lnTo>
                  <a:lnTo>
                    <a:pt x="110656" y="28663"/>
                  </a:lnTo>
                  <a:lnTo>
                    <a:pt x="109057" y="26265"/>
                  </a:lnTo>
                  <a:lnTo>
                    <a:pt x="107344" y="23981"/>
                  </a:lnTo>
                  <a:lnTo>
                    <a:pt x="105631" y="21697"/>
                  </a:lnTo>
                  <a:lnTo>
                    <a:pt x="103804" y="19528"/>
                  </a:lnTo>
                  <a:lnTo>
                    <a:pt x="101749" y="17472"/>
                  </a:lnTo>
                  <a:lnTo>
                    <a:pt x="99693" y="15531"/>
                  </a:lnTo>
                  <a:lnTo>
                    <a:pt x="97524" y="13589"/>
                  </a:lnTo>
                  <a:lnTo>
                    <a:pt x="95240" y="11876"/>
                  </a:lnTo>
                  <a:lnTo>
                    <a:pt x="92956" y="10163"/>
                  </a:lnTo>
                  <a:lnTo>
                    <a:pt x="90558" y="8679"/>
                  </a:lnTo>
                  <a:lnTo>
                    <a:pt x="88045" y="7194"/>
                  </a:lnTo>
                  <a:lnTo>
                    <a:pt x="85419" y="5938"/>
                  </a:lnTo>
                  <a:lnTo>
                    <a:pt x="82792" y="4682"/>
                  </a:lnTo>
                  <a:lnTo>
                    <a:pt x="80166" y="3654"/>
                  </a:lnTo>
                  <a:lnTo>
                    <a:pt x="77311" y="2627"/>
                  </a:lnTo>
                  <a:lnTo>
                    <a:pt x="74570" y="1827"/>
                  </a:lnTo>
                  <a:lnTo>
                    <a:pt x="71601" y="1256"/>
                  </a:lnTo>
                  <a:lnTo>
                    <a:pt x="68746" y="685"/>
                  </a:lnTo>
                  <a:lnTo>
                    <a:pt x="65663" y="343"/>
                  </a:lnTo>
                  <a:lnTo>
                    <a:pt x="62694" y="114"/>
                  </a:lnTo>
                  <a:lnTo>
                    <a:pt x="59611"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97" name="Google Shape;297;p33"/>
            <p:cNvSpPr/>
            <p:nvPr/>
          </p:nvSpPr>
          <p:spPr>
            <a:xfrm>
              <a:off x="2319725" y="238125"/>
              <a:ext cx="2980525" cy="2983400"/>
            </a:xfrm>
            <a:custGeom>
              <a:rect b="b" l="l" r="r" t="t"/>
              <a:pathLst>
                <a:path extrusionOk="0" fill="none" h="119336" w="119221">
                  <a:moveTo>
                    <a:pt x="59611" y="119335"/>
                  </a:moveTo>
                  <a:lnTo>
                    <a:pt x="59611" y="119335"/>
                  </a:lnTo>
                  <a:lnTo>
                    <a:pt x="56527" y="119221"/>
                  </a:lnTo>
                  <a:lnTo>
                    <a:pt x="53558" y="118992"/>
                  </a:lnTo>
                  <a:lnTo>
                    <a:pt x="50475" y="118536"/>
                  </a:lnTo>
                  <a:lnTo>
                    <a:pt x="47620" y="118079"/>
                  </a:lnTo>
                  <a:lnTo>
                    <a:pt x="44651" y="117394"/>
                  </a:lnTo>
                  <a:lnTo>
                    <a:pt x="41910" y="116594"/>
                  </a:lnTo>
                  <a:lnTo>
                    <a:pt x="39055" y="115681"/>
                  </a:lnTo>
                  <a:lnTo>
                    <a:pt x="36429" y="114539"/>
                  </a:lnTo>
                  <a:lnTo>
                    <a:pt x="33802" y="113397"/>
                  </a:lnTo>
                  <a:lnTo>
                    <a:pt x="31176" y="112026"/>
                  </a:lnTo>
                  <a:lnTo>
                    <a:pt x="28663" y="110656"/>
                  </a:lnTo>
                  <a:lnTo>
                    <a:pt x="26265" y="109057"/>
                  </a:lnTo>
                  <a:lnTo>
                    <a:pt x="23981" y="107459"/>
                  </a:lnTo>
                  <a:lnTo>
                    <a:pt x="21697" y="105631"/>
                  </a:lnTo>
                  <a:lnTo>
                    <a:pt x="19528" y="103804"/>
                  </a:lnTo>
                  <a:lnTo>
                    <a:pt x="17472" y="101863"/>
                  </a:lnTo>
                  <a:lnTo>
                    <a:pt x="15417" y="99693"/>
                  </a:lnTo>
                  <a:lnTo>
                    <a:pt x="13590" y="97524"/>
                  </a:lnTo>
                  <a:lnTo>
                    <a:pt x="11762" y="95354"/>
                  </a:lnTo>
                  <a:lnTo>
                    <a:pt x="10164" y="92956"/>
                  </a:lnTo>
                  <a:lnTo>
                    <a:pt x="8565" y="90558"/>
                  </a:lnTo>
                  <a:lnTo>
                    <a:pt x="7195" y="88045"/>
                  </a:lnTo>
                  <a:lnTo>
                    <a:pt x="5824" y="85533"/>
                  </a:lnTo>
                  <a:lnTo>
                    <a:pt x="4682" y="82906"/>
                  </a:lnTo>
                  <a:lnTo>
                    <a:pt x="3540" y="80166"/>
                  </a:lnTo>
                  <a:lnTo>
                    <a:pt x="2627" y="77425"/>
                  </a:lnTo>
                  <a:lnTo>
                    <a:pt x="1827" y="74570"/>
                  </a:lnTo>
                  <a:lnTo>
                    <a:pt x="1142" y="71715"/>
                  </a:lnTo>
                  <a:lnTo>
                    <a:pt x="685" y="68746"/>
                  </a:lnTo>
                  <a:lnTo>
                    <a:pt x="229" y="65777"/>
                  </a:lnTo>
                  <a:lnTo>
                    <a:pt x="0" y="62694"/>
                  </a:lnTo>
                  <a:lnTo>
                    <a:pt x="0" y="59610"/>
                  </a:lnTo>
                  <a:lnTo>
                    <a:pt x="0" y="59610"/>
                  </a:lnTo>
                  <a:lnTo>
                    <a:pt x="0" y="56527"/>
                  </a:lnTo>
                  <a:lnTo>
                    <a:pt x="229" y="53558"/>
                  </a:lnTo>
                  <a:lnTo>
                    <a:pt x="685" y="50589"/>
                  </a:lnTo>
                  <a:lnTo>
                    <a:pt x="1142" y="47620"/>
                  </a:lnTo>
                  <a:lnTo>
                    <a:pt x="1827" y="44765"/>
                  </a:lnTo>
                  <a:lnTo>
                    <a:pt x="2627" y="41910"/>
                  </a:lnTo>
                  <a:lnTo>
                    <a:pt x="3540" y="39169"/>
                  </a:lnTo>
                  <a:lnTo>
                    <a:pt x="4682" y="36429"/>
                  </a:lnTo>
                  <a:lnTo>
                    <a:pt x="5824" y="33802"/>
                  </a:lnTo>
                  <a:lnTo>
                    <a:pt x="7195" y="31176"/>
                  </a:lnTo>
                  <a:lnTo>
                    <a:pt x="8565" y="28663"/>
                  </a:lnTo>
                  <a:lnTo>
                    <a:pt x="10164" y="26265"/>
                  </a:lnTo>
                  <a:lnTo>
                    <a:pt x="11762" y="23981"/>
                  </a:lnTo>
                  <a:lnTo>
                    <a:pt x="13590" y="21697"/>
                  </a:lnTo>
                  <a:lnTo>
                    <a:pt x="15417" y="19528"/>
                  </a:lnTo>
                  <a:lnTo>
                    <a:pt x="17472" y="17472"/>
                  </a:lnTo>
                  <a:lnTo>
                    <a:pt x="19528" y="15531"/>
                  </a:lnTo>
                  <a:lnTo>
                    <a:pt x="21697" y="13589"/>
                  </a:lnTo>
                  <a:lnTo>
                    <a:pt x="23981" y="11876"/>
                  </a:lnTo>
                  <a:lnTo>
                    <a:pt x="26265" y="10163"/>
                  </a:lnTo>
                  <a:lnTo>
                    <a:pt x="28663" y="8679"/>
                  </a:lnTo>
                  <a:lnTo>
                    <a:pt x="31176" y="7194"/>
                  </a:lnTo>
                  <a:lnTo>
                    <a:pt x="33802" y="5938"/>
                  </a:lnTo>
                  <a:lnTo>
                    <a:pt x="36429" y="4682"/>
                  </a:lnTo>
                  <a:lnTo>
                    <a:pt x="39055" y="3654"/>
                  </a:lnTo>
                  <a:lnTo>
                    <a:pt x="41910" y="2627"/>
                  </a:lnTo>
                  <a:lnTo>
                    <a:pt x="44651" y="1827"/>
                  </a:lnTo>
                  <a:lnTo>
                    <a:pt x="47620" y="1256"/>
                  </a:lnTo>
                  <a:lnTo>
                    <a:pt x="50475" y="685"/>
                  </a:lnTo>
                  <a:lnTo>
                    <a:pt x="53558" y="343"/>
                  </a:lnTo>
                  <a:lnTo>
                    <a:pt x="56527" y="114"/>
                  </a:lnTo>
                  <a:lnTo>
                    <a:pt x="59611" y="0"/>
                  </a:lnTo>
                  <a:lnTo>
                    <a:pt x="59611" y="0"/>
                  </a:lnTo>
                  <a:lnTo>
                    <a:pt x="62694" y="114"/>
                  </a:lnTo>
                  <a:lnTo>
                    <a:pt x="65663" y="343"/>
                  </a:lnTo>
                  <a:lnTo>
                    <a:pt x="68746" y="685"/>
                  </a:lnTo>
                  <a:lnTo>
                    <a:pt x="71601" y="1256"/>
                  </a:lnTo>
                  <a:lnTo>
                    <a:pt x="74570" y="1827"/>
                  </a:lnTo>
                  <a:lnTo>
                    <a:pt x="77311" y="2627"/>
                  </a:lnTo>
                  <a:lnTo>
                    <a:pt x="80166" y="3654"/>
                  </a:lnTo>
                  <a:lnTo>
                    <a:pt x="82792" y="4682"/>
                  </a:lnTo>
                  <a:lnTo>
                    <a:pt x="85419" y="5938"/>
                  </a:lnTo>
                  <a:lnTo>
                    <a:pt x="88045" y="7194"/>
                  </a:lnTo>
                  <a:lnTo>
                    <a:pt x="90558" y="8679"/>
                  </a:lnTo>
                  <a:lnTo>
                    <a:pt x="92956" y="10163"/>
                  </a:lnTo>
                  <a:lnTo>
                    <a:pt x="95240" y="11876"/>
                  </a:lnTo>
                  <a:lnTo>
                    <a:pt x="97524" y="13589"/>
                  </a:lnTo>
                  <a:lnTo>
                    <a:pt x="99693" y="15531"/>
                  </a:lnTo>
                  <a:lnTo>
                    <a:pt x="101749" y="17472"/>
                  </a:lnTo>
                  <a:lnTo>
                    <a:pt x="103804" y="19528"/>
                  </a:lnTo>
                  <a:lnTo>
                    <a:pt x="105631" y="21697"/>
                  </a:lnTo>
                  <a:lnTo>
                    <a:pt x="107344" y="23981"/>
                  </a:lnTo>
                  <a:lnTo>
                    <a:pt x="109057" y="26265"/>
                  </a:lnTo>
                  <a:lnTo>
                    <a:pt x="110656" y="28663"/>
                  </a:lnTo>
                  <a:lnTo>
                    <a:pt x="112026" y="31176"/>
                  </a:lnTo>
                  <a:lnTo>
                    <a:pt x="113397" y="33802"/>
                  </a:lnTo>
                  <a:lnTo>
                    <a:pt x="114539" y="36429"/>
                  </a:lnTo>
                  <a:lnTo>
                    <a:pt x="115681" y="39169"/>
                  </a:lnTo>
                  <a:lnTo>
                    <a:pt x="116594" y="41910"/>
                  </a:lnTo>
                  <a:lnTo>
                    <a:pt x="117394" y="44765"/>
                  </a:lnTo>
                  <a:lnTo>
                    <a:pt x="118079" y="47620"/>
                  </a:lnTo>
                  <a:lnTo>
                    <a:pt x="118536" y="50589"/>
                  </a:lnTo>
                  <a:lnTo>
                    <a:pt x="118992" y="53558"/>
                  </a:lnTo>
                  <a:lnTo>
                    <a:pt x="119221" y="56527"/>
                  </a:lnTo>
                  <a:lnTo>
                    <a:pt x="119221" y="59610"/>
                  </a:lnTo>
                  <a:lnTo>
                    <a:pt x="119221" y="59610"/>
                  </a:lnTo>
                  <a:lnTo>
                    <a:pt x="119221" y="62694"/>
                  </a:lnTo>
                  <a:lnTo>
                    <a:pt x="118992" y="65777"/>
                  </a:lnTo>
                  <a:lnTo>
                    <a:pt x="118536" y="68746"/>
                  </a:lnTo>
                  <a:lnTo>
                    <a:pt x="118079" y="71715"/>
                  </a:lnTo>
                  <a:lnTo>
                    <a:pt x="117394" y="74570"/>
                  </a:lnTo>
                  <a:lnTo>
                    <a:pt x="116594" y="77425"/>
                  </a:lnTo>
                  <a:lnTo>
                    <a:pt x="115681" y="80166"/>
                  </a:lnTo>
                  <a:lnTo>
                    <a:pt x="114539" y="82906"/>
                  </a:lnTo>
                  <a:lnTo>
                    <a:pt x="113397" y="85533"/>
                  </a:lnTo>
                  <a:lnTo>
                    <a:pt x="112026" y="88045"/>
                  </a:lnTo>
                  <a:lnTo>
                    <a:pt x="110656" y="90558"/>
                  </a:lnTo>
                  <a:lnTo>
                    <a:pt x="109057" y="92956"/>
                  </a:lnTo>
                  <a:lnTo>
                    <a:pt x="107344" y="95354"/>
                  </a:lnTo>
                  <a:lnTo>
                    <a:pt x="105631" y="97524"/>
                  </a:lnTo>
                  <a:lnTo>
                    <a:pt x="103804" y="99693"/>
                  </a:lnTo>
                  <a:lnTo>
                    <a:pt x="101749" y="101863"/>
                  </a:lnTo>
                  <a:lnTo>
                    <a:pt x="99693" y="103804"/>
                  </a:lnTo>
                  <a:lnTo>
                    <a:pt x="97524" y="105631"/>
                  </a:lnTo>
                  <a:lnTo>
                    <a:pt x="95240" y="107459"/>
                  </a:lnTo>
                  <a:lnTo>
                    <a:pt x="92956" y="109057"/>
                  </a:lnTo>
                  <a:lnTo>
                    <a:pt x="90558" y="110656"/>
                  </a:lnTo>
                  <a:lnTo>
                    <a:pt x="88045" y="112026"/>
                  </a:lnTo>
                  <a:lnTo>
                    <a:pt x="85419" y="113397"/>
                  </a:lnTo>
                  <a:lnTo>
                    <a:pt x="82792" y="114539"/>
                  </a:lnTo>
                  <a:lnTo>
                    <a:pt x="80166" y="115681"/>
                  </a:lnTo>
                  <a:lnTo>
                    <a:pt x="77311" y="116594"/>
                  </a:lnTo>
                  <a:lnTo>
                    <a:pt x="74570" y="117394"/>
                  </a:lnTo>
                  <a:lnTo>
                    <a:pt x="71601" y="118079"/>
                  </a:lnTo>
                  <a:lnTo>
                    <a:pt x="68746" y="118536"/>
                  </a:lnTo>
                  <a:lnTo>
                    <a:pt x="65663" y="118992"/>
                  </a:lnTo>
                  <a:lnTo>
                    <a:pt x="62694" y="119221"/>
                  </a:lnTo>
                  <a:lnTo>
                    <a:pt x="59611" y="119335"/>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98" name="Google Shape;298;p33"/>
            <p:cNvSpPr/>
            <p:nvPr/>
          </p:nvSpPr>
          <p:spPr>
            <a:xfrm>
              <a:off x="1937175" y="1728375"/>
              <a:ext cx="3745625" cy="3748500"/>
            </a:xfrm>
            <a:custGeom>
              <a:rect b="b" l="l" r="r" t="t"/>
              <a:pathLst>
                <a:path extrusionOk="0" h="149940" w="149825">
                  <a:moveTo>
                    <a:pt x="74913" y="0"/>
                  </a:moveTo>
                  <a:lnTo>
                    <a:pt x="0" y="74913"/>
                  </a:lnTo>
                  <a:lnTo>
                    <a:pt x="74913" y="149940"/>
                  </a:lnTo>
                  <a:lnTo>
                    <a:pt x="149825" y="74913"/>
                  </a:lnTo>
                  <a:lnTo>
                    <a:pt x="74913"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99" name="Google Shape;299;p33"/>
            <p:cNvSpPr/>
            <p:nvPr/>
          </p:nvSpPr>
          <p:spPr>
            <a:xfrm>
              <a:off x="2756525" y="1728375"/>
              <a:ext cx="2106925" cy="1493150"/>
            </a:xfrm>
            <a:custGeom>
              <a:rect b="b" l="l" r="r" t="t"/>
              <a:pathLst>
                <a:path extrusionOk="0" h="59726" w="84277">
                  <a:moveTo>
                    <a:pt x="42139" y="0"/>
                  </a:moveTo>
                  <a:lnTo>
                    <a:pt x="0" y="42253"/>
                  </a:lnTo>
                  <a:lnTo>
                    <a:pt x="2056" y="44194"/>
                  </a:lnTo>
                  <a:lnTo>
                    <a:pt x="4225" y="46021"/>
                  </a:lnTo>
                  <a:lnTo>
                    <a:pt x="6509" y="47849"/>
                  </a:lnTo>
                  <a:lnTo>
                    <a:pt x="8793" y="49447"/>
                  </a:lnTo>
                  <a:lnTo>
                    <a:pt x="11191" y="51046"/>
                  </a:lnTo>
                  <a:lnTo>
                    <a:pt x="13704" y="52416"/>
                  </a:lnTo>
                  <a:lnTo>
                    <a:pt x="16330" y="53787"/>
                  </a:lnTo>
                  <a:lnTo>
                    <a:pt x="18957" y="54929"/>
                  </a:lnTo>
                  <a:lnTo>
                    <a:pt x="21583" y="56071"/>
                  </a:lnTo>
                  <a:lnTo>
                    <a:pt x="24438" y="56984"/>
                  </a:lnTo>
                  <a:lnTo>
                    <a:pt x="27179" y="57784"/>
                  </a:lnTo>
                  <a:lnTo>
                    <a:pt x="30148" y="58469"/>
                  </a:lnTo>
                  <a:lnTo>
                    <a:pt x="33003" y="58926"/>
                  </a:lnTo>
                  <a:lnTo>
                    <a:pt x="36086" y="59382"/>
                  </a:lnTo>
                  <a:lnTo>
                    <a:pt x="39055" y="59611"/>
                  </a:lnTo>
                  <a:lnTo>
                    <a:pt x="42139" y="59725"/>
                  </a:lnTo>
                  <a:lnTo>
                    <a:pt x="45222" y="59611"/>
                  </a:lnTo>
                  <a:lnTo>
                    <a:pt x="48191" y="59382"/>
                  </a:lnTo>
                  <a:lnTo>
                    <a:pt x="51274" y="58926"/>
                  </a:lnTo>
                  <a:lnTo>
                    <a:pt x="54129" y="58469"/>
                  </a:lnTo>
                  <a:lnTo>
                    <a:pt x="57098" y="57784"/>
                  </a:lnTo>
                  <a:lnTo>
                    <a:pt x="59839" y="56984"/>
                  </a:lnTo>
                  <a:lnTo>
                    <a:pt x="62694" y="56071"/>
                  </a:lnTo>
                  <a:lnTo>
                    <a:pt x="65320" y="54929"/>
                  </a:lnTo>
                  <a:lnTo>
                    <a:pt x="67947" y="53787"/>
                  </a:lnTo>
                  <a:lnTo>
                    <a:pt x="70573" y="52416"/>
                  </a:lnTo>
                  <a:lnTo>
                    <a:pt x="73086" y="51046"/>
                  </a:lnTo>
                  <a:lnTo>
                    <a:pt x="75484" y="49447"/>
                  </a:lnTo>
                  <a:lnTo>
                    <a:pt x="77768" y="47849"/>
                  </a:lnTo>
                  <a:lnTo>
                    <a:pt x="80052" y="46021"/>
                  </a:lnTo>
                  <a:lnTo>
                    <a:pt x="82221" y="44194"/>
                  </a:lnTo>
                  <a:lnTo>
                    <a:pt x="84277" y="42253"/>
                  </a:lnTo>
                  <a:lnTo>
                    <a:pt x="42139"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300" name="Google Shape;300;p33"/>
          <p:cNvGrpSpPr/>
          <p:nvPr/>
        </p:nvGrpSpPr>
        <p:grpSpPr>
          <a:xfrm>
            <a:off x="3314635" y="3704527"/>
            <a:ext cx="454546" cy="335804"/>
            <a:chOff x="264400" y="238125"/>
            <a:chExt cx="7091200" cy="5238750"/>
          </a:xfrm>
        </p:grpSpPr>
        <p:sp>
          <p:nvSpPr>
            <p:cNvPr id="301" name="Google Shape;301;p33"/>
            <p:cNvSpPr/>
            <p:nvPr/>
          </p:nvSpPr>
          <p:spPr>
            <a:xfrm>
              <a:off x="264400" y="238125"/>
              <a:ext cx="3386300" cy="5238750"/>
            </a:xfrm>
            <a:custGeom>
              <a:rect b="b" l="l" r="r" t="t"/>
              <a:pathLst>
                <a:path extrusionOk="0" h="209550" w="135452">
                  <a:moveTo>
                    <a:pt x="104712" y="0"/>
                  </a:moveTo>
                  <a:lnTo>
                    <a:pt x="0" y="104713"/>
                  </a:lnTo>
                  <a:lnTo>
                    <a:pt x="104712" y="209550"/>
                  </a:lnTo>
                  <a:lnTo>
                    <a:pt x="135451" y="178811"/>
                  </a:lnTo>
                  <a:lnTo>
                    <a:pt x="135451" y="30614"/>
                  </a:lnTo>
                  <a:lnTo>
                    <a:pt x="104712"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02" name="Google Shape;302;p33"/>
            <p:cNvSpPr/>
            <p:nvPr/>
          </p:nvSpPr>
          <p:spPr>
            <a:xfrm>
              <a:off x="3650675" y="1003475"/>
              <a:ext cx="3704925" cy="3704925"/>
            </a:xfrm>
            <a:custGeom>
              <a:rect b="b" l="l" r="r" t="t"/>
              <a:pathLst>
                <a:path extrusionOk="0" h="148197" w="148197">
                  <a:moveTo>
                    <a:pt x="0" y="0"/>
                  </a:moveTo>
                  <a:lnTo>
                    <a:pt x="74099" y="74099"/>
                  </a:lnTo>
                  <a:lnTo>
                    <a:pt x="0" y="148197"/>
                  </a:lnTo>
                  <a:lnTo>
                    <a:pt x="148197" y="148197"/>
                  </a:lnTo>
                  <a:lnTo>
                    <a:pt x="148197"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303" name="Google Shape;303;p33"/>
          <p:cNvGrpSpPr/>
          <p:nvPr/>
        </p:nvGrpSpPr>
        <p:grpSpPr>
          <a:xfrm>
            <a:off x="4266863" y="3697192"/>
            <a:ext cx="350472" cy="350474"/>
            <a:chOff x="1190625" y="238125"/>
            <a:chExt cx="5238750" cy="5238775"/>
          </a:xfrm>
        </p:grpSpPr>
        <p:sp>
          <p:nvSpPr>
            <p:cNvPr id="304" name="Google Shape;304;p33"/>
            <p:cNvSpPr/>
            <p:nvPr/>
          </p:nvSpPr>
          <p:spPr>
            <a:xfrm>
              <a:off x="3564300" y="238125"/>
              <a:ext cx="2865075" cy="2865075"/>
            </a:xfrm>
            <a:custGeom>
              <a:rect b="b" l="l" r="r" t="t"/>
              <a:pathLst>
                <a:path extrusionOk="0" h="114603" w="114603">
                  <a:moveTo>
                    <a:pt x="44309" y="0"/>
                  </a:moveTo>
                  <a:lnTo>
                    <a:pt x="41144" y="333"/>
                  </a:lnTo>
                  <a:lnTo>
                    <a:pt x="37812" y="666"/>
                  </a:lnTo>
                  <a:lnTo>
                    <a:pt x="34648" y="1166"/>
                  </a:lnTo>
                  <a:lnTo>
                    <a:pt x="31483" y="1999"/>
                  </a:lnTo>
                  <a:lnTo>
                    <a:pt x="28318" y="2832"/>
                  </a:lnTo>
                  <a:lnTo>
                    <a:pt x="25319" y="3831"/>
                  </a:lnTo>
                  <a:lnTo>
                    <a:pt x="22154" y="4997"/>
                  </a:lnTo>
                  <a:lnTo>
                    <a:pt x="19156" y="6163"/>
                  </a:lnTo>
                  <a:lnTo>
                    <a:pt x="16324" y="7662"/>
                  </a:lnTo>
                  <a:lnTo>
                    <a:pt x="13326" y="9328"/>
                  </a:lnTo>
                  <a:lnTo>
                    <a:pt x="10494" y="10994"/>
                  </a:lnTo>
                  <a:lnTo>
                    <a:pt x="7829" y="12993"/>
                  </a:lnTo>
                  <a:lnTo>
                    <a:pt x="5164" y="14992"/>
                  </a:lnTo>
                  <a:lnTo>
                    <a:pt x="2499" y="17324"/>
                  </a:lnTo>
                  <a:lnTo>
                    <a:pt x="0" y="19656"/>
                  </a:lnTo>
                  <a:lnTo>
                    <a:pt x="94947" y="114603"/>
                  </a:lnTo>
                  <a:lnTo>
                    <a:pt x="97446" y="112104"/>
                  </a:lnTo>
                  <a:lnTo>
                    <a:pt x="99611" y="109606"/>
                  </a:lnTo>
                  <a:lnTo>
                    <a:pt x="101610" y="106940"/>
                  </a:lnTo>
                  <a:lnTo>
                    <a:pt x="103609" y="104109"/>
                  </a:lnTo>
                  <a:lnTo>
                    <a:pt x="105441" y="101277"/>
                  </a:lnTo>
                  <a:lnTo>
                    <a:pt x="106941" y="98445"/>
                  </a:lnTo>
                  <a:lnTo>
                    <a:pt x="108440" y="95447"/>
                  </a:lnTo>
                  <a:lnTo>
                    <a:pt x="109772" y="92449"/>
                  </a:lnTo>
                  <a:lnTo>
                    <a:pt x="110938" y="89450"/>
                  </a:lnTo>
                  <a:lnTo>
                    <a:pt x="111938" y="86285"/>
                  </a:lnTo>
                  <a:lnTo>
                    <a:pt x="112771" y="83120"/>
                  </a:lnTo>
                  <a:lnTo>
                    <a:pt x="113437" y="79955"/>
                  </a:lnTo>
                  <a:lnTo>
                    <a:pt x="113937" y="76791"/>
                  </a:lnTo>
                  <a:lnTo>
                    <a:pt x="114270" y="73626"/>
                  </a:lnTo>
                  <a:lnTo>
                    <a:pt x="114603" y="70294"/>
                  </a:lnTo>
                  <a:lnTo>
                    <a:pt x="114603" y="67129"/>
                  </a:lnTo>
                  <a:lnTo>
                    <a:pt x="114603" y="63964"/>
                  </a:lnTo>
                  <a:lnTo>
                    <a:pt x="114270" y="60799"/>
                  </a:lnTo>
                  <a:lnTo>
                    <a:pt x="113937" y="57468"/>
                  </a:lnTo>
                  <a:lnTo>
                    <a:pt x="113437" y="54303"/>
                  </a:lnTo>
                  <a:lnTo>
                    <a:pt x="112771" y="51138"/>
                  </a:lnTo>
                  <a:lnTo>
                    <a:pt x="111938" y="47973"/>
                  </a:lnTo>
                  <a:lnTo>
                    <a:pt x="110938" y="44975"/>
                  </a:lnTo>
                  <a:lnTo>
                    <a:pt x="109772" y="41810"/>
                  </a:lnTo>
                  <a:lnTo>
                    <a:pt x="108440" y="38812"/>
                  </a:lnTo>
                  <a:lnTo>
                    <a:pt x="106941" y="35980"/>
                  </a:lnTo>
                  <a:lnTo>
                    <a:pt x="105441" y="32982"/>
                  </a:lnTo>
                  <a:lnTo>
                    <a:pt x="103609" y="30150"/>
                  </a:lnTo>
                  <a:lnTo>
                    <a:pt x="101610" y="27485"/>
                  </a:lnTo>
                  <a:lnTo>
                    <a:pt x="99611" y="24820"/>
                  </a:lnTo>
                  <a:lnTo>
                    <a:pt x="97446" y="22154"/>
                  </a:lnTo>
                  <a:lnTo>
                    <a:pt x="94947" y="19656"/>
                  </a:lnTo>
                  <a:lnTo>
                    <a:pt x="92449" y="17324"/>
                  </a:lnTo>
                  <a:lnTo>
                    <a:pt x="89950" y="14992"/>
                  </a:lnTo>
                  <a:lnTo>
                    <a:pt x="87285" y="12993"/>
                  </a:lnTo>
                  <a:lnTo>
                    <a:pt x="84453" y="10994"/>
                  </a:lnTo>
                  <a:lnTo>
                    <a:pt x="81621" y="9328"/>
                  </a:lnTo>
                  <a:lnTo>
                    <a:pt x="78790" y="7662"/>
                  </a:lnTo>
                  <a:lnTo>
                    <a:pt x="75791" y="6163"/>
                  </a:lnTo>
                  <a:lnTo>
                    <a:pt x="72793" y="4997"/>
                  </a:lnTo>
                  <a:lnTo>
                    <a:pt x="69795" y="3831"/>
                  </a:lnTo>
                  <a:lnTo>
                    <a:pt x="66630" y="2832"/>
                  </a:lnTo>
                  <a:lnTo>
                    <a:pt x="63465" y="1999"/>
                  </a:lnTo>
                  <a:lnTo>
                    <a:pt x="60300" y="1166"/>
                  </a:lnTo>
                  <a:lnTo>
                    <a:pt x="57135" y="666"/>
                  </a:lnTo>
                  <a:lnTo>
                    <a:pt x="53970" y="333"/>
                  </a:lnTo>
                  <a:lnTo>
                    <a:pt x="50805"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05" name="Google Shape;305;p33"/>
            <p:cNvSpPr/>
            <p:nvPr/>
          </p:nvSpPr>
          <p:spPr>
            <a:xfrm>
              <a:off x="3564300" y="238125"/>
              <a:ext cx="2865075" cy="2865075"/>
            </a:xfrm>
            <a:custGeom>
              <a:rect b="b" l="l" r="r" t="t"/>
              <a:pathLst>
                <a:path extrusionOk="0" fill="none" h="114603" w="114603">
                  <a:moveTo>
                    <a:pt x="94947" y="19656"/>
                  </a:moveTo>
                  <a:lnTo>
                    <a:pt x="94947" y="19656"/>
                  </a:lnTo>
                  <a:lnTo>
                    <a:pt x="92449" y="17324"/>
                  </a:lnTo>
                  <a:lnTo>
                    <a:pt x="89950" y="14992"/>
                  </a:lnTo>
                  <a:lnTo>
                    <a:pt x="87285" y="12993"/>
                  </a:lnTo>
                  <a:lnTo>
                    <a:pt x="84453" y="10994"/>
                  </a:lnTo>
                  <a:lnTo>
                    <a:pt x="81621" y="9328"/>
                  </a:lnTo>
                  <a:lnTo>
                    <a:pt x="78790" y="7662"/>
                  </a:lnTo>
                  <a:lnTo>
                    <a:pt x="75791" y="6163"/>
                  </a:lnTo>
                  <a:lnTo>
                    <a:pt x="72793" y="4997"/>
                  </a:lnTo>
                  <a:lnTo>
                    <a:pt x="69795" y="3831"/>
                  </a:lnTo>
                  <a:lnTo>
                    <a:pt x="66630" y="2832"/>
                  </a:lnTo>
                  <a:lnTo>
                    <a:pt x="63465" y="1999"/>
                  </a:lnTo>
                  <a:lnTo>
                    <a:pt x="60300" y="1166"/>
                  </a:lnTo>
                  <a:lnTo>
                    <a:pt x="57135" y="666"/>
                  </a:lnTo>
                  <a:lnTo>
                    <a:pt x="53970" y="333"/>
                  </a:lnTo>
                  <a:lnTo>
                    <a:pt x="50805" y="0"/>
                  </a:lnTo>
                  <a:lnTo>
                    <a:pt x="47474" y="0"/>
                  </a:lnTo>
                  <a:lnTo>
                    <a:pt x="44309" y="0"/>
                  </a:lnTo>
                  <a:lnTo>
                    <a:pt x="41144" y="333"/>
                  </a:lnTo>
                  <a:lnTo>
                    <a:pt x="37812" y="666"/>
                  </a:lnTo>
                  <a:lnTo>
                    <a:pt x="34648" y="1166"/>
                  </a:lnTo>
                  <a:lnTo>
                    <a:pt x="31483" y="1999"/>
                  </a:lnTo>
                  <a:lnTo>
                    <a:pt x="28318" y="2832"/>
                  </a:lnTo>
                  <a:lnTo>
                    <a:pt x="25319" y="3831"/>
                  </a:lnTo>
                  <a:lnTo>
                    <a:pt x="22154" y="4997"/>
                  </a:lnTo>
                  <a:lnTo>
                    <a:pt x="19156" y="6163"/>
                  </a:lnTo>
                  <a:lnTo>
                    <a:pt x="16324" y="7662"/>
                  </a:lnTo>
                  <a:lnTo>
                    <a:pt x="13326" y="9328"/>
                  </a:lnTo>
                  <a:lnTo>
                    <a:pt x="10494" y="10994"/>
                  </a:lnTo>
                  <a:lnTo>
                    <a:pt x="7829" y="12993"/>
                  </a:lnTo>
                  <a:lnTo>
                    <a:pt x="5164" y="14992"/>
                  </a:lnTo>
                  <a:lnTo>
                    <a:pt x="2499" y="17324"/>
                  </a:lnTo>
                  <a:lnTo>
                    <a:pt x="0" y="19656"/>
                  </a:lnTo>
                  <a:lnTo>
                    <a:pt x="0" y="19656"/>
                  </a:lnTo>
                  <a:lnTo>
                    <a:pt x="94947" y="114603"/>
                  </a:lnTo>
                  <a:lnTo>
                    <a:pt x="94947" y="114603"/>
                  </a:lnTo>
                  <a:lnTo>
                    <a:pt x="97446" y="112104"/>
                  </a:lnTo>
                  <a:lnTo>
                    <a:pt x="99611" y="109606"/>
                  </a:lnTo>
                  <a:lnTo>
                    <a:pt x="101610" y="106940"/>
                  </a:lnTo>
                  <a:lnTo>
                    <a:pt x="103609" y="104109"/>
                  </a:lnTo>
                  <a:lnTo>
                    <a:pt x="105441" y="101277"/>
                  </a:lnTo>
                  <a:lnTo>
                    <a:pt x="106941" y="98445"/>
                  </a:lnTo>
                  <a:lnTo>
                    <a:pt x="108440" y="95447"/>
                  </a:lnTo>
                  <a:lnTo>
                    <a:pt x="109772" y="92449"/>
                  </a:lnTo>
                  <a:lnTo>
                    <a:pt x="110938" y="89450"/>
                  </a:lnTo>
                  <a:lnTo>
                    <a:pt x="111938" y="86285"/>
                  </a:lnTo>
                  <a:lnTo>
                    <a:pt x="112771" y="83120"/>
                  </a:lnTo>
                  <a:lnTo>
                    <a:pt x="113437" y="79955"/>
                  </a:lnTo>
                  <a:lnTo>
                    <a:pt x="113937" y="76791"/>
                  </a:lnTo>
                  <a:lnTo>
                    <a:pt x="114270" y="73626"/>
                  </a:lnTo>
                  <a:lnTo>
                    <a:pt x="114603" y="70294"/>
                  </a:lnTo>
                  <a:lnTo>
                    <a:pt x="114603" y="67129"/>
                  </a:lnTo>
                  <a:lnTo>
                    <a:pt x="114603" y="63964"/>
                  </a:lnTo>
                  <a:lnTo>
                    <a:pt x="114270" y="60799"/>
                  </a:lnTo>
                  <a:lnTo>
                    <a:pt x="113937" y="57468"/>
                  </a:lnTo>
                  <a:lnTo>
                    <a:pt x="113437" y="54303"/>
                  </a:lnTo>
                  <a:lnTo>
                    <a:pt x="112771" y="51138"/>
                  </a:lnTo>
                  <a:lnTo>
                    <a:pt x="111938" y="47973"/>
                  </a:lnTo>
                  <a:lnTo>
                    <a:pt x="110938" y="44975"/>
                  </a:lnTo>
                  <a:lnTo>
                    <a:pt x="109772" y="41810"/>
                  </a:lnTo>
                  <a:lnTo>
                    <a:pt x="108440" y="38812"/>
                  </a:lnTo>
                  <a:lnTo>
                    <a:pt x="106941" y="35980"/>
                  </a:lnTo>
                  <a:lnTo>
                    <a:pt x="105441" y="32982"/>
                  </a:lnTo>
                  <a:lnTo>
                    <a:pt x="103609" y="30150"/>
                  </a:lnTo>
                  <a:lnTo>
                    <a:pt x="101610" y="27485"/>
                  </a:lnTo>
                  <a:lnTo>
                    <a:pt x="99611" y="24820"/>
                  </a:lnTo>
                  <a:lnTo>
                    <a:pt x="97446" y="22154"/>
                  </a:lnTo>
                  <a:lnTo>
                    <a:pt x="94947" y="19656"/>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06" name="Google Shape;306;p33"/>
            <p:cNvSpPr/>
            <p:nvPr/>
          </p:nvSpPr>
          <p:spPr>
            <a:xfrm>
              <a:off x="1190625" y="729500"/>
              <a:ext cx="4737600" cy="4747400"/>
            </a:xfrm>
            <a:custGeom>
              <a:rect b="b" l="l" r="r" t="t"/>
              <a:pathLst>
                <a:path extrusionOk="0" h="189896" w="189504">
                  <a:moveTo>
                    <a:pt x="94947" y="1"/>
                  </a:moveTo>
                  <a:lnTo>
                    <a:pt x="0" y="94948"/>
                  </a:lnTo>
                  <a:lnTo>
                    <a:pt x="94947" y="189895"/>
                  </a:lnTo>
                  <a:lnTo>
                    <a:pt x="189504" y="95338"/>
                  </a:lnTo>
                  <a:lnTo>
                    <a:pt x="187396" y="97446"/>
                  </a:lnTo>
                  <a:lnTo>
                    <a:pt x="184897" y="99612"/>
                  </a:lnTo>
                  <a:lnTo>
                    <a:pt x="182232" y="101611"/>
                  </a:lnTo>
                  <a:lnTo>
                    <a:pt x="179400" y="103610"/>
                  </a:lnTo>
                  <a:lnTo>
                    <a:pt x="176568" y="105442"/>
                  </a:lnTo>
                  <a:lnTo>
                    <a:pt x="173737" y="106941"/>
                  </a:lnTo>
                  <a:lnTo>
                    <a:pt x="170738" y="108440"/>
                  </a:lnTo>
                  <a:lnTo>
                    <a:pt x="167740" y="109773"/>
                  </a:lnTo>
                  <a:lnTo>
                    <a:pt x="164742" y="110939"/>
                  </a:lnTo>
                  <a:lnTo>
                    <a:pt x="161577" y="111938"/>
                  </a:lnTo>
                  <a:lnTo>
                    <a:pt x="158412" y="112771"/>
                  </a:lnTo>
                  <a:lnTo>
                    <a:pt x="155247" y="113438"/>
                  </a:lnTo>
                  <a:lnTo>
                    <a:pt x="152082" y="113937"/>
                  </a:lnTo>
                  <a:lnTo>
                    <a:pt x="148917" y="114270"/>
                  </a:lnTo>
                  <a:lnTo>
                    <a:pt x="145752" y="114604"/>
                  </a:lnTo>
                  <a:lnTo>
                    <a:pt x="139256" y="114604"/>
                  </a:lnTo>
                  <a:lnTo>
                    <a:pt x="136091" y="114270"/>
                  </a:lnTo>
                  <a:lnTo>
                    <a:pt x="132759" y="113937"/>
                  </a:lnTo>
                  <a:lnTo>
                    <a:pt x="129595" y="113438"/>
                  </a:lnTo>
                  <a:lnTo>
                    <a:pt x="126430" y="112771"/>
                  </a:lnTo>
                  <a:lnTo>
                    <a:pt x="123265" y="111938"/>
                  </a:lnTo>
                  <a:lnTo>
                    <a:pt x="120266" y="110939"/>
                  </a:lnTo>
                  <a:lnTo>
                    <a:pt x="117101" y="109773"/>
                  </a:lnTo>
                  <a:lnTo>
                    <a:pt x="114103" y="108440"/>
                  </a:lnTo>
                  <a:lnTo>
                    <a:pt x="111271" y="106941"/>
                  </a:lnTo>
                  <a:lnTo>
                    <a:pt x="108273" y="105442"/>
                  </a:lnTo>
                  <a:lnTo>
                    <a:pt x="105441" y="103610"/>
                  </a:lnTo>
                  <a:lnTo>
                    <a:pt x="102776" y="101611"/>
                  </a:lnTo>
                  <a:lnTo>
                    <a:pt x="100111" y="99612"/>
                  </a:lnTo>
                  <a:lnTo>
                    <a:pt x="97446" y="97446"/>
                  </a:lnTo>
                  <a:lnTo>
                    <a:pt x="94947" y="94948"/>
                  </a:lnTo>
                  <a:lnTo>
                    <a:pt x="92615" y="92449"/>
                  </a:lnTo>
                  <a:lnTo>
                    <a:pt x="90283" y="89951"/>
                  </a:lnTo>
                  <a:lnTo>
                    <a:pt x="88284" y="87285"/>
                  </a:lnTo>
                  <a:lnTo>
                    <a:pt x="86285" y="84454"/>
                  </a:lnTo>
                  <a:lnTo>
                    <a:pt x="84620" y="81622"/>
                  </a:lnTo>
                  <a:lnTo>
                    <a:pt x="82954" y="78790"/>
                  </a:lnTo>
                  <a:lnTo>
                    <a:pt x="81455" y="75792"/>
                  </a:lnTo>
                  <a:lnTo>
                    <a:pt x="80289" y="72794"/>
                  </a:lnTo>
                  <a:lnTo>
                    <a:pt x="79123" y="69795"/>
                  </a:lnTo>
                  <a:lnTo>
                    <a:pt x="78123" y="66630"/>
                  </a:lnTo>
                  <a:lnTo>
                    <a:pt x="77290" y="63465"/>
                  </a:lnTo>
                  <a:lnTo>
                    <a:pt x="76457" y="60300"/>
                  </a:lnTo>
                  <a:lnTo>
                    <a:pt x="75958" y="57136"/>
                  </a:lnTo>
                  <a:lnTo>
                    <a:pt x="75625" y="53971"/>
                  </a:lnTo>
                  <a:lnTo>
                    <a:pt x="75291" y="50806"/>
                  </a:lnTo>
                  <a:lnTo>
                    <a:pt x="75291" y="47474"/>
                  </a:lnTo>
                  <a:lnTo>
                    <a:pt x="75291" y="44309"/>
                  </a:lnTo>
                  <a:lnTo>
                    <a:pt x="75625" y="41144"/>
                  </a:lnTo>
                  <a:lnTo>
                    <a:pt x="75958" y="37813"/>
                  </a:lnTo>
                  <a:lnTo>
                    <a:pt x="76457" y="34648"/>
                  </a:lnTo>
                  <a:lnTo>
                    <a:pt x="77290" y="31483"/>
                  </a:lnTo>
                  <a:lnTo>
                    <a:pt x="78123" y="28318"/>
                  </a:lnTo>
                  <a:lnTo>
                    <a:pt x="79123" y="25320"/>
                  </a:lnTo>
                  <a:lnTo>
                    <a:pt x="80289" y="22155"/>
                  </a:lnTo>
                  <a:lnTo>
                    <a:pt x="81455" y="19157"/>
                  </a:lnTo>
                  <a:lnTo>
                    <a:pt x="82954" y="16325"/>
                  </a:lnTo>
                  <a:lnTo>
                    <a:pt x="84620" y="13327"/>
                  </a:lnTo>
                  <a:lnTo>
                    <a:pt x="86285" y="10495"/>
                  </a:lnTo>
                  <a:lnTo>
                    <a:pt x="88284" y="7830"/>
                  </a:lnTo>
                  <a:lnTo>
                    <a:pt x="90283" y="5165"/>
                  </a:lnTo>
                  <a:lnTo>
                    <a:pt x="92615" y="2499"/>
                  </a:lnTo>
                  <a:lnTo>
                    <a:pt x="94947" y="1"/>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07" name="Google Shape;307;p33"/>
            <p:cNvSpPr/>
            <p:nvPr/>
          </p:nvSpPr>
          <p:spPr>
            <a:xfrm>
              <a:off x="1190625" y="729500"/>
              <a:ext cx="4747375" cy="4747400"/>
            </a:xfrm>
            <a:custGeom>
              <a:rect b="b" l="l" r="r" t="t"/>
              <a:pathLst>
                <a:path extrusionOk="0" fill="none" h="189896" w="189895">
                  <a:moveTo>
                    <a:pt x="94947" y="94948"/>
                  </a:moveTo>
                  <a:lnTo>
                    <a:pt x="94947" y="94948"/>
                  </a:lnTo>
                  <a:lnTo>
                    <a:pt x="92615" y="92449"/>
                  </a:lnTo>
                  <a:lnTo>
                    <a:pt x="90283" y="89951"/>
                  </a:lnTo>
                  <a:lnTo>
                    <a:pt x="88284" y="87285"/>
                  </a:lnTo>
                  <a:lnTo>
                    <a:pt x="86285" y="84454"/>
                  </a:lnTo>
                  <a:lnTo>
                    <a:pt x="84620" y="81622"/>
                  </a:lnTo>
                  <a:lnTo>
                    <a:pt x="82954" y="78790"/>
                  </a:lnTo>
                  <a:lnTo>
                    <a:pt x="81455" y="75792"/>
                  </a:lnTo>
                  <a:lnTo>
                    <a:pt x="80289" y="72794"/>
                  </a:lnTo>
                  <a:lnTo>
                    <a:pt x="79123" y="69795"/>
                  </a:lnTo>
                  <a:lnTo>
                    <a:pt x="78123" y="66630"/>
                  </a:lnTo>
                  <a:lnTo>
                    <a:pt x="77290" y="63465"/>
                  </a:lnTo>
                  <a:lnTo>
                    <a:pt x="76457" y="60300"/>
                  </a:lnTo>
                  <a:lnTo>
                    <a:pt x="75958" y="57136"/>
                  </a:lnTo>
                  <a:lnTo>
                    <a:pt x="75625" y="53971"/>
                  </a:lnTo>
                  <a:lnTo>
                    <a:pt x="75291" y="50806"/>
                  </a:lnTo>
                  <a:lnTo>
                    <a:pt x="75291" y="47474"/>
                  </a:lnTo>
                  <a:lnTo>
                    <a:pt x="75291" y="44309"/>
                  </a:lnTo>
                  <a:lnTo>
                    <a:pt x="75625" y="41144"/>
                  </a:lnTo>
                  <a:lnTo>
                    <a:pt x="75958" y="37813"/>
                  </a:lnTo>
                  <a:lnTo>
                    <a:pt x="76457" y="34648"/>
                  </a:lnTo>
                  <a:lnTo>
                    <a:pt x="77290" y="31483"/>
                  </a:lnTo>
                  <a:lnTo>
                    <a:pt x="78123" y="28318"/>
                  </a:lnTo>
                  <a:lnTo>
                    <a:pt x="79123" y="25320"/>
                  </a:lnTo>
                  <a:lnTo>
                    <a:pt x="80289" y="22155"/>
                  </a:lnTo>
                  <a:lnTo>
                    <a:pt x="81455" y="19157"/>
                  </a:lnTo>
                  <a:lnTo>
                    <a:pt x="82954" y="16325"/>
                  </a:lnTo>
                  <a:lnTo>
                    <a:pt x="84620" y="13327"/>
                  </a:lnTo>
                  <a:lnTo>
                    <a:pt x="86285" y="10495"/>
                  </a:lnTo>
                  <a:lnTo>
                    <a:pt x="88284" y="7830"/>
                  </a:lnTo>
                  <a:lnTo>
                    <a:pt x="90283" y="5165"/>
                  </a:lnTo>
                  <a:lnTo>
                    <a:pt x="92615" y="2499"/>
                  </a:lnTo>
                  <a:lnTo>
                    <a:pt x="94947" y="1"/>
                  </a:lnTo>
                  <a:lnTo>
                    <a:pt x="0" y="94948"/>
                  </a:lnTo>
                  <a:lnTo>
                    <a:pt x="94947" y="189895"/>
                  </a:lnTo>
                  <a:lnTo>
                    <a:pt x="189894" y="94948"/>
                  </a:lnTo>
                  <a:lnTo>
                    <a:pt x="189894" y="94948"/>
                  </a:lnTo>
                  <a:lnTo>
                    <a:pt x="187396" y="97446"/>
                  </a:lnTo>
                  <a:lnTo>
                    <a:pt x="184897" y="99612"/>
                  </a:lnTo>
                  <a:lnTo>
                    <a:pt x="182232" y="101611"/>
                  </a:lnTo>
                  <a:lnTo>
                    <a:pt x="179400" y="103610"/>
                  </a:lnTo>
                  <a:lnTo>
                    <a:pt x="176568" y="105442"/>
                  </a:lnTo>
                  <a:lnTo>
                    <a:pt x="173737" y="106941"/>
                  </a:lnTo>
                  <a:lnTo>
                    <a:pt x="170738" y="108440"/>
                  </a:lnTo>
                  <a:lnTo>
                    <a:pt x="167740" y="109773"/>
                  </a:lnTo>
                  <a:lnTo>
                    <a:pt x="164742" y="110939"/>
                  </a:lnTo>
                  <a:lnTo>
                    <a:pt x="161577" y="111938"/>
                  </a:lnTo>
                  <a:lnTo>
                    <a:pt x="158412" y="112771"/>
                  </a:lnTo>
                  <a:lnTo>
                    <a:pt x="155247" y="113438"/>
                  </a:lnTo>
                  <a:lnTo>
                    <a:pt x="152082" y="113937"/>
                  </a:lnTo>
                  <a:lnTo>
                    <a:pt x="148917" y="114270"/>
                  </a:lnTo>
                  <a:lnTo>
                    <a:pt x="145752" y="114604"/>
                  </a:lnTo>
                  <a:lnTo>
                    <a:pt x="142421" y="114604"/>
                  </a:lnTo>
                  <a:lnTo>
                    <a:pt x="139256" y="114604"/>
                  </a:lnTo>
                  <a:lnTo>
                    <a:pt x="136091" y="114270"/>
                  </a:lnTo>
                  <a:lnTo>
                    <a:pt x="132759" y="113937"/>
                  </a:lnTo>
                  <a:lnTo>
                    <a:pt x="129595" y="113438"/>
                  </a:lnTo>
                  <a:lnTo>
                    <a:pt x="126430" y="112771"/>
                  </a:lnTo>
                  <a:lnTo>
                    <a:pt x="123265" y="111938"/>
                  </a:lnTo>
                  <a:lnTo>
                    <a:pt x="120266" y="110939"/>
                  </a:lnTo>
                  <a:lnTo>
                    <a:pt x="117101" y="109773"/>
                  </a:lnTo>
                  <a:lnTo>
                    <a:pt x="114103" y="108440"/>
                  </a:lnTo>
                  <a:lnTo>
                    <a:pt x="111271" y="106941"/>
                  </a:lnTo>
                  <a:lnTo>
                    <a:pt x="108273" y="105442"/>
                  </a:lnTo>
                  <a:lnTo>
                    <a:pt x="105441" y="103610"/>
                  </a:lnTo>
                  <a:lnTo>
                    <a:pt x="102776" y="101611"/>
                  </a:lnTo>
                  <a:lnTo>
                    <a:pt x="100111" y="99612"/>
                  </a:lnTo>
                  <a:lnTo>
                    <a:pt x="97446" y="97446"/>
                  </a:lnTo>
                  <a:lnTo>
                    <a:pt x="94947" y="94948"/>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308" name="Google Shape;308;p33"/>
          <p:cNvGrpSpPr/>
          <p:nvPr/>
        </p:nvGrpSpPr>
        <p:grpSpPr>
          <a:xfrm>
            <a:off x="5115004" y="3616111"/>
            <a:ext cx="274652" cy="512350"/>
            <a:chOff x="2405850" y="238125"/>
            <a:chExt cx="2808300" cy="5238750"/>
          </a:xfrm>
        </p:grpSpPr>
        <p:sp>
          <p:nvSpPr>
            <p:cNvPr id="309" name="Google Shape;309;p33"/>
            <p:cNvSpPr/>
            <p:nvPr/>
          </p:nvSpPr>
          <p:spPr>
            <a:xfrm>
              <a:off x="2405850" y="238125"/>
              <a:ext cx="2808300" cy="2617400"/>
            </a:xfrm>
            <a:custGeom>
              <a:rect b="b" l="l" r="r" t="t"/>
              <a:pathLst>
                <a:path extrusionOk="0" h="104696" w="112332">
                  <a:moveTo>
                    <a:pt x="0" y="0"/>
                  </a:moveTo>
                  <a:lnTo>
                    <a:pt x="0" y="69850"/>
                  </a:lnTo>
                  <a:lnTo>
                    <a:pt x="56166" y="104695"/>
                  </a:lnTo>
                  <a:lnTo>
                    <a:pt x="112332" y="69850"/>
                  </a:lnTo>
                  <a:lnTo>
                    <a:pt x="0"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10" name="Google Shape;310;p33"/>
            <p:cNvSpPr/>
            <p:nvPr/>
          </p:nvSpPr>
          <p:spPr>
            <a:xfrm>
              <a:off x="2405850" y="2855500"/>
              <a:ext cx="2808300" cy="2621375"/>
            </a:xfrm>
            <a:custGeom>
              <a:rect b="b" l="l" r="r" t="t"/>
              <a:pathLst>
                <a:path extrusionOk="0" h="104855" w="112332">
                  <a:moveTo>
                    <a:pt x="56166" y="0"/>
                  </a:moveTo>
                  <a:lnTo>
                    <a:pt x="0" y="35005"/>
                  </a:lnTo>
                  <a:lnTo>
                    <a:pt x="0" y="104855"/>
                  </a:lnTo>
                  <a:lnTo>
                    <a:pt x="112332" y="35005"/>
                  </a:lnTo>
                  <a:lnTo>
                    <a:pt x="56166"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11" name="Google Shape;311;p33"/>
            <p:cNvSpPr/>
            <p:nvPr/>
          </p:nvSpPr>
          <p:spPr>
            <a:xfrm>
              <a:off x="2405850" y="1984375"/>
              <a:ext cx="1404150" cy="1746250"/>
            </a:xfrm>
            <a:custGeom>
              <a:rect b="b" l="l" r="r" t="t"/>
              <a:pathLst>
                <a:path extrusionOk="0" h="69850" w="56166">
                  <a:moveTo>
                    <a:pt x="0" y="0"/>
                  </a:moveTo>
                  <a:lnTo>
                    <a:pt x="0" y="69850"/>
                  </a:lnTo>
                  <a:lnTo>
                    <a:pt x="56166" y="34845"/>
                  </a:lnTo>
                  <a:lnTo>
                    <a:pt x="0"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312" name="Google Shape;312;p33"/>
          <p:cNvGrpSpPr/>
          <p:nvPr/>
        </p:nvGrpSpPr>
        <p:grpSpPr>
          <a:xfrm>
            <a:off x="5887634" y="3724409"/>
            <a:ext cx="598646" cy="295468"/>
            <a:chOff x="238125" y="1094550"/>
            <a:chExt cx="7143750" cy="3525875"/>
          </a:xfrm>
        </p:grpSpPr>
        <p:sp>
          <p:nvSpPr>
            <p:cNvPr id="313" name="Google Shape;313;p33"/>
            <p:cNvSpPr/>
            <p:nvPr/>
          </p:nvSpPr>
          <p:spPr>
            <a:xfrm>
              <a:off x="238125" y="1094550"/>
              <a:ext cx="3522075" cy="3525875"/>
            </a:xfrm>
            <a:custGeom>
              <a:rect b="b" l="l" r="r" t="t"/>
              <a:pathLst>
                <a:path extrusionOk="0" h="141035" w="140883">
                  <a:moveTo>
                    <a:pt x="70518" y="0"/>
                  </a:moveTo>
                  <a:lnTo>
                    <a:pt x="66839" y="153"/>
                  </a:lnTo>
                  <a:lnTo>
                    <a:pt x="63313" y="460"/>
                  </a:lnTo>
                  <a:lnTo>
                    <a:pt x="59787" y="920"/>
                  </a:lnTo>
                  <a:lnTo>
                    <a:pt x="56261" y="1533"/>
                  </a:lnTo>
                  <a:lnTo>
                    <a:pt x="52888" y="2299"/>
                  </a:lnTo>
                  <a:lnTo>
                    <a:pt x="49516" y="3219"/>
                  </a:lnTo>
                  <a:lnTo>
                    <a:pt x="46296" y="4292"/>
                  </a:lnTo>
                  <a:lnTo>
                    <a:pt x="43077" y="5672"/>
                  </a:lnTo>
                  <a:lnTo>
                    <a:pt x="39858" y="7052"/>
                  </a:lnTo>
                  <a:lnTo>
                    <a:pt x="36945" y="8585"/>
                  </a:lnTo>
                  <a:lnTo>
                    <a:pt x="33879" y="10271"/>
                  </a:lnTo>
                  <a:lnTo>
                    <a:pt x="31120" y="12111"/>
                  </a:lnTo>
                  <a:lnTo>
                    <a:pt x="28360" y="14104"/>
                  </a:lnTo>
                  <a:lnTo>
                    <a:pt x="25601" y="16096"/>
                  </a:lnTo>
                  <a:lnTo>
                    <a:pt x="23148" y="18396"/>
                  </a:lnTo>
                  <a:lnTo>
                    <a:pt x="20695" y="20695"/>
                  </a:lnTo>
                  <a:lnTo>
                    <a:pt x="18243" y="23148"/>
                  </a:lnTo>
                  <a:lnTo>
                    <a:pt x="16096" y="25754"/>
                  </a:lnTo>
                  <a:lnTo>
                    <a:pt x="13950" y="28360"/>
                  </a:lnTo>
                  <a:lnTo>
                    <a:pt x="11957" y="31120"/>
                  </a:lnTo>
                  <a:lnTo>
                    <a:pt x="10271" y="34032"/>
                  </a:lnTo>
                  <a:lnTo>
                    <a:pt x="8431" y="36945"/>
                  </a:lnTo>
                  <a:lnTo>
                    <a:pt x="6898" y="40011"/>
                  </a:lnTo>
                  <a:lnTo>
                    <a:pt x="5519" y="43077"/>
                  </a:lnTo>
                  <a:lnTo>
                    <a:pt x="4292" y="46296"/>
                  </a:lnTo>
                  <a:lnTo>
                    <a:pt x="3219" y="49516"/>
                  </a:lnTo>
                  <a:lnTo>
                    <a:pt x="2146" y="52888"/>
                  </a:lnTo>
                  <a:lnTo>
                    <a:pt x="1380" y="56261"/>
                  </a:lnTo>
                  <a:lnTo>
                    <a:pt x="766" y="59787"/>
                  </a:lnTo>
                  <a:lnTo>
                    <a:pt x="307" y="63312"/>
                  </a:lnTo>
                  <a:lnTo>
                    <a:pt x="153" y="66838"/>
                  </a:lnTo>
                  <a:lnTo>
                    <a:pt x="0" y="70518"/>
                  </a:lnTo>
                  <a:lnTo>
                    <a:pt x="153" y="74197"/>
                  </a:lnTo>
                  <a:lnTo>
                    <a:pt x="307" y="77723"/>
                  </a:lnTo>
                  <a:lnTo>
                    <a:pt x="766" y="81248"/>
                  </a:lnTo>
                  <a:lnTo>
                    <a:pt x="1380" y="84774"/>
                  </a:lnTo>
                  <a:lnTo>
                    <a:pt x="2146" y="88147"/>
                  </a:lnTo>
                  <a:lnTo>
                    <a:pt x="3219" y="91519"/>
                  </a:lnTo>
                  <a:lnTo>
                    <a:pt x="4292" y="94739"/>
                  </a:lnTo>
                  <a:lnTo>
                    <a:pt x="5519" y="97958"/>
                  </a:lnTo>
                  <a:lnTo>
                    <a:pt x="6898" y="101024"/>
                  </a:lnTo>
                  <a:lnTo>
                    <a:pt x="8431" y="104090"/>
                  </a:lnTo>
                  <a:lnTo>
                    <a:pt x="10271" y="107003"/>
                  </a:lnTo>
                  <a:lnTo>
                    <a:pt x="11957" y="109915"/>
                  </a:lnTo>
                  <a:lnTo>
                    <a:pt x="13950" y="112675"/>
                  </a:lnTo>
                  <a:lnTo>
                    <a:pt x="16096" y="115281"/>
                  </a:lnTo>
                  <a:lnTo>
                    <a:pt x="18243" y="117887"/>
                  </a:lnTo>
                  <a:lnTo>
                    <a:pt x="20695" y="120340"/>
                  </a:lnTo>
                  <a:lnTo>
                    <a:pt x="23148" y="122639"/>
                  </a:lnTo>
                  <a:lnTo>
                    <a:pt x="25601" y="124939"/>
                  </a:lnTo>
                  <a:lnTo>
                    <a:pt x="28360" y="126932"/>
                  </a:lnTo>
                  <a:lnTo>
                    <a:pt x="31120" y="128924"/>
                  </a:lnTo>
                  <a:lnTo>
                    <a:pt x="33879" y="130764"/>
                  </a:lnTo>
                  <a:lnTo>
                    <a:pt x="36945" y="132450"/>
                  </a:lnTo>
                  <a:lnTo>
                    <a:pt x="39858" y="133983"/>
                  </a:lnTo>
                  <a:lnTo>
                    <a:pt x="43077" y="135363"/>
                  </a:lnTo>
                  <a:lnTo>
                    <a:pt x="46296" y="136743"/>
                  </a:lnTo>
                  <a:lnTo>
                    <a:pt x="49516" y="137816"/>
                  </a:lnTo>
                  <a:lnTo>
                    <a:pt x="52888" y="138736"/>
                  </a:lnTo>
                  <a:lnTo>
                    <a:pt x="56261" y="139502"/>
                  </a:lnTo>
                  <a:lnTo>
                    <a:pt x="59787" y="140115"/>
                  </a:lnTo>
                  <a:lnTo>
                    <a:pt x="63313" y="140575"/>
                  </a:lnTo>
                  <a:lnTo>
                    <a:pt x="66839" y="140882"/>
                  </a:lnTo>
                  <a:lnTo>
                    <a:pt x="70518" y="141035"/>
                  </a:lnTo>
                  <a:lnTo>
                    <a:pt x="74044" y="140882"/>
                  </a:lnTo>
                  <a:lnTo>
                    <a:pt x="77723" y="140575"/>
                  </a:lnTo>
                  <a:lnTo>
                    <a:pt x="81249" y="140115"/>
                  </a:lnTo>
                  <a:lnTo>
                    <a:pt x="84621" y="139502"/>
                  </a:lnTo>
                  <a:lnTo>
                    <a:pt x="87994" y="138736"/>
                  </a:lnTo>
                  <a:lnTo>
                    <a:pt x="91366" y="137816"/>
                  </a:lnTo>
                  <a:lnTo>
                    <a:pt x="94739" y="136743"/>
                  </a:lnTo>
                  <a:lnTo>
                    <a:pt x="97958" y="135363"/>
                  </a:lnTo>
                  <a:lnTo>
                    <a:pt x="101024" y="133983"/>
                  </a:lnTo>
                  <a:lnTo>
                    <a:pt x="104090" y="132450"/>
                  </a:lnTo>
                  <a:lnTo>
                    <a:pt x="107003" y="130764"/>
                  </a:lnTo>
                  <a:lnTo>
                    <a:pt x="109916" y="128924"/>
                  </a:lnTo>
                  <a:lnTo>
                    <a:pt x="112675" y="126932"/>
                  </a:lnTo>
                  <a:lnTo>
                    <a:pt x="115281" y="124939"/>
                  </a:lnTo>
                  <a:lnTo>
                    <a:pt x="117887" y="122639"/>
                  </a:lnTo>
                  <a:lnTo>
                    <a:pt x="120340" y="120340"/>
                  </a:lnTo>
                  <a:lnTo>
                    <a:pt x="122639" y="117887"/>
                  </a:lnTo>
                  <a:lnTo>
                    <a:pt x="124786" y="115281"/>
                  </a:lnTo>
                  <a:lnTo>
                    <a:pt x="126932" y="112675"/>
                  </a:lnTo>
                  <a:lnTo>
                    <a:pt x="128925" y="109915"/>
                  </a:lnTo>
                  <a:lnTo>
                    <a:pt x="130764" y="107003"/>
                  </a:lnTo>
                  <a:lnTo>
                    <a:pt x="132451" y="104090"/>
                  </a:lnTo>
                  <a:lnTo>
                    <a:pt x="133984" y="101024"/>
                  </a:lnTo>
                  <a:lnTo>
                    <a:pt x="135363" y="97958"/>
                  </a:lnTo>
                  <a:lnTo>
                    <a:pt x="136590" y="94739"/>
                  </a:lnTo>
                  <a:lnTo>
                    <a:pt x="137816" y="91519"/>
                  </a:lnTo>
                  <a:lnTo>
                    <a:pt x="138736" y="88147"/>
                  </a:lnTo>
                  <a:lnTo>
                    <a:pt x="139502" y="84774"/>
                  </a:lnTo>
                  <a:lnTo>
                    <a:pt x="140116" y="81248"/>
                  </a:lnTo>
                  <a:lnTo>
                    <a:pt x="140576" y="77723"/>
                  </a:lnTo>
                  <a:lnTo>
                    <a:pt x="140882" y="74197"/>
                  </a:lnTo>
                  <a:lnTo>
                    <a:pt x="140882" y="70518"/>
                  </a:lnTo>
                  <a:lnTo>
                    <a:pt x="140882" y="66838"/>
                  </a:lnTo>
                  <a:lnTo>
                    <a:pt x="140576" y="63312"/>
                  </a:lnTo>
                  <a:lnTo>
                    <a:pt x="140116" y="59787"/>
                  </a:lnTo>
                  <a:lnTo>
                    <a:pt x="139502" y="56261"/>
                  </a:lnTo>
                  <a:lnTo>
                    <a:pt x="138736" y="52888"/>
                  </a:lnTo>
                  <a:lnTo>
                    <a:pt x="137816" y="49516"/>
                  </a:lnTo>
                  <a:lnTo>
                    <a:pt x="136590" y="46296"/>
                  </a:lnTo>
                  <a:lnTo>
                    <a:pt x="135363" y="43077"/>
                  </a:lnTo>
                  <a:lnTo>
                    <a:pt x="133984" y="40011"/>
                  </a:lnTo>
                  <a:lnTo>
                    <a:pt x="132451" y="36945"/>
                  </a:lnTo>
                  <a:lnTo>
                    <a:pt x="130764" y="34032"/>
                  </a:lnTo>
                  <a:lnTo>
                    <a:pt x="128925" y="31120"/>
                  </a:lnTo>
                  <a:lnTo>
                    <a:pt x="126932" y="28360"/>
                  </a:lnTo>
                  <a:lnTo>
                    <a:pt x="124786" y="25754"/>
                  </a:lnTo>
                  <a:lnTo>
                    <a:pt x="122639" y="23148"/>
                  </a:lnTo>
                  <a:lnTo>
                    <a:pt x="120340" y="20695"/>
                  </a:lnTo>
                  <a:lnTo>
                    <a:pt x="117887" y="18396"/>
                  </a:lnTo>
                  <a:lnTo>
                    <a:pt x="115281" y="16096"/>
                  </a:lnTo>
                  <a:lnTo>
                    <a:pt x="112675" y="14104"/>
                  </a:lnTo>
                  <a:lnTo>
                    <a:pt x="109916" y="12111"/>
                  </a:lnTo>
                  <a:lnTo>
                    <a:pt x="107003" y="10271"/>
                  </a:lnTo>
                  <a:lnTo>
                    <a:pt x="104090" y="8585"/>
                  </a:lnTo>
                  <a:lnTo>
                    <a:pt x="101024" y="7052"/>
                  </a:lnTo>
                  <a:lnTo>
                    <a:pt x="97958" y="5672"/>
                  </a:lnTo>
                  <a:lnTo>
                    <a:pt x="94739" y="4292"/>
                  </a:lnTo>
                  <a:lnTo>
                    <a:pt x="91366" y="3219"/>
                  </a:lnTo>
                  <a:lnTo>
                    <a:pt x="87994" y="2299"/>
                  </a:lnTo>
                  <a:lnTo>
                    <a:pt x="84621" y="1533"/>
                  </a:lnTo>
                  <a:lnTo>
                    <a:pt x="81249" y="920"/>
                  </a:lnTo>
                  <a:lnTo>
                    <a:pt x="77723" y="460"/>
                  </a:lnTo>
                  <a:lnTo>
                    <a:pt x="74044" y="153"/>
                  </a:lnTo>
                  <a:lnTo>
                    <a:pt x="70518"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14" name="Google Shape;314;p33"/>
            <p:cNvSpPr/>
            <p:nvPr/>
          </p:nvSpPr>
          <p:spPr>
            <a:xfrm>
              <a:off x="238125" y="1094550"/>
              <a:ext cx="3522075" cy="3525875"/>
            </a:xfrm>
            <a:custGeom>
              <a:rect b="b" l="l" r="r" t="t"/>
              <a:pathLst>
                <a:path extrusionOk="0" fill="none" h="141035" w="140883">
                  <a:moveTo>
                    <a:pt x="0" y="70518"/>
                  </a:moveTo>
                  <a:lnTo>
                    <a:pt x="0" y="70518"/>
                  </a:lnTo>
                  <a:lnTo>
                    <a:pt x="153" y="66838"/>
                  </a:lnTo>
                  <a:lnTo>
                    <a:pt x="307" y="63312"/>
                  </a:lnTo>
                  <a:lnTo>
                    <a:pt x="766" y="59787"/>
                  </a:lnTo>
                  <a:lnTo>
                    <a:pt x="1380" y="56261"/>
                  </a:lnTo>
                  <a:lnTo>
                    <a:pt x="2146" y="52888"/>
                  </a:lnTo>
                  <a:lnTo>
                    <a:pt x="3219" y="49516"/>
                  </a:lnTo>
                  <a:lnTo>
                    <a:pt x="4292" y="46296"/>
                  </a:lnTo>
                  <a:lnTo>
                    <a:pt x="5519" y="43077"/>
                  </a:lnTo>
                  <a:lnTo>
                    <a:pt x="6898" y="40011"/>
                  </a:lnTo>
                  <a:lnTo>
                    <a:pt x="8431" y="36945"/>
                  </a:lnTo>
                  <a:lnTo>
                    <a:pt x="10271" y="34032"/>
                  </a:lnTo>
                  <a:lnTo>
                    <a:pt x="11957" y="31120"/>
                  </a:lnTo>
                  <a:lnTo>
                    <a:pt x="13950" y="28360"/>
                  </a:lnTo>
                  <a:lnTo>
                    <a:pt x="16096" y="25754"/>
                  </a:lnTo>
                  <a:lnTo>
                    <a:pt x="18243" y="23148"/>
                  </a:lnTo>
                  <a:lnTo>
                    <a:pt x="20695" y="20695"/>
                  </a:lnTo>
                  <a:lnTo>
                    <a:pt x="23148" y="18396"/>
                  </a:lnTo>
                  <a:lnTo>
                    <a:pt x="25601" y="16096"/>
                  </a:lnTo>
                  <a:lnTo>
                    <a:pt x="28360" y="14104"/>
                  </a:lnTo>
                  <a:lnTo>
                    <a:pt x="31120" y="12111"/>
                  </a:lnTo>
                  <a:lnTo>
                    <a:pt x="33879" y="10271"/>
                  </a:lnTo>
                  <a:lnTo>
                    <a:pt x="36945" y="8585"/>
                  </a:lnTo>
                  <a:lnTo>
                    <a:pt x="39858" y="7052"/>
                  </a:lnTo>
                  <a:lnTo>
                    <a:pt x="43077" y="5672"/>
                  </a:lnTo>
                  <a:lnTo>
                    <a:pt x="46296" y="4292"/>
                  </a:lnTo>
                  <a:lnTo>
                    <a:pt x="49516" y="3219"/>
                  </a:lnTo>
                  <a:lnTo>
                    <a:pt x="52888" y="2299"/>
                  </a:lnTo>
                  <a:lnTo>
                    <a:pt x="56261" y="1533"/>
                  </a:lnTo>
                  <a:lnTo>
                    <a:pt x="59787" y="920"/>
                  </a:lnTo>
                  <a:lnTo>
                    <a:pt x="63313" y="460"/>
                  </a:lnTo>
                  <a:lnTo>
                    <a:pt x="66839" y="153"/>
                  </a:lnTo>
                  <a:lnTo>
                    <a:pt x="70518" y="0"/>
                  </a:lnTo>
                  <a:lnTo>
                    <a:pt x="70518" y="0"/>
                  </a:lnTo>
                  <a:lnTo>
                    <a:pt x="74044" y="153"/>
                  </a:lnTo>
                  <a:lnTo>
                    <a:pt x="77723" y="460"/>
                  </a:lnTo>
                  <a:lnTo>
                    <a:pt x="81249" y="920"/>
                  </a:lnTo>
                  <a:lnTo>
                    <a:pt x="84621" y="1533"/>
                  </a:lnTo>
                  <a:lnTo>
                    <a:pt x="87994" y="2299"/>
                  </a:lnTo>
                  <a:lnTo>
                    <a:pt x="91366" y="3219"/>
                  </a:lnTo>
                  <a:lnTo>
                    <a:pt x="94739" y="4292"/>
                  </a:lnTo>
                  <a:lnTo>
                    <a:pt x="97958" y="5672"/>
                  </a:lnTo>
                  <a:lnTo>
                    <a:pt x="101024" y="7052"/>
                  </a:lnTo>
                  <a:lnTo>
                    <a:pt x="104090" y="8585"/>
                  </a:lnTo>
                  <a:lnTo>
                    <a:pt x="107003" y="10271"/>
                  </a:lnTo>
                  <a:lnTo>
                    <a:pt x="109916" y="12111"/>
                  </a:lnTo>
                  <a:lnTo>
                    <a:pt x="112675" y="14104"/>
                  </a:lnTo>
                  <a:lnTo>
                    <a:pt x="115281" y="16096"/>
                  </a:lnTo>
                  <a:lnTo>
                    <a:pt x="117887" y="18396"/>
                  </a:lnTo>
                  <a:lnTo>
                    <a:pt x="120340" y="20695"/>
                  </a:lnTo>
                  <a:lnTo>
                    <a:pt x="122639" y="23148"/>
                  </a:lnTo>
                  <a:lnTo>
                    <a:pt x="124786" y="25754"/>
                  </a:lnTo>
                  <a:lnTo>
                    <a:pt x="126932" y="28360"/>
                  </a:lnTo>
                  <a:lnTo>
                    <a:pt x="128925" y="31120"/>
                  </a:lnTo>
                  <a:lnTo>
                    <a:pt x="130764" y="34032"/>
                  </a:lnTo>
                  <a:lnTo>
                    <a:pt x="132451" y="36945"/>
                  </a:lnTo>
                  <a:lnTo>
                    <a:pt x="133984" y="40011"/>
                  </a:lnTo>
                  <a:lnTo>
                    <a:pt x="135363" y="43077"/>
                  </a:lnTo>
                  <a:lnTo>
                    <a:pt x="136590" y="46296"/>
                  </a:lnTo>
                  <a:lnTo>
                    <a:pt x="137816" y="49516"/>
                  </a:lnTo>
                  <a:lnTo>
                    <a:pt x="138736" y="52888"/>
                  </a:lnTo>
                  <a:lnTo>
                    <a:pt x="139502" y="56261"/>
                  </a:lnTo>
                  <a:lnTo>
                    <a:pt x="140116" y="59787"/>
                  </a:lnTo>
                  <a:lnTo>
                    <a:pt x="140576" y="63312"/>
                  </a:lnTo>
                  <a:lnTo>
                    <a:pt x="140882" y="66838"/>
                  </a:lnTo>
                  <a:lnTo>
                    <a:pt x="140882" y="70518"/>
                  </a:lnTo>
                  <a:lnTo>
                    <a:pt x="140882" y="70518"/>
                  </a:lnTo>
                  <a:lnTo>
                    <a:pt x="140882" y="74197"/>
                  </a:lnTo>
                  <a:lnTo>
                    <a:pt x="140576" y="77723"/>
                  </a:lnTo>
                  <a:lnTo>
                    <a:pt x="140116" y="81248"/>
                  </a:lnTo>
                  <a:lnTo>
                    <a:pt x="139502" y="84774"/>
                  </a:lnTo>
                  <a:lnTo>
                    <a:pt x="138736" y="88147"/>
                  </a:lnTo>
                  <a:lnTo>
                    <a:pt x="137816" y="91519"/>
                  </a:lnTo>
                  <a:lnTo>
                    <a:pt x="136590" y="94739"/>
                  </a:lnTo>
                  <a:lnTo>
                    <a:pt x="135363" y="97958"/>
                  </a:lnTo>
                  <a:lnTo>
                    <a:pt x="133984" y="101024"/>
                  </a:lnTo>
                  <a:lnTo>
                    <a:pt x="132451" y="104090"/>
                  </a:lnTo>
                  <a:lnTo>
                    <a:pt x="130764" y="107003"/>
                  </a:lnTo>
                  <a:lnTo>
                    <a:pt x="128925" y="109915"/>
                  </a:lnTo>
                  <a:lnTo>
                    <a:pt x="126932" y="112675"/>
                  </a:lnTo>
                  <a:lnTo>
                    <a:pt x="124786" y="115281"/>
                  </a:lnTo>
                  <a:lnTo>
                    <a:pt x="122639" y="117887"/>
                  </a:lnTo>
                  <a:lnTo>
                    <a:pt x="120340" y="120340"/>
                  </a:lnTo>
                  <a:lnTo>
                    <a:pt x="117887" y="122639"/>
                  </a:lnTo>
                  <a:lnTo>
                    <a:pt x="115281" y="124939"/>
                  </a:lnTo>
                  <a:lnTo>
                    <a:pt x="112675" y="126932"/>
                  </a:lnTo>
                  <a:lnTo>
                    <a:pt x="109916" y="128924"/>
                  </a:lnTo>
                  <a:lnTo>
                    <a:pt x="107003" y="130764"/>
                  </a:lnTo>
                  <a:lnTo>
                    <a:pt x="104090" y="132450"/>
                  </a:lnTo>
                  <a:lnTo>
                    <a:pt x="101024" y="133983"/>
                  </a:lnTo>
                  <a:lnTo>
                    <a:pt x="97958" y="135363"/>
                  </a:lnTo>
                  <a:lnTo>
                    <a:pt x="94739" y="136743"/>
                  </a:lnTo>
                  <a:lnTo>
                    <a:pt x="91366" y="137816"/>
                  </a:lnTo>
                  <a:lnTo>
                    <a:pt x="87994" y="138736"/>
                  </a:lnTo>
                  <a:lnTo>
                    <a:pt x="84621" y="139502"/>
                  </a:lnTo>
                  <a:lnTo>
                    <a:pt x="81249" y="140115"/>
                  </a:lnTo>
                  <a:lnTo>
                    <a:pt x="77723" y="140575"/>
                  </a:lnTo>
                  <a:lnTo>
                    <a:pt x="74044" y="140882"/>
                  </a:lnTo>
                  <a:lnTo>
                    <a:pt x="70518" y="141035"/>
                  </a:lnTo>
                  <a:lnTo>
                    <a:pt x="70518" y="141035"/>
                  </a:lnTo>
                  <a:lnTo>
                    <a:pt x="66839" y="140882"/>
                  </a:lnTo>
                  <a:lnTo>
                    <a:pt x="63313" y="140575"/>
                  </a:lnTo>
                  <a:lnTo>
                    <a:pt x="59787" y="140115"/>
                  </a:lnTo>
                  <a:lnTo>
                    <a:pt x="56261" y="139502"/>
                  </a:lnTo>
                  <a:lnTo>
                    <a:pt x="52888" y="138736"/>
                  </a:lnTo>
                  <a:lnTo>
                    <a:pt x="49516" y="137816"/>
                  </a:lnTo>
                  <a:lnTo>
                    <a:pt x="46296" y="136743"/>
                  </a:lnTo>
                  <a:lnTo>
                    <a:pt x="43077" y="135363"/>
                  </a:lnTo>
                  <a:lnTo>
                    <a:pt x="39858" y="133983"/>
                  </a:lnTo>
                  <a:lnTo>
                    <a:pt x="36945" y="132450"/>
                  </a:lnTo>
                  <a:lnTo>
                    <a:pt x="33879" y="130764"/>
                  </a:lnTo>
                  <a:lnTo>
                    <a:pt x="31120" y="128924"/>
                  </a:lnTo>
                  <a:lnTo>
                    <a:pt x="28360" y="126932"/>
                  </a:lnTo>
                  <a:lnTo>
                    <a:pt x="25601" y="124939"/>
                  </a:lnTo>
                  <a:lnTo>
                    <a:pt x="23148" y="122639"/>
                  </a:lnTo>
                  <a:lnTo>
                    <a:pt x="20695" y="120340"/>
                  </a:lnTo>
                  <a:lnTo>
                    <a:pt x="18243" y="117887"/>
                  </a:lnTo>
                  <a:lnTo>
                    <a:pt x="16096" y="115281"/>
                  </a:lnTo>
                  <a:lnTo>
                    <a:pt x="13950" y="112675"/>
                  </a:lnTo>
                  <a:lnTo>
                    <a:pt x="11957" y="109915"/>
                  </a:lnTo>
                  <a:lnTo>
                    <a:pt x="10271" y="107003"/>
                  </a:lnTo>
                  <a:lnTo>
                    <a:pt x="8431" y="104090"/>
                  </a:lnTo>
                  <a:lnTo>
                    <a:pt x="6898" y="101024"/>
                  </a:lnTo>
                  <a:lnTo>
                    <a:pt x="5519" y="97958"/>
                  </a:lnTo>
                  <a:lnTo>
                    <a:pt x="4292" y="94739"/>
                  </a:lnTo>
                  <a:lnTo>
                    <a:pt x="3219" y="91519"/>
                  </a:lnTo>
                  <a:lnTo>
                    <a:pt x="2146" y="88147"/>
                  </a:lnTo>
                  <a:lnTo>
                    <a:pt x="1380" y="84774"/>
                  </a:lnTo>
                  <a:lnTo>
                    <a:pt x="766" y="81248"/>
                  </a:lnTo>
                  <a:lnTo>
                    <a:pt x="307" y="77723"/>
                  </a:lnTo>
                  <a:lnTo>
                    <a:pt x="153" y="74197"/>
                  </a:lnTo>
                  <a:lnTo>
                    <a:pt x="0" y="70518"/>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15" name="Google Shape;315;p33"/>
            <p:cNvSpPr/>
            <p:nvPr/>
          </p:nvSpPr>
          <p:spPr>
            <a:xfrm>
              <a:off x="3859800" y="2857475"/>
              <a:ext cx="3522075" cy="1762950"/>
            </a:xfrm>
            <a:custGeom>
              <a:rect b="b" l="l" r="r" t="t"/>
              <a:pathLst>
                <a:path extrusionOk="0" h="70518" w="140883">
                  <a:moveTo>
                    <a:pt x="1" y="1"/>
                  </a:moveTo>
                  <a:lnTo>
                    <a:pt x="1" y="3680"/>
                  </a:lnTo>
                  <a:lnTo>
                    <a:pt x="307" y="7206"/>
                  </a:lnTo>
                  <a:lnTo>
                    <a:pt x="767" y="10731"/>
                  </a:lnTo>
                  <a:lnTo>
                    <a:pt x="1381" y="14257"/>
                  </a:lnTo>
                  <a:lnTo>
                    <a:pt x="2147" y="17630"/>
                  </a:lnTo>
                  <a:lnTo>
                    <a:pt x="3067" y="21002"/>
                  </a:lnTo>
                  <a:lnTo>
                    <a:pt x="4293" y="24222"/>
                  </a:lnTo>
                  <a:lnTo>
                    <a:pt x="5520" y="27441"/>
                  </a:lnTo>
                  <a:lnTo>
                    <a:pt x="6899" y="30507"/>
                  </a:lnTo>
                  <a:lnTo>
                    <a:pt x="8432" y="33573"/>
                  </a:lnTo>
                  <a:lnTo>
                    <a:pt x="10119" y="36486"/>
                  </a:lnTo>
                  <a:lnTo>
                    <a:pt x="11958" y="39398"/>
                  </a:lnTo>
                  <a:lnTo>
                    <a:pt x="13951" y="42158"/>
                  </a:lnTo>
                  <a:lnTo>
                    <a:pt x="16097" y="44764"/>
                  </a:lnTo>
                  <a:lnTo>
                    <a:pt x="18244" y="47370"/>
                  </a:lnTo>
                  <a:lnTo>
                    <a:pt x="20543" y="49823"/>
                  </a:lnTo>
                  <a:lnTo>
                    <a:pt x="22996" y="52122"/>
                  </a:lnTo>
                  <a:lnTo>
                    <a:pt x="25602" y="54422"/>
                  </a:lnTo>
                  <a:lnTo>
                    <a:pt x="28208" y="56415"/>
                  </a:lnTo>
                  <a:lnTo>
                    <a:pt x="30967" y="58407"/>
                  </a:lnTo>
                  <a:lnTo>
                    <a:pt x="33880" y="60247"/>
                  </a:lnTo>
                  <a:lnTo>
                    <a:pt x="36793" y="61933"/>
                  </a:lnTo>
                  <a:lnTo>
                    <a:pt x="39859" y="63466"/>
                  </a:lnTo>
                  <a:lnTo>
                    <a:pt x="42925" y="64846"/>
                  </a:lnTo>
                  <a:lnTo>
                    <a:pt x="46144" y="66226"/>
                  </a:lnTo>
                  <a:lnTo>
                    <a:pt x="49517" y="67299"/>
                  </a:lnTo>
                  <a:lnTo>
                    <a:pt x="52889" y="68219"/>
                  </a:lnTo>
                  <a:lnTo>
                    <a:pt x="56262" y="68985"/>
                  </a:lnTo>
                  <a:lnTo>
                    <a:pt x="59634" y="69598"/>
                  </a:lnTo>
                  <a:lnTo>
                    <a:pt x="63160" y="70058"/>
                  </a:lnTo>
                  <a:lnTo>
                    <a:pt x="66839" y="70365"/>
                  </a:lnTo>
                  <a:lnTo>
                    <a:pt x="70365" y="70518"/>
                  </a:lnTo>
                  <a:lnTo>
                    <a:pt x="74044" y="70365"/>
                  </a:lnTo>
                  <a:lnTo>
                    <a:pt x="77570" y="70058"/>
                  </a:lnTo>
                  <a:lnTo>
                    <a:pt x="81096" y="69598"/>
                  </a:lnTo>
                  <a:lnTo>
                    <a:pt x="84622" y="68985"/>
                  </a:lnTo>
                  <a:lnTo>
                    <a:pt x="87995" y="68219"/>
                  </a:lnTo>
                  <a:lnTo>
                    <a:pt x="91367" y="67299"/>
                  </a:lnTo>
                  <a:lnTo>
                    <a:pt x="94587" y="66226"/>
                  </a:lnTo>
                  <a:lnTo>
                    <a:pt x="97806" y="64846"/>
                  </a:lnTo>
                  <a:lnTo>
                    <a:pt x="101025" y="63466"/>
                  </a:lnTo>
                  <a:lnTo>
                    <a:pt x="103938" y="61933"/>
                  </a:lnTo>
                  <a:lnTo>
                    <a:pt x="107004" y="60247"/>
                  </a:lnTo>
                  <a:lnTo>
                    <a:pt x="109763" y="58407"/>
                  </a:lnTo>
                  <a:lnTo>
                    <a:pt x="112523" y="56415"/>
                  </a:lnTo>
                  <a:lnTo>
                    <a:pt x="115282" y="54422"/>
                  </a:lnTo>
                  <a:lnTo>
                    <a:pt x="117735" y="52122"/>
                  </a:lnTo>
                  <a:lnTo>
                    <a:pt x="120188" y="49823"/>
                  </a:lnTo>
                  <a:lnTo>
                    <a:pt x="122640" y="47370"/>
                  </a:lnTo>
                  <a:lnTo>
                    <a:pt x="124787" y="44764"/>
                  </a:lnTo>
                  <a:lnTo>
                    <a:pt x="126933" y="42158"/>
                  </a:lnTo>
                  <a:lnTo>
                    <a:pt x="128926" y="39398"/>
                  </a:lnTo>
                  <a:lnTo>
                    <a:pt x="130612" y="36486"/>
                  </a:lnTo>
                  <a:lnTo>
                    <a:pt x="132452" y="33573"/>
                  </a:lnTo>
                  <a:lnTo>
                    <a:pt x="133985" y="30507"/>
                  </a:lnTo>
                  <a:lnTo>
                    <a:pt x="135364" y="27441"/>
                  </a:lnTo>
                  <a:lnTo>
                    <a:pt x="136591" y="24222"/>
                  </a:lnTo>
                  <a:lnTo>
                    <a:pt x="137664" y="21002"/>
                  </a:lnTo>
                  <a:lnTo>
                    <a:pt x="138737" y="17630"/>
                  </a:lnTo>
                  <a:lnTo>
                    <a:pt x="139503" y="14257"/>
                  </a:lnTo>
                  <a:lnTo>
                    <a:pt x="140117" y="10731"/>
                  </a:lnTo>
                  <a:lnTo>
                    <a:pt x="140576" y="7206"/>
                  </a:lnTo>
                  <a:lnTo>
                    <a:pt x="140730" y="3680"/>
                  </a:lnTo>
                  <a:lnTo>
                    <a:pt x="140883"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316" name="Google Shape;316;p33"/>
          <p:cNvGrpSpPr/>
          <p:nvPr/>
        </p:nvGrpSpPr>
        <p:grpSpPr>
          <a:xfrm>
            <a:off x="6984627" y="3738227"/>
            <a:ext cx="598646" cy="267831"/>
            <a:chOff x="238125" y="1259450"/>
            <a:chExt cx="7143750" cy="3196075"/>
          </a:xfrm>
        </p:grpSpPr>
        <p:sp>
          <p:nvSpPr>
            <p:cNvPr id="317" name="Google Shape;317;p33"/>
            <p:cNvSpPr/>
            <p:nvPr/>
          </p:nvSpPr>
          <p:spPr>
            <a:xfrm>
              <a:off x="238125" y="1259450"/>
              <a:ext cx="3196100" cy="3196075"/>
            </a:xfrm>
            <a:custGeom>
              <a:rect b="b" l="l" r="r" t="t"/>
              <a:pathLst>
                <a:path extrusionOk="0" h="127843" w="127844">
                  <a:moveTo>
                    <a:pt x="0" y="0"/>
                  </a:moveTo>
                  <a:lnTo>
                    <a:pt x="0" y="127843"/>
                  </a:lnTo>
                  <a:lnTo>
                    <a:pt x="127844" y="127843"/>
                  </a:lnTo>
                  <a:lnTo>
                    <a:pt x="127844"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18" name="Google Shape;318;p33"/>
            <p:cNvSpPr/>
            <p:nvPr/>
          </p:nvSpPr>
          <p:spPr>
            <a:xfrm>
              <a:off x="3691325" y="1259450"/>
              <a:ext cx="3690550" cy="3196075"/>
            </a:xfrm>
            <a:custGeom>
              <a:rect b="b" l="l" r="r" t="t"/>
              <a:pathLst>
                <a:path extrusionOk="0" h="127843" w="147622">
                  <a:moveTo>
                    <a:pt x="73811" y="0"/>
                  </a:moveTo>
                  <a:lnTo>
                    <a:pt x="36945" y="63922"/>
                  </a:lnTo>
                  <a:lnTo>
                    <a:pt x="0" y="127843"/>
                  </a:lnTo>
                  <a:lnTo>
                    <a:pt x="147622" y="127843"/>
                  </a:lnTo>
                  <a:lnTo>
                    <a:pt x="110756" y="63922"/>
                  </a:lnTo>
                  <a:lnTo>
                    <a:pt x="73811"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319" name="Google Shape;319;p33"/>
          <p:cNvSpPr txBox="1"/>
          <p:nvPr/>
        </p:nvSpPr>
        <p:spPr>
          <a:xfrm>
            <a:off x="6264150" y="457200"/>
            <a:ext cx="2422800" cy="369300"/>
          </a:xfrm>
          <a:prstGeom prst="rect">
            <a:avLst/>
          </a:prstGeom>
          <a:noFill/>
          <a:ln>
            <a:noFill/>
          </a:ln>
        </p:spPr>
        <p:txBody>
          <a:bodyPr anchorCtr="0" anchor="t" bIns="45725" lIns="45725" spcFirstLastPara="1" rIns="45725" wrap="square" tIns="45725">
            <a:spAutoFit/>
          </a:bodyPr>
          <a:lstStyle/>
          <a:p>
            <a:pPr indent="0" lvl="0" marL="0" rtl="0" algn="r">
              <a:spcBef>
                <a:spcPts val="0"/>
              </a:spcBef>
              <a:spcAft>
                <a:spcPts val="0"/>
              </a:spcAft>
              <a:buNone/>
            </a:pPr>
            <a:r>
              <a:rPr lang="en" sz="900">
                <a:latin typeface="DM Sans"/>
                <a:ea typeface="DM Sans"/>
                <a:cs typeface="DM Sans"/>
                <a:sym typeface="DM Sans"/>
              </a:rPr>
              <a:t>You can edit your colors right here on Google Slide or access the full library </a:t>
            </a:r>
            <a:r>
              <a:rPr lang="en" sz="900" u="sng">
                <a:latin typeface="DM Sans"/>
                <a:ea typeface="DM Sans"/>
                <a:cs typeface="DM Sans"/>
                <a:sym typeface="DM Sans"/>
                <a:hlinkClick r:id="rId3"/>
              </a:rPr>
              <a:t>here</a:t>
            </a:r>
            <a:endParaRPr sz="900" u="sng">
              <a:latin typeface="DM Sans"/>
              <a:ea typeface="DM Sans"/>
              <a:cs typeface="DM Sans"/>
              <a:sym typeface="DM Sans"/>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5A50"/>
        </a:solidFill>
      </p:bgPr>
    </p:bg>
    <p:spTree>
      <p:nvGrpSpPr>
        <p:cNvPr id="1521" name="Shape 1521"/>
        <p:cNvGrpSpPr/>
        <p:nvPr/>
      </p:nvGrpSpPr>
      <p:grpSpPr>
        <a:xfrm>
          <a:off x="0" y="0"/>
          <a:ext cx="0" cy="0"/>
          <a:chOff x="0" y="0"/>
          <a:chExt cx="0" cy="0"/>
        </a:xfrm>
      </p:grpSpPr>
      <p:sp>
        <p:nvSpPr>
          <p:cNvPr id="1522" name="Google Shape;1522;p69"/>
          <p:cNvSpPr txBox="1"/>
          <p:nvPr/>
        </p:nvSpPr>
        <p:spPr>
          <a:xfrm>
            <a:off x="4686300" y="985575"/>
            <a:ext cx="1886100" cy="3172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FFFFF"/>
                </a:solidFill>
                <a:latin typeface="DM Sans ExtraBold"/>
                <a:ea typeface="DM Sans ExtraBold"/>
                <a:cs typeface="DM Sans ExtraBold"/>
                <a:sym typeface="DM Sans ExtraBold"/>
              </a:rPr>
              <a:t>title.</a:t>
            </a:r>
            <a:r>
              <a:rPr lang="en" sz="2400">
                <a:solidFill>
                  <a:srgbClr val="000050"/>
                </a:solidFill>
                <a:latin typeface="DM Sans ExtraBold"/>
                <a:ea typeface="DM Sans ExtraBold"/>
                <a:cs typeface="DM Sans ExtraBold"/>
                <a:sym typeface="DM Sans ExtraBold"/>
              </a:rPr>
              <a:t> Use as many lines as needed.</a:t>
            </a:r>
            <a:endParaRPr sz="24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Use this </a:t>
            </a:r>
            <a:r>
              <a:rPr lang="en" sz="1800">
                <a:solidFill>
                  <a:srgbClr val="FFFFFF"/>
                </a:solidFill>
                <a:latin typeface="DM Sans ExtraBold"/>
                <a:ea typeface="DM Sans ExtraBold"/>
                <a:cs typeface="DM Sans ExtraBold"/>
                <a:sym typeface="DM Sans ExtraBold"/>
              </a:rPr>
              <a:t>size of font </a:t>
            </a:r>
            <a:r>
              <a:rPr lang="en" sz="1800">
                <a:solidFill>
                  <a:srgbClr val="FFFFFF"/>
                </a:solidFill>
                <a:latin typeface="DM Sans"/>
                <a:ea typeface="DM Sans"/>
                <a:cs typeface="DM Sans"/>
                <a:sym typeface="DM Sans"/>
              </a:rPr>
              <a:t>for subtitles. </a:t>
            </a:r>
            <a:endParaRPr sz="1800">
              <a:solidFill>
                <a:srgbClr val="000050"/>
              </a:solidFill>
              <a:latin typeface="DM Sans"/>
              <a:ea typeface="DM Sans"/>
              <a:cs typeface="DM Sans"/>
              <a:sym typeface="DM Sans"/>
            </a:endParaRPr>
          </a:p>
        </p:txBody>
      </p:sp>
      <p:pic>
        <p:nvPicPr>
          <p:cNvPr id="1523" name="Google Shape;1523;p69"/>
          <p:cNvPicPr preferRelativeResize="0"/>
          <p:nvPr/>
        </p:nvPicPr>
        <p:blipFill rotWithShape="1">
          <a:blip r:embed="rId3">
            <a:alphaModFix/>
          </a:blip>
          <a:srcRect b="0" l="32398" r="12801" t="0"/>
          <a:stretch/>
        </p:blipFill>
        <p:spPr>
          <a:xfrm>
            <a:off x="0" y="0"/>
            <a:ext cx="4228951" cy="5143501"/>
          </a:xfrm>
          <a:prstGeom prst="rect">
            <a:avLst/>
          </a:prstGeom>
          <a:noFill/>
          <a:ln>
            <a:noFill/>
          </a:ln>
        </p:spPr>
      </p:pic>
      <p:sp>
        <p:nvSpPr>
          <p:cNvPr id="1524" name="Google Shape;1524;p69"/>
          <p:cNvSpPr txBox="1"/>
          <p:nvPr/>
        </p:nvSpPr>
        <p:spPr>
          <a:xfrm>
            <a:off x="6800850" y="985575"/>
            <a:ext cx="1886100" cy="3038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Write here your text, </a:t>
            </a:r>
            <a:r>
              <a:rPr lang="en" sz="1200">
                <a:solidFill>
                  <a:srgbClr val="000050"/>
                </a:solidFill>
                <a:latin typeface="DM Sans ExtraBold"/>
                <a:ea typeface="DM Sans ExtraBold"/>
                <a:cs typeface="DM Sans ExtraBold"/>
                <a:sym typeface="DM Sans ExtraBold"/>
              </a:rPr>
              <a:t>using this font size.</a:t>
            </a:r>
            <a:endParaRPr sz="12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This slide has two text columns. </a:t>
            </a:r>
            <a:r>
              <a:rPr lang="en" sz="1200">
                <a:solidFill>
                  <a:srgbClr val="000050"/>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a:t>
            </a:r>
            <a:endParaRPr sz="1200">
              <a:solidFill>
                <a:srgbClr val="000050"/>
              </a:solidFill>
              <a:latin typeface="DM Sans"/>
              <a:ea typeface="DM Sans"/>
              <a:cs typeface="DM Sans"/>
              <a:sym typeface="DM Sans"/>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4DCFA"/>
        </a:solidFill>
      </p:bgPr>
    </p:bg>
    <p:spTree>
      <p:nvGrpSpPr>
        <p:cNvPr id="1528" name="Shape 1528"/>
        <p:cNvGrpSpPr/>
        <p:nvPr/>
      </p:nvGrpSpPr>
      <p:grpSpPr>
        <a:xfrm>
          <a:off x="0" y="0"/>
          <a:ext cx="0" cy="0"/>
          <a:chOff x="0" y="0"/>
          <a:chExt cx="0" cy="0"/>
        </a:xfrm>
      </p:grpSpPr>
      <p:grpSp>
        <p:nvGrpSpPr>
          <p:cNvPr id="1529" name="Google Shape;1529;p70"/>
          <p:cNvGrpSpPr/>
          <p:nvPr/>
        </p:nvGrpSpPr>
        <p:grpSpPr>
          <a:xfrm>
            <a:off x="-1079430" y="-725468"/>
            <a:ext cx="4865281" cy="5868972"/>
            <a:chOff x="1638775" y="238125"/>
            <a:chExt cx="4342450" cy="5238750"/>
          </a:xfrm>
        </p:grpSpPr>
        <p:sp>
          <p:nvSpPr>
            <p:cNvPr id="1530" name="Google Shape;1530;p70"/>
            <p:cNvSpPr/>
            <p:nvPr/>
          </p:nvSpPr>
          <p:spPr>
            <a:xfrm>
              <a:off x="1638775" y="238125"/>
              <a:ext cx="4342450" cy="3492500"/>
            </a:xfrm>
            <a:custGeom>
              <a:rect b="b" l="l" r="r" t="t"/>
              <a:pathLst>
                <a:path extrusionOk="0" h="139700" w="173698">
                  <a:moveTo>
                    <a:pt x="86849" y="0"/>
                  </a:moveTo>
                  <a:lnTo>
                    <a:pt x="0" y="139700"/>
                  </a:lnTo>
                  <a:lnTo>
                    <a:pt x="43479" y="139700"/>
                  </a:lnTo>
                  <a:lnTo>
                    <a:pt x="86849" y="69850"/>
                  </a:lnTo>
                  <a:lnTo>
                    <a:pt x="130219" y="139700"/>
                  </a:lnTo>
                  <a:lnTo>
                    <a:pt x="173698" y="139700"/>
                  </a:lnTo>
                  <a:lnTo>
                    <a:pt x="86849" y="0"/>
                  </a:lnTo>
                  <a:close/>
                </a:path>
              </a:pathLst>
            </a:custGeom>
            <a:solidFill>
              <a:srgbClr val="0000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1" name="Google Shape;1531;p70"/>
            <p:cNvSpPr/>
            <p:nvPr/>
          </p:nvSpPr>
          <p:spPr>
            <a:xfrm>
              <a:off x="1638775" y="3730625"/>
              <a:ext cx="4342450" cy="1746250"/>
            </a:xfrm>
            <a:custGeom>
              <a:rect b="b" l="l" r="r" t="t"/>
              <a:pathLst>
                <a:path extrusionOk="0" h="69850" w="173698">
                  <a:moveTo>
                    <a:pt x="43479" y="0"/>
                  </a:moveTo>
                  <a:lnTo>
                    <a:pt x="0" y="69850"/>
                  </a:lnTo>
                  <a:lnTo>
                    <a:pt x="173698" y="69850"/>
                  </a:lnTo>
                  <a:lnTo>
                    <a:pt x="130219" y="0"/>
                  </a:lnTo>
                  <a:close/>
                </a:path>
              </a:pathLst>
            </a:custGeom>
            <a:solidFill>
              <a:srgbClr val="FA5A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32" name="Google Shape;1532;p70"/>
          <p:cNvSpPr txBox="1"/>
          <p:nvPr/>
        </p:nvSpPr>
        <p:spPr>
          <a:xfrm>
            <a:off x="4686300" y="985575"/>
            <a:ext cx="1886100" cy="3172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95E4E"/>
                </a:solidFill>
                <a:latin typeface="DM Sans ExtraBold"/>
                <a:ea typeface="DM Sans ExtraBold"/>
                <a:cs typeface="DM Sans ExtraBold"/>
                <a:sym typeface="DM Sans ExtraBold"/>
              </a:rPr>
              <a:t>title. </a:t>
            </a:r>
            <a:r>
              <a:rPr lang="en" sz="2400">
                <a:solidFill>
                  <a:srgbClr val="000050"/>
                </a:solidFill>
                <a:latin typeface="DM Sans ExtraBold"/>
                <a:ea typeface="DM Sans ExtraBold"/>
                <a:cs typeface="DM Sans ExtraBold"/>
                <a:sym typeface="DM Sans ExtraBold"/>
              </a:rPr>
              <a:t>Use as many lines as needed.</a:t>
            </a:r>
            <a:endParaRPr sz="24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000050"/>
                </a:solidFill>
                <a:latin typeface="DM Sans"/>
                <a:ea typeface="DM Sans"/>
                <a:cs typeface="DM Sans"/>
                <a:sym typeface="DM Sans"/>
              </a:rPr>
              <a:t>Use this </a:t>
            </a:r>
            <a:r>
              <a:rPr lang="en" sz="1800">
                <a:solidFill>
                  <a:srgbClr val="000050"/>
                </a:solidFill>
                <a:latin typeface="DM Sans ExtraBold"/>
                <a:ea typeface="DM Sans ExtraBold"/>
                <a:cs typeface="DM Sans ExtraBold"/>
                <a:sym typeface="DM Sans ExtraBold"/>
              </a:rPr>
              <a:t>size of font </a:t>
            </a:r>
            <a:r>
              <a:rPr lang="en" sz="1800">
                <a:solidFill>
                  <a:srgbClr val="000050"/>
                </a:solidFill>
                <a:latin typeface="DM Sans"/>
                <a:ea typeface="DM Sans"/>
                <a:cs typeface="DM Sans"/>
                <a:sym typeface="DM Sans"/>
              </a:rPr>
              <a:t>for subtitles. </a:t>
            </a:r>
            <a:endParaRPr sz="1800">
              <a:solidFill>
                <a:srgbClr val="000050"/>
              </a:solidFill>
              <a:latin typeface="DM Sans"/>
              <a:ea typeface="DM Sans"/>
              <a:cs typeface="DM Sans"/>
              <a:sym typeface="DM Sans"/>
            </a:endParaRPr>
          </a:p>
        </p:txBody>
      </p:sp>
      <p:sp>
        <p:nvSpPr>
          <p:cNvPr id="1533" name="Google Shape;1533;p70"/>
          <p:cNvSpPr txBox="1"/>
          <p:nvPr/>
        </p:nvSpPr>
        <p:spPr>
          <a:xfrm>
            <a:off x="6800850" y="985575"/>
            <a:ext cx="1886100" cy="3038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Write here your text, </a:t>
            </a:r>
            <a:r>
              <a:rPr lang="en" sz="1200">
                <a:solidFill>
                  <a:srgbClr val="000050"/>
                </a:solidFill>
                <a:latin typeface="DM Sans ExtraBold"/>
                <a:ea typeface="DM Sans ExtraBold"/>
                <a:cs typeface="DM Sans ExtraBold"/>
                <a:sym typeface="DM Sans ExtraBold"/>
              </a:rPr>
              <a:t>using this font size.</a:t>
            </a:r>
            <a:endParaRPr sz="12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This slide has two text columns. </a:t>
            </a:r>
            <a:r>
              <a:rPr lang="en" sz="1200">
                <a:solidFill>
                  <a:srgbClr val="000050"/>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a:t>
            </a:r>
            <a:endParaRPr sz="1200">
              <a:solidFill>
                <a:srgbClr val="000050"/>
              </a:solidFill>
              <a:latin typeface="DM Sans"/>
              <a:ea typeface="DM Sans"/>
              <a:cs typeface="DM Sans"/>
              <a:sym typeface="DM Sans"/>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B9FF"/>
        </a:solidFill>
      </p:bgPr>
    </p:bg>
    <p:spTree>
      <p:nvGrpSpPr>
        <p:cNvPr id="1537" name="Shape 1537"/>
        <p:cNvGrpSpPr/>
        <p:nvPr/>
      </p:nvGrpSpPr>
      <p:grpSpPr>
        <a:xfrm>
          <a:off x="0" y="0"/>
          <a:ext cx="0" cy="0"/>
          <a:chOff x="0" y="0"/>
          <a:chExt cx="0" cy="0"/>
        </a:xfrm>
      </p:grpSpPr>
      <p:pic>
        <p:nvPicPr>
          <p:cNvPr id="1538" name="Google Shape;1538;p71"/>
          <p:cNvPicPr preferRelativeResize="0"/>
          <p:nvPr/>
        </p:nvPicPr>
        <p:blipFill rotWithShape="1">
          <a:blip r:embed="rId3">
            <a:alphaModFix/>
          </a:blip>
          <a:srcRect b="0" l="28524" r="16676" t="0"/>
          <a:stretch/>
        </p:blipFill>
        <p:spPr>
          <a:xfrm>
            <a:off x="4914900" y="0"/>
            <a:ext cx="4229100" cy="5143501"/>
          </a:xfrm>
          <a:prstGeom prst="rect">
            <a:avLst/>
          </a:prstGeom>
          <a:noFill/>
          <a:ln>
            <a:noFill/>
          </a:ln>
        </p:spPr>
      </p:pic>
      <p:grpSp>
        <p:nvGrpSpPr>
          <p:cNvPr id="1539" name="Google Shape;1539;p71"/>
          <p:cNvGrpSpPr/>
          <p:nvPr/>
        </p:nvGrpSpPr>
        <p:grpSpPr>
          <a:xfrm>
            <a:off x="8336403" y="4693208"/>
            <a:ext cx="350758" cy="113064"/>
            <a:chOff x="238125" y="1706125"/>
            <a:chExt cx="7143750" cy="2302725"/>
          </a:xfrm>
        </p:grpSpPr>
        <p:sp>
          <p:nvSpPr>
            <p:cNvPr id="1540" name="Google Shape;1540;p71"/>
            <p:cNvSpPr/>
            <p:nvPr/>
          </p:nvSpPr>
          <p:spPr>
            <a:xfrm>
              <a:off x="238125" y="1711600"/>
              <a:ext cx="2348400" cy="2297250"/>
            </a:xfrm>
            <a:custGeom>
              <a:rect b="b" l="l" r="r" t="t"/>
              <a:pathLst>
                <a:path extrusionOk="0" h="91890" w="93936">
                  <a:moveTo>
                    <a:pt x="48136" y="0"/>
                  </a:moveTo>
                  <a:lnTo>
                    <a:pt x="45580" y="73"/>
                  </a:lnTo>
                  <a:lnTo>
                    <a:pt x="43023" y="219"/>
                  </a:lnTo>
                  <a:lnTo>
                    <a:pt x="40540" y="438"/>
                  </a:lnTo>
                  <a:lnTo>
                    <a:pt x="38129" y="804"/>
                  </a:lnTo>
                  <a:lnTo>
                    <a:pt x="35719" y="1242"/>
                  </a:lnTo>
                  <a:lnTo>
                    <a:pt x="33381" y="1826"/>
                  </a:lnTo>
                  <a:lnTo>
                    <a:pt x="31117" y="2411"/>
                  </a:lnTo>
                  <a:lnTo>
                    <a:pt x="28926" y="3141"/>
                  </a:lnTo>
                  <a:lnTo>
                    <a:pt x="26807" y="4018"/>
                  </a:lnTo>
                  <a:lnTo>
                    <a:pt x="24689" y="4894"/>
                  </a:lnTo>
                  <a:lnTo>
                    <a:pt x="22717" y="5917"/>
                  </a:lnTo>
                  <a:lnTo>
                    <a:pt x="20745" y="7012"/>
                  </a:lnTo>
                  <a:lnTo>
                    <a:pt x="18845" y="8181"/>
                  </a:lnTo>
                  <a:lnTo>
                    <a:pt x="17092" y="9496"/>
                  </a:lnTo>
                  <a:lnTo>
                    <a:pt x="15339" y="10811"/>
                  </a:lnTo>
                  <a:lnTo>
                    <a:pt x="13659" y="12272"/>
                  </a:lnTo>
                  <a:lnTo>
                    <a:pt x="12125" y="13806"/>
                  </a:lnTo>
                  <a:lnTo>
                    <a:pt x="10664" y="15413"/>
                  </a:lnTo>
                  <a:lnTo>
                    <a:pt x="9204" y="17093"/>
                  </a:lnTo>
                  <a:lnTo>
                    <a:pt x="7962" y="18846"/>
                  </a:lnTo>
                  <a:lnTo>
                    <a:pt x="6720" y="20745"/>
                  </a:lnTo>
                  <a:lnTo>
                    <a:pt x="5551" y="22644"/>
                  </a:lnTo>
                  <a:lnTo>
                    <a:pt x="4529" y="24616"/>
                  </a:lnTo>
                  <a:lnTo>
                    <a:pt x="3652" y="26734"/>
                  </a:lnTo>
                  <a:lnTo>
                    <a:pt x="2776" y="28926"/>
                  </a:lnTo>
                  <a:lnTo>
                    <a:pt x="2045" y="31117"/>
                  </a:lnTo>
                  <a:lnTo>
                    <a:pt x="1461" y="33454"/>
                  </a:lnTo>
                  <a:lnTo>
                    <a:pt x="950" y="35792"/>
                  </a:lnTo>
                  <a:lnTo>
                    <a:pt x="511" y="38275"/>
                  </a:lnTo>
                  <a:lnTo>
                    <a:pt x="219" y="40832"/>
                  </a:lnTo>
                  <a:lnTo>
                    <a:pt x="73" y="43389"/>
                  </a:lnTo>
                  <a:lnTo>
                    <a:pt x="0" y="46091"/>
                  </a:lnTo>
                  <a:lnTo>
                    <a:pt x="73" y="48575"/>
                  </a:lnTo>
                  <a:lnTo>
                    <a:pt x="219" y="51058"/>
                  </a:lnTo>
                  <a:lnTo>
                    <a:pt x="511" y="53469"/>
                  </a:lnTo>
                  <a:lnTo>
                    <a:pt x="877" y="55806"/>
                  </a:lnTo>
                  <a:lnTo>
                    <a:pt x="1315" y="58143"/>
                  </a:lnTo>
                  <a:lnTo>
                    <a:pt x="1899" y="60335"/>
                  </a:lnTo>
                  <a:lnTo>
                    <a:pt x="2557" y="62526"/>
                  </a:lnTo>
                  <a:lnTo>
                    <a:pt x="3360" y="64644"/>
                  </a:lnTo>
                  <a:lnTo>
                    <a:pt x="4164" y="66690"/>
                  </a:lnTo>
                  <a:lnTo>
                    <a:pt x="5113" y="68662"/>
                  </a:lnTo>
                  <a:lnTo>
                    <a:pt x="6209" y="70634"/>
                  </a:lnTo>
                  <a:lnTo>
                    <a:pt x="7304" y="72460"/>
                  </a:lnTo>
                  <a:lnTo>
                    <a:pt x="8546" y="74213"/>
                  </a:lnTo>
                  <a:lnTo>
                    <a:pt x="9861" y="75966"/>
                  </a:lnTo>
                  <a:lnTo>
                    <a:pt x="11249" y="77573"/>
                  </a:lnTo>
                  <a:lnTo>
                    <a:pt x="12783" y="79107"/>
                  </a:lnTo>
                  <a:lnTo>
                    <a:pt x="14317" y="80568"/>
                  </a:lnTo>
                  <a:lnTo>
                    <a:pt x="15997" y="81956"/>
                  </a:lnTo>
                  <a:lnTo>
                    <a:pt x="17677" y="83271"/>
                  </a:lnTo>
                  <a:lnTo>
                    <a:pt x="19503" y="84513"/>
                  </a:lnTo>
                  <a:lnTo>
                    <a:pt x="21402" y="85681"/>
                  </a:lnTo>
                  <a:lnTo>
                    <a:pt x="23301" y="86704"/>
                  </a:lnTo>
                  <a:lnTo>
                    <a:pt x="25346" y="87653"/>
                  </a:lnTo>
                  <a:lnTo>
                    <a:pt x="27465" y="88530"/>
                  </a:lnTo>
                  <a:lnTo>
                    <a:pt x="29656" y="89260"/>
                  </a:lnTo>
                  <a:lnTo>
                    <a:pt x="31847" y="89991"/>
                  </a:lnTo>
                  <a:lnTo>
                    <a:pt x="34185" y="90502"/>
                  </a:lnTo>
                  <a:lnTo>
                    <a:pt x="36522" y="91013"/>
                  </a:lnTo>
                  <a:lnTo>
                    <a:pt x="38933" y="91379"/>
                  </a:lnTo>
                  <a:lnTo>
                    <a:pt x="41489" y="91671"/>
                  </a:lnTo>
                  <a:lnTo>
                    <a:pt x="44046" y="91817"/>
                  </a:lnTo>
                  <a:lnTo>
                    <a:pt x="46602" y="91890"/>
                  </a:lnTo>
                  <a:lnTo>
                    <a:pt x="49086" y="91817"/>
                  </a:lnTo>
                  <a:lnTo>
                    <a:pt x="51423" y="91671"/>
                  </a:lnTo>
                  <a:lnTo>
                    <a:pt x="53761" y="91452"/>
                  </a:lnTo>
                  <a:lnTo>
                    <a:pt x="56025" y="91160"/>
                  </a:lnTo>
                  <a:lnTo>
                    <a:pt x="58216" y="90721"/>
                  </a:lnTo>
                  <a:lnTo>
                    <a:pt x="60408" y="90210"/>
                  </a:lnTo>
                  <a:lnTo>
                    <a:pt x="62526" y="89626"/>
                  </a:lnTo>
                  <a:lnTo>
                    <a:pt x="64571" y="88968"/>
                  </a:lnTo>
                  <a:lnTo>
                    <a:pt x="66544" y="88238"/>
                  </a:lnTo>
                  <a:lnTo>
                    <a:pt x="68516" y="87434"/>
                  </a:lnTo>
                  <a:lnTo>
                    <a:pt x="70342" y="86485"/>
                  </a:lnTo>
                  <a:lnTo>
                    <a:pt x="72168" y="85535"/>
                  </a:lnTo>
                  <a:lnTo>
                    <a:pt x="73921" y="84439"/>
                  </a:lnTo>
                  <a:lnTo>
                    <a:pt x="75601" y="83271"/>
                  </a:lnTo>
                  <a:lnTo>
                    <a:pt x="77208" y="82029"/>
                  </a:lnTo>
                  <a:lnTo>
                    <a:pt x="78815" y="80787"/>
                  </a:lnTo>
                  <a:lnTo>
                    <a:pt x="80276" y="79399"/>
                  </a:lnTo>
                  <a:lnTo>
                    <a:pt x="81664" y="77939"/>
                  </a:lnTo>
                  <a:lnTo>
                    <a:pt x="83052" y="76405"/>
                  </a:lnTo>
                  <a:lnTo>
                    <a:pt x="84366" y="74871"/>
                  </a:lnTo>
                  <a:lnTo>
                    <a:pt x="85535" y="73191"/>
                  </a:lnTo>
                  <a:lnTo>
                    <a:pt x="86704" y="71438"/>
                  </a:lnTo>
                  <a:lnTo>
                    <a:pt x="87726" y="69685"/>
                  </a:lnTo>
                  <a:lnTo>
                    <a:pt x="88749" y="67785"/>
                  </a:lnTo>
                  <a:lnTo>
                    <a:pt x="89699" y="65886"/>
                  </a:lnTo>
                  <a:lnTo>
                    <a:pt x="90502" y="63914"/>
                  </a:lnTo>
                  <a:lnTo>
                    <a:pt x="91306" y="61869"/>
                  </a:lnTo>
                  <a:lnTo>
                    <a:pt x="91963" y="59750"/>
                  </a:lnTo>
                  <a:lnTo>
                    <a:pt x="92620" y="57559"/>
                  </a:lnTo>
                  <a:lnTo>
                    <a:pt x="93132" y="55368"/>
                  </a:lnTo>
                  <a:lnTo>
                    <a:pt x="93570" y="53103"/>
                  </a:lnTo>
                  <a:lnTo>
                    <a:pt x="93935" y="50766"/>
                  </a:lnTo>
                  <a:lnTo>
                    <a:pt x="81445" y="50766"/>
                  </a:lnTo>
                  <a:lnTo>
                    <a:pt x="81152" y="52227"/>
                  </a:lnTo>
                  <a:lnTo>
                    <a:pt x="80787" y="53688"/>
                  </a:lnTo>
                  <a:lnTo>
                    <a:pt x="80422" y="55149"/>
                  </a:lnTo>
                  <a:lnTo>
                    <a:pt x="79984" y="56537"/>
                  </a:lnTo>
                  <a:lnTo>
                    <a:pt x="79545" y="57924"/>
                  </a:lnTo>
                  <a:lnTo>
                    <a:pt x="79034" y="59239"/>
                  </a:lnTo>
                  <a:lnTo>
                    <a:pt x="78450" y="60554"/>
                  </a:lnTo>
                  <a:lnTo>
                    <a:pt x="77865" y="61796"/>
                  </a:lnTo>
                  <a:lnTo>
                    <a:pt x="77208" y="62964"/>
                  </a:lnTo>
                  <a:lnTo>
                    <a:pt x="76551" y="64133"/>
                  </a:lnTo>
                  <a:lnTo>
                    <a:pt x="75820" y="65229"/>
                  </a:lnTo>
                  <a:lnTo>
                    <a:pt x="75017" y="66324"/>
                  </a:lnTo>
                  <a:lnTo>
                    <a:pt x="74213" y="67347"/>
                  </a:lnTo>
                  <a:lnTo>
                    <a:pt x="73410" y="68370"/>
                  </a:lnTo>
                  <a:lnTo>
                    <a:pt x="72533" y="69319"/>
                  </a:lnTo>
                  <a:lnTo>
                    <a:pt x="71584" y="70196"/>
                  </a:lnTo>
                  <a:lnTo>
                    <a:pt x="70634" y="71072"/>
                  </a:lnTo>
                  <a:lnTo>
                    <a:pt x="69611" y="71876"/>
                  </a:lnTo>
                  <a:lnTo>
                    <a:pt x="68589" y="72606"/>
                  </a:lnTo>
                  <a:lnTo>
                    <a:pt x="67493" y="73337"/>
                  </a:lnTo>
                  <a:lnTo>
                    <a:pt x="66397" y="73921"/>
                  </a:lnTo>
                  <a:lnTo>
                    <a:pt x="65229" y="74578"/>
                  </a:lnTo>
                  <a:lnTo>
                    <a:pt x="64060" y="75090"/>
                  </a:lnTo>
                  <a:lnTo>
                    <a:pt x="62818" y="75601"/>
                  </a:lnTo>
                  <a:lnTo>
                    <a:pt x="61576" y="76039"/>
                  </a:lnTo>
                  <a:lnTo>
                    <a:pt x="60262" y="76405"/>
                  </a:lnTo>
                  <a:lnTo>
                    <a:pt x="58947" y="76770"/>
                  </a:lnTo>
                  <a:lnTo>
                    <a:pt x="57559" y="76989"/>
                  </a:lnTo>
                  <a:lnTo>
                    <a:pt x="56171" y="77208"/>
                  </a:lnTo>
                  <a:lnTo>
                    <a:pt x="54710" y="77354"/>
                  </a:lnTo>
                  <a:lnTo>
                    <a:pt x="53249" y="77427"/>
                  </a:lnTo>
                  <a:lnTo>
                    <a:pt x="51789" y="77500"/>
                  </a:lnTo>
                  <a:lnTo>
                    <a:pt x="50109" y="77427"/>
                  </a:lnTo>
                  <a:lnTo>
                    <a:pt x="48502" y="77354"/>
                  </a:lnTo>
                  <a:lnTo>
                    <a:pt x="46895" y="77135"/>
                  </a:lnTo>
                  <a:lnTo>
                    <a:pt x="45361" y="76916"/>
                  </a:lnTo>
                  <a:lnTo>
                    <a:pt x="43900" y="76551"/>
                  </a:lnTo>
                  <a:lnTo>
                    <a:pt x="42439" y="76112"/>
                  </a:lnTo>
                  <a:lnTo>
                    <a:pt x="41051" y="75674"/>
                  </a:lnTo>
                  <a:lnTo>
                    <a:pt x="39736" y="75090"/>
                  </a:lnTo>
                  <a:lnTo>
                    <a:pt x="38421" y="74505"/>
                  </a:lnTo>
                  <a:lnTo>
                    <a:pt x="37180" y="73775"/>
                  </a:lnTo>
                  <a:lnTo>
                    <a:pt x="36011" y="73045"/>
                  </a:lnTo>
                  <a:lnTo>
                    <a:pt x="34842" y="72168"/>
                  </a:lnTo>
                  <a:lnTo>
                    <a:pt x="33747" y="71291"/>
                  </a:lnTo>
                  <a:lnTo>
                    <a:pt x="32724" y="70342"/>
                  </a:lnTo>
                  <a:lnTo>
                    <a:pt x="31701" y="69319"/>
                  </a:lnTo>
                  <a:lnTo>
                    <a:pt x="30752" y="68224"/>
                  </a:lnTo>
                  <a:lnTo>
                    <a:pt x="29875" y="67128"/>
                  </a:lnTo>
                  <a:lnTo>
                    <a:pt x="29072" y="65886"/>
                  </a:lnTo>
                  <a:lnTo>
                    <a:pt x="28268" y="64644"/>
                  </a:lnTo>
                  <a:lnTo>
                    <a:pt x="27538" y="63330"/>
                  </a:lnTo>
                  <a:lnTo>
                    <a:pt x="26880" y="61942"/>
                  </a:lnTo>
                  <a:lnTo>
                    <a:pt x="26223" y="60481"/>
                  </a:lnTo>
                  <a:lnTo>
                    <a:pt x="25712" y="59020"/>
                  </a:lnTo>
                  <a:lnTo>
                    <a:pt x="25200" y="57486"/>
                  </a:lnTo>
                  <a:lnTo>
                    <a:pt x="24762" y="55879"/>
                  </a:lnTo>
                  <a:lnTo>
                    <a:pt x="24324" y="54199"/>
                  </a:lnTo>
                  <a:lnTo>
                    <a:pt x="24032" y="52519"/>
                  </a:lnTo>
                  <a:lnTo>
                    <a:pt x="23739" y="50766"/>
                  </a:lnTo>
                  <a:lnTo>
                    <a:pt x="23520" y="48940"/>
                  </a:lnTo>
                  <a:lnTo>
                    <a:pt x="23374" y="47114"/>
                  </a:lnTo>
                  <a:lnTo>
                    <a:pt x="23301" y="45215"/>
                  </a:lnTo>
                  <a:lnTo>
                    <a:pt x="23228" y="43242"/>
                  </a:lnTo>
                  <a:lnTo>
                    <a:pt x="23301" y="41562"/>
                  </a:lnTo>
                  <a:lnTo>
                    <a:pt x="23374" y="39809"/>
                  </a:lnTo>
                  <a:lnTo>
                    <a:pt x="23520" y="38129"/>
                  </a:lnTo>
                  <a:lnTo>
                    <a:pt x="23666" y="36522"/>
                  </a:lnTo>
                  <a:lnTo>
                    <a:pt x="23959" y="34915"/>
                  </a:lnTo>
                  <a:lnTo>
                    <a:pt x="24251" y="33308"/>
                  </a:lnTo>
                  <a:lnTo>
                    <a:pt x="24543" y="31774"/>
                  </a:lnTo>
                  <a:lnTo>
                    <a:pt x="24981" y="30241"/>
                  </a:lnTo>
                  <a:lnTo>
                    <a:pt x="25419" y="28780"/>
                  </a:lnTo>
                  <a:lnTo>
                    <a:pt x="25931" y="27319"/>
                  </a:lnTo>
                  <a:lnTo>
                    <a:pt x="26515" y="25931"/>
                  </a:lnTo>
                  <a:lnTo>
                    <a:pt x="27100" y="24616"/>
                  </a:lnTo>
                  <a:lnTo>
                    <a:pt x="27757" y="23301"/>
                  </a:lnTo>
                  <a:lnTo>
                    <a:pt x="28414" y="22060"/>
                  </a:lnTo>
                  <a:lnTo>
                    <a:pt x="29145" y="20818"/>
                  </a:lnTo>
                  <a:lnTo>
                    <a:pt x="29948" y="19649"/>
                  </a:lnTo>
                  <a:lnTo>
                    <a:pt x="30825" y="18553"/>
                  </a:lnTo>
                  <a:lnTo>
                    <a:pt x="31701" y="17531"/>
                  </a:lnTo>
                  <a:lnTo>
                    <a:pt x="32578" y="16581"/>
                  </a:lnTo>
                  <a:lnTo>
                    <a:pt x="33600" y="15632"/>
                  </a:lnTo>
                  <a:lnTo>
                    <a:pt x="34623" y="14755"/>
                  </a:lnTo>
                  <a:lnTo>
                    <a:pt x="35646" y="13952"/>
                  </a:lnTo>
                  <a:lnTo>
                    <a:pt x="36741" y="13221"/>
                  </a:lnTo>
                  <a:lnTo>
                    <a:pt x="37910" y="12564"/>
                  </a:lnTo>
                  <a:lnTo>
                    <a:pt x="39079" y="11979"/>
                  </a:lnTo>
                  <a:lnTo>
                    <a:pt x="40321" y="11468"/>
                  </a:lnTo>
                  <a:lnTo>
                    <a:pt x="41562" y="11030"/>
                  </a:lnTo>
                  <a:lnTo>
                    <a:pt x="42877" y="10592"/>
                  </a:lnTo>
                  <a:lnTo>
                    <a:pt x="44192" y="10299"/>
                  </a:lnTo>
                  <a:lnTo>
                    <a:pt x="45580" y="10153"/>
                  </a:lnTo>
                  <a:lnTo>
                    <a:pt x="47041" y="10007"/>
                  </a:lnTo>
                  <a:lnTo>
                    <a:pt x="48502" y="9934"/>
                  </a:lnTo>
                  <a:lnTo>
                    <a:pt x="49670" y="10007"/>
                  </a:lnTo>
                  <a:lnTo>
                    <a:pt x="50839" y="10080"/>
                  </a:lnTo>
                  <a:lnTo>
                    <a:pt x="52008" y="10226"/>
                  </a:lnTo>
                  <a:lnTo>
                    <a:pt x="53103" y="10372"/>
                  </a:lnTo>
                  <a:lnTo>
                    <a:pt x="54199" y="10665"/>
                  </a:lnTo>
                  <a:lnTo>
                    <a:pt x="55222" y="10957"/>
                  </a:lnTo>
                  <a:lnTo>
                    <a:pt x="56244" y="11249"/>
                  </a:lnTo>
                  <a:lnTo>
                    <a:pt x="57267" y="11687"/>
                  </a:lnTo>
                  <a:lnTo>
                    <a:pt x="58216" y="12126"/>
                  </a:lnTo>
                  <a:lnTo>
                    <a:pt x="59166" y="12637"/>
                  </a:lnTo>
                  <a:lnTo>
                    <a:pt x="60043" y="13148"/>
                  </a:lnTo>
                  <a:lnTo>
                    <a:pt x="60919" y="13732"/>
                  </a:lnTo>
                  <a:lnTo>
                    <a:pt x="61796" y="14390"/>
                  </a:lnTo>
                  <a:lnTo>
                    <a:pt x="62599" y="15047"/>
                  </a:lnTo>
                  <a:lnTo>
                    <a:pt x="63403" y="15705"/>
                  </a:lnTo>
                  <a:lnTo>
                    <a:pt x="64133" y="16508"/>
                  </a:lnTo>
                  <a:lnTo>
                    <a:pt x="64864" y="17239"/>
                  </a:lnTo>
                  <a:lnTo>
                    <a:pt x="65521" y="18115"/>
                  </a:lnTo>
                  <a:lnTo>
                    <a:pt x="66178" y="18992"/>
                  </a:lnTo>
                  <a:lnTo>
                    <a:pt x="66836" y="19868"/>
                  </a:lnTo>
                  <a:lnTo>
                    <a:pt x="67420" y="20818"/>
                  </a:lnTo>
                  <a:lnTo>
                    <a:pt x="67931" y="21767"/>
                  </a:lnTo>
                  <a:lnTo>
                    <a:pt x="69027" y="23813"/>
                  </a:lnTo>
                  <a:lnTo>
                    <a:pt x="69904" y="25931"/>
                  </a:lnTo>
                  <a:lnTo>
                    <a:pt x="70707" y="28268"/>
                  </a:lnTo>
                  <a:lnTo>
                    <a:pt x="71364" y="30606"/>
                  </a:lnTo>
                  <a:lnTo>
                    <a:pt x="71876" y="33089"/>
                  </a:lnTo>
                  <a:lnTo>
                    <a:pt x="93351" y="33089"/>
                  </a:lnTo>
                  <a:lnTo>
                    <a:pt x="92840" y="31044"/>
                  </a:lnTo>
                  <a:lnTo>
                    <a:pt x="92255" y="29072"/>
                  </a:lnTo>
                  <a:lnTo>
                    <a:pt x="91598" y="27173"/>
                  </a:lnTo>
                  <a:lnTo>
                    <a:pt x="90867" y="25347"/>
                  </a:lnTo>
                  <a:lnTo>
                    <a:pt x="90064" y="23593"/>
                  </a:lnTo>
                  <a:lnTo>
                    <a:pt x="89187" y="21913"/>
                  </a:lnTo>
                  <a:lnTo>
                    <a:pt x="88238" y="20233"/>
                  </a:lnTo>
                  <a:lnTo>
                    <a:pt x="87288" y="18626"/>
                  </a:lnTo>
                  <a:lnTo>
                    <a:pt x="86192" y="17166"/>
                  </a:lnTo>
                  <a:lnTo>
                    <a:pt x="85097" y="15705"/>
                  </a:lnTo>
                  <a:lnTo>
                    <a:pt x="83928" y="14317"/>
                  </a:lnTo>
                  <a:lnTo>
                    <a:pt x="82686" y="13002"/>
                  </a:lnTo>
                  <a:lnTo>
                    <a:pt x="81445" y="11687"/>
                  </a:lnTo>
                  <a:lnTo>
                    <a:pt x="80057" y="10519"/>
                  </a:lnTo>
                  <a:lnTo>
                    <a:pt x="78669" y="9350"/>
                  </a:lnTo>
                  <a:lnTo>
                    <a:pt x="77208" y="8327"/>
                  </a:lnTo>
                  <a:lnTo>
                    <a:pt x="75747" y="7305"/>
                  </a:lnTo>
                  <a:lnTo>
                    <a:pt x="74213" y="6355"/>
                  </a:lnTo>
                  <a:lnTo>
                    <a:pt x="72606" y="5478"/>
                  </a:lnTo>
                  <a:lnTo>
                    <a:pt x="70926" y="4675"/>
                  </a:lnTo>
                  <a:lnTo>
                    <a:pt x="69246" y="3945"/>
                  </a:lnTo>
                  <a:lnTo>
                    <a:pt x="67566" y="3287"/>
                  </a:lnTo>
                  <a:lnTo>
                    <a:pt x="65740" y="2630"/>
                  </a:lnTo>
                  <a:lnTo>
                    <a:pt x="63914" y="2118"/>
                  </a:lnTo>
                  <a:lnTo>
                    <a:pt x="62088" y="1607"/>
                  </a:lnTo>
                  <a:lnTo>
                    <a:pt x="60189" y="1169"/>
                  </a:lnTo>
                  <a:lnTo>
                    <a:pt x="58289" y="804"/>
                  </a:lnTo>
                  <a:lnTo>
                    <a:pt x="56317" y="511"/>
                  </a:lnTo>
                  <a:lnTo>
                    <a:pt x="54345" y="292"/>
                  </a:lnTo>
                  <a:lnTo>
                    <a:pt x="52300" y="146"/>
                  </a:lnTo>
                  <a:lnTo>
                    <a:pt x="50255" y="73"/>
                  </a:lnTo>
                  <a:lnTo>
                    <a:pt x="48136"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41" name="Google Shape;1541;p71"/>
            <p:cNvSpPr/>
            <p:nvPr/>
          </p:nvSpPr>
          <p:spPr>
            <a:xfrm>
              <a:off x="2703375" y="1749950"/>
              <a:ext cx="810800" cy="2211425"/>
            </a:xfrm>
            <a:custGeom>
              <a:rect b="b" l="l" r="r" t="t"/>
              <a:pathLst>
                <a:path extrusionOk="0" h="88457" w="32432">
                  <a:moveTo>
                    <a:pt x="0" y="0"/>
                  </a:moveTo>
                  <a:lnTo>
                    <a:pt x="0" y="438"/>
                  </a:lnTo>
                  <a:lnTo>
                    <a:pt x="804" y="1096"/>
                  </a:lnTo>
                  <a:lnTo>
                    <a:pt x="1461" y="1753"/>
                  </a:lnTo>
                  <a:lnTo>
                    <a:pt x="2045" y="2484"/>
                  </a:lnTo>
                  <a:lnTo>
                    <a:pt x="2630" y="3287"/>
                  </a:lnTo>
                  <a:lnTo>
                    <a:pt x="3068" y="4164"/>
                  </a:lnTo>
                  <a:lnTo>
                    <a:pt x="3506" y="5040"/>
                  </a:lnTo>
                  <a:lnTo>
                    <a:pt x="3871" y="5990"/>
                  </a:lnTo>
                  <a:lnTo>
                    <a:pt x="4164" y="7012"/>
                  </a:lnTo>
                  <a:lnTo>
                    <a:pt x="4456" y="8108"/>
                  </a:lnTo>
                  <a:lnTo>
                    <a:pt x="4675" y="9350"/>
                  </a:lnTo>
                  <a:lnTo>
                    <a:pt x="4821" y="10592"/>
                  </a:lnTo>
                  <a:lnTo>
                    <a:pt x="4967" y="11906"/>
                  </a:lnTo>
                  <a:lnTo>
                    <a:pt x="5113" y="14901"/>
                  </a:lnTo>
                  <a:lnTo>
                    <a:pt x="5186" y="18261"/>
                  </a:lnTo>
                  <a:lnTo>
                    <a:pt x="5186" y="70196"/>
                  </a:lnTo>
                  <a:lnTo>
                    <a:pt x="5113" y="73483"/>
                  </a:lnTo>
                  <a:lnTo>
                    <a:pt x="4967" y="76405"/>
                  </a:lnTo>
                  <a:lnTo>
                    <a:pt x="4821" y="77792"/>
                  </a:lnTo>
                  <a:lnTo>
                    <a:pt x="4675" y="79034"/>
                  </a:lnTo>
                  <a:lnTo>
                    <a:pt x="4456" y="80203"/>
                  </a:lnTo>
                  <a:lnTo>
                    <a:pt x="4164" y="81372"/>
                  </a:lnTo>
                  <a:lnTo>
                    <a:pt x="3871" y="82394"/>
                  </a:lnTo>
                  <a:lnTo>
                    <a:pt x="3506" y="83344"/>
                  </a:lnTo>
                  <a:lnTo>
                    <a:pt x="3068" y="84293"/>
                  </a:lnTo>
                  <a:lnTo>
                    <a:pt x="2630" y="85170"/>
                  </a:lnTo>
                  <a:lnTo>
                    <a:pt x="2045" y="85900"/>
                  </a:lnTo>
                  <a:lnTo>
                    <a:pt x="1461" y="86631"/>
                  </a:lnTo>
                  <a:lnTo>
                    <a:pt x="804" y="87361"/>
                  </a:lnTo>
                  <a:lnTo>
                    <a:pt x="0" y="88019"/>
                  </a:lnTo>
                  <a:lnTo>
                    <a:pt x="0" y="88457"/>
                  </a:lnTo>
                  <a:lnTo>
                    <a:pt x="32432" y="88457"/>
                  </a:lnTo>
                  <a:lnTo>
                    <a:pt x="32432" y="88019"/>
                  </a:lnTo>
                  <a:lnTo>
                    <a:pt x="31628" y="87361"/>
                  </a:lnTo>
                  <a:lnTo>
                    <a:pt x="30971" y="86631"/>
                  </a:lnTo>
                  <a:lnTo>
                    <a:pt x="30387" y="85900"/>
                  </a:lnTo>
                  <a:lnTo>
                    <a:pt x="29802" y="85170"/>
                  </a:lnTo>
                  <a:lnTo>
                    <a:pt x="29364" y="84293"/>
                  </a:lnTo>
                  <a:lnTo>
                    <a:pt x="28926" y="83344"/>
                  </a:lnTo>
                  <a:lnTo>
                    <a:pt x="28560" y="82394"/>
                  </a:lnTo>
                  <a:lnTo>
                    <a:pt x="28268" y="81372"/>
                  </a:lnTo>
                  <a:lnTo>
                    <a:pt x="27976" y="80203"/>
                  </a:lnTo>
                  <a:lnTo>
                    <a:pt x="27757" y="79034"/>
                  </a:lnTo>
                  <a:lnTo>
                    <a:pt x="27611" y="77792"/>
                  </a:lnTo>
                  <a:lnTo>
                    <a:pt x="27465" y="76405"/>
                  </a:lnTo>
                  <a:lnTo>
                    <a:pt x="27319" y="73483"/>
                  </a:lnTo>
                  <a:lnTo>
                    <a:pt x="27246" y="70196"/>
                  </a:lnTo>
                  <a:lnTo>
                    <a:pt x="27246" y="18261"/>
                  </a:lnTo>
                  <a:lnTo>
                    <a:pt x="27319" y="14901"/>
                  </a:lnTo>
                  <a:lnTo>
                    <a:pt x="27465" y="11906"/>
                  </a:lnTo>
                  <a:lnTo>
                    <a:pt x="27611" y="10592"/>
                  </a:lnTo>
                  <a:lnTo>
                    <a:pt x="27757" y="9350"/>
                  </a:lnTo>
                  <a:lnTo>
                    <a:pt x="27976" y="8108"/>
                  </a:lnTo>
                  <a:lnTo>
                    <a:pt x="28268" y="7012"/>
                  </a:lnTo>
                  <a:lnTo>
                    <a:pt x="28560" y="5990"/>
                  </a:lnTo>
                  <a:lnTo>
                    <a:pt x="28926" y="5040"/>
                  </a:lnTo>
                  <a:lnTo>
                    <a:pt x="29364" y="4164"/>
                  </a:lnTo>
                  <a:lnTo>
                    <a:pt x="29802" y="3287"/>
                  </a:lnTo>
                  <a:lnTo>
                    <a:pt x="30387" y="2484"/>
                  </a:lnTo>
                  <a:lnTo>
                    <a:pt x="30971" y="1753"/>
                  </a:lnTo>
                  <a:lnTo>
                    <a:pt x="31628" y="1096"/>
                  </a:lnTo>
                  <a:lnTo>
                    <a:pt x="32432" y="438"/>
                  </a:lnTo>
                  <a:lnTo>
                    <a:pt x="3243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42" name="Google Shape;1542;p71"/>
            <p:cNvSpPr/>
            <p:nvPr/>
          </p:nvSpPr>
          <p:spPr>
            <a:xfrm>
              <a:off x="5433400" y="1749950"/>
              <a:ext cx="1948475" cy="2211425"/>
            </a:xfrm>
            <a:custGeom>
              <a:rect b="b" l="l" r="r" t="t"/>
              <a:pathLst>
                <a:path extrusionOk="0" h="88457" w="77939">
                  <a:moveTo>
                    <a:pt x="1" y="0"/>
                  </a:moveTo>
                  <a:lnTo>
                    <a:pt x="1" y="16362"/>
                  </a:lnTo>
                  <a:lnTo>
                    <a:pt x="4602" y="14609"/>
                  </a:lnTo>
                  <a:lnTo>
                    <a:pt x="8693" y="13075"/>
                  </a:lnTo>
                  <a:lnTo>
                    <a:pt x="12345" y="11833"/>
                  </a:lnTo>
                  <a:lnTo>
                    <a:pt x="15705" y="10811"/>
                  </a:lnTo>
                  <a:lnTo>
                    <a:pt x="17239" y="10372"/>
                  </a:lnTo>
                  <a:lnTo>
                    <a:pt x="18773" y="10007"/>
                  </a:lnTo>
                  <a:lnTo>
                    <a:pt x="20307" y="9715"/>
                  </a:lnTo>
                  <a:lnTo>
                    <a:pt x="21768" y="9423"/>
                  </a:lnTo>
                  <a:lnTo>
                    <a:pt x="23229" y="9277"/>
                  </a:lnTo>
                  <a:lnTo>
                    <a:pt x="24617" y="9131"/>
                  </a:lnTo>
                  <a:lnTo>
                    <a:pt x="26077" y="9058"/>
                  </a:lnTo>
                  <a:lnTo>
                    <a:pt x="27611" y="8985"/>
                  </a:lnTo>
                  <a:lnTo>
                    <a:pt x="28050" y="8985"/>
                  </a:lnTo>
                  <a:lnTo>
                    <a:pt x="28050" y="70196"/>
                  </a:lnTo>
                  <a:lnTo>
                    <a:pt x="27977" y="73483"/>
                  </a:lnTo>
                  <a:lnTo>
                    <a:pt x="27830" y="76405"/>
                  </a:lnTo>
                  <a:lnTo>
                    <a:pt x="27684" y="77792"/>
                  </a:lnTo>
                  <a:lnTo>
                    <a:pt x="27538" y="79034"/>
                  </a:lnTo>
                  <a:lnTo>
                    <a:pt x="27319" y="80203"/>
                  </a:lnTo>
                  <a:lnTo>
                    <a:pt x="27027" y="81372"/>
                  </a:lnTo>
                  <a:lnTo>
                    <a:pt x="26735" y="82394"/>
                  </a:lnTo>
                  <a:lnTo>
                    <a:pt x="26370" y="83344"/>
                  </a:lnTo>
                  <a:lnTo>
                    <a:pt x="25931" y="84293"/>
                  </a:lnTo>
                  <a:lnTo>
                    <a:pt x="25493" y="85170"/>
                  </a:lnTo>
                  <a:lnTo>
                    <a:pt x="24909" y="85900"/>
                  </a:lnTo>
                  <a:lnTo>
                    <a:pt x="24324" y="86631"/>
                  </a:lnTo>
                  <a:lnTo>
                    <a:pt x="23667" y="87361"/>
                  </a:lnTo>
                  <a:lnTo>
                    <a:pt x="22937" y="88019"/>
                  </a:lnTo>
                  <a:lnTo>
                    <a:pt x="22937" y="88457"/>
                  </a:lnTo>
                  <a:lnTo>
                    <a:pt x="55149" y="88457"/>
                  </a:lnTo>
                  <a:lnTo>
                    <a:pt x="55149" y="88019"/>
                  </a:lnTo>
                  <a:lnTo>
                    <a:pt x="54419" y="87361"/>
                  </a:lnTo>
                  <a:lnTo>
                    <a:pt x="53761" y="86631"/>
                  </a:lnTo>
                  <a:lnTo>
                    <a:pt x="53104" y="85900"/>
                  </a:lnTo>
                  <a:lnTo>
                    <a:pt x="52593" y="85170"/>
                  </a:lnTo>
                  <a:lnTo>
                    <a:pt x="52081" y="84293"/>
                  </a:lnTo>
                  <a:lnTo>
                    <a:pt x="51716" y="83344"/>
                  </a:lnTo>
                  <a:lnTo>
                    <a:pt x="51351" y="82394"/>
                  </a:lnTo>
                  <a:lnTo>
                    <a:pt x="50986" y="81372"/>
                  </a:lnTo>
                  <a:lnTo>
                    <a:pt x="50766" y="80203"/>
                  </a:lnTo>
                  <a:lnTo>
                    <a:pt x="50547" y="79034"/>
                  </a:lnTo>
                  <a:lnTo>
                    <a:pt x="50328" y="77792"/>
                  </a:lnTo>
                  <a:lnTo>
                    <a:pt x="50255" y="76405"/>
                  </a:lnTo>
                  <a:lnTo>
                    <a:pt x="50036" y="73483"/>
                  </a:lnTo>
                  <a:lnTo>
                    <a:pt x="50036" y="70196"/>
                  </a:lnTo>
                  <a:lnTo>
                    <a:pt x="50036" y="8985"/>
                  </a:lnTo>
                  <a:lnTo>
                    <a:pt x="50620" y="8985"/>
                  </a:lnTo>
                  <a:lnTo>
                    <a:pt x="52081" y="9058"/>
                  </a:lnTo>
                  <a:lnTo>
                    <a:pt x="53469" y="9131"/>
                  </a:lnTo>
                  <a:lnTo>
                    <a:pt x="54930" y="9277"/>
                  </a:lnTo>
                  <a:lnTo>
                    <a:pt x="56391" y="9423"/>
                  </a:lnTo>
                  <a:lnTo>
                    <a:pt x="57852" y="9715"/>
                  </a:lnTo>
                  <a:lnTo>
                    <a:pt x="59313" y="10007"/>
                  </a:lnTo>
                  <a:lnTo>
                    <a:pt x="60847" y="10372"/>
                  </a:lnTo>
                  <a:lnTo>
                    <a:pt x="62381" y="10811"/>
                  </a:lnTo>
                  <a:lnTo>
                    <a:pt x="65741" y="11833"/>
                  </a:lnTo>
                  <a:lnTo>
                    <a:pt x="69320" y="13075"/>
                  </a:lnTo>
                  <a:lnTo>
                    <a:pt x="73410" y="14609"/>
                  </a:lnTo>
                  <a:lnTo>
                    <a:pt x="77939" y="16362"/>
                  </a:lnTo>
                  <a:lnTo>
                    <a:pt x="77939"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43" name="Google Shape;1543;p71"/>
            <p:cNvSpPr/>
            <p:nvPr/>
          </p:nvSpPr>
          <p:spPr>
            <a:xfrm>
              <a:off x="3631025" y="1706125"/>
              <a:ext cx="2289975" cy="2297250"/>
            </a:xfrm>
            <a:custGeom>
              <a:rect b="b" l="l" r="r" t="t"/>
              <a:pathLst>
                <a:path extrusionOk="0" h="91890" w="91599">
                  <a:moveTo>
                    <a:pt x="25858" y="45799"/>
                  </a:moveTo>
                  <a:lnTo>
                    <a:pt x="53396" y="73848"/>
                  </a:lnTo>
                  <a:lnTo>
                    <a:pt x="52666" y="74505"/>
                  </a:lnTo>
                  <a:lnTo>
                    <a:pt x="51935" y="75163"/>
                  </a:lnTo>
                  <a:lnTo>
                    <a:pt x="51132" y="75820"/>
                  </a:lnTo>
                  <a:lnTo>
                    <a:pt x="50255" y="76404"/>
                  </a:lnTo>
                  <a:lnTo>
                    <a:pt x="49452" y="76989"/>
                  </a:lnTo>
                  <a:lnTo>
                    <a:pt x="48575" y="77500"/>
                  </a:lnTo>
                  <a:lnTo>
                    <a:pt x="47626" y="77938"/>
                  </a:lnTo>
                  <a:lnTo>
                    <a:pt x="46676" y="78377"/>
                  </a:lnTo>
                  <a:lnTo>
                    <a:pt x="45726" y="78742"/>
                  </a:lnTo>
                  <a:lnTo>
                    <a:pt x="44704" y="79107"/>
                  </a:lnTo>
                  <a:lnTo>
                    <a:pt x="43608" y="79326"/>
                  </a:lnTo>
                  <a:lnTo>
                    <a:pt x="42513" y="79618"/>
                  </a:lnTo>
                  <a:lnTo>
                    <a:pt x="41417" y="79765"/>
                  </a:lnTo>
                  <a:lnTo>
                    <a:pt x="40248" y="79911"/>
                  </a:lnTo>
                  <a:lnTo>
                    <a:pt x="39079" y="79984"/>
                  </a:lnTo>
                  <a:lnTo>
                    <a:pt x="36742" y="79984"/>
                  </a:lnTo>
                  <a:lnTo>
                    <a:pt x="35646" y="79911"/>
                  </a:lnTo>
                  <a:lnTo>
                    <a:pt x="34551" y="79838"/>
                  </a:lnTo>
                  <a:lnTo>
                    <a:pt x="33528" y="79691"/>
                  </a:lnTo>
                  <a:lnTo>
                    <a:pt x="32578" y="79472"/>
                  </a:lnTo>
                  <a:lnTo>
                    <a:pt x="31556" y="79180"/>
                  </a:lnTo>
                  <a:lnTo>
                    <a:pt x="30679" y="78961"/>
                  </a:lnTo>
                  <a:lnTo>
                    <a:pt x="29730" y="78596"/>
                  </a:lnTo>
                  <a:lnTo>
                    <a:pt x="28853" y="78231"/>
                  </a:lnTo>
                  <a:lnTo>
                    <a:pt x="27977" y="77865"/>
                  </a:lnTo>
                  <a:lnTo>
                    <a:pt x="27173" y="77427"/>
                  </a:lnTo>
                  <a:lnTo>
                    <a:pt x="26370" y="76916"/>
                  </a:lnTo>
                  <a:lnTo>
                    <a:pt x="25639" y="76404"/>
                  </a:lnTo>
                  <a:lnTo>
                    <a:pt x="24909" y="75893"/>
                  </a:lnTo>
                  <a:lnTo>
                    <a:pt x="24251" y="75309"/>
                  </a:lnTo>
                  <a:lnTo>
                    <a:pt x="23594" y="74651"/>
                  </a:lnTo>
                  <a:lnTo>
                    <a:pt x="22937" y="73994"/>
                  </a:lnTo>
                  <a:lnTo>
                    <a:pt x="22352" y="73337"/>
                  </a:lnTo>
                  <a:lnTo>
                    <a:pt x="21841" y="72606"/>
                  </a:lnTo>
                  <a:lnTo>
                    <a:pt x="21330" y="71876"/>
                  </a:lnTo>
                  <a:lnTo>
                    <a:pt x="20818" y="71145"/>
                  </a:lnTo>
                  <a:lnTo>
                    <a:pt x="20380" y="70342"/>
                  </a:lnTo>
                  <a:lnTo>
                    <a:pt x="20015" y="69465"/>
                  </a:lnTo>
                  <a:lnTo>
                    <a:pt x="19650" y="68662"/>
                  </a:lnTo>
                  <a:lnTo>
                    <a:pt x="19357" y="67785"/>
                  </a:lnTo>
                  <a:lnTo>
                    <a:pt x="19065" y="66909"/>
                  </a:lnTo>
                  <a:lnTo>
                    <a:pt x="18773" y="65959"/>
                  </a:lnTo>
                  <a:lnTo>
                    <a:pt x="18627" y="65010"/>
                  </a:lnTo>
                  <a:lnTo>
                    <a:pt x="18481" y="64060"/>
                  </a:lnTo>
                  <a:lnTo>
                    <a:pt x="18335" y="63037"/>
                  </a:lnTo>
                  <a:lnTo>
                    <a:pt x="18262" y="62088"/>
                  </a:lnTo>
                  <a:lnTo>
                    <a:pt x="18262" y="61065"/>
                  </a:lnTo>
                  <a:lnTo>
                    <a:pt x="18262" y="59896"/>
                  </a:lnTo>
                  <a:lnTo>
                    <a:pt x="18408" y="58801"/>
                  </a:lnTo>
                  <a:lnTo>
                    <a:pt x="18554" y="57705"/>
                  </a:lnTo>
                  <a:lnTo>
                    <a:pt x="18700" y="56609"/>
                  </a:lnTo>
                  <a:lnTo>
                    <a:pt x="18992" y="55514"/>
                  </a:lnTo>
                  <a:lnTo>
                    <a:pt x="19284" y="54491"/>
                  </a:lnTo>
                  <a:lnTo>
                    <a:pt x="19723" y="53469"/>
                  </a:lnTo>
                  <a:lnTo>
                    <a:pt x="20161" y="52519"/>
                  </a:lnTo>
                  <a:lnTo>
                    <a:pt x="20672" y="51569"/>
                  </a:lnTo>
                  <a:lnTo>
                    <a:pt x="21184" y="50620"/>
                  </a:lnTo>
                  <a:lnTo>
                    <a:pt x="21841" y="49743"/>
                  </a:lnTo>
                  <a:lnTo>
                    <a:pt x="22498" y="48867"/>
                  </a:lnTo>
                  <a:lnTo>
                    <a:pt x="23229" y="48063"/>
                  </a:lnTo>
                  <a:lnTo>
                    <a:pt x="24105" y="47260"/>
                  </a:lnTo>
                  <a:lnTo>
                    <a:pt x="24982" y="46529"/>
                  </a:lnTo>
                  <a:lnTo>
                    <a:pt x="25858" y="45799"/>
                  </a:lnTo>
                  <a:close/>
                  <a:moveTo>
                    <a:pt x="36377" y="0"/>
                  </a:moveTo>
                  <a:lnTo>
                    <a:pt x="35062" y="73"/>
                  </a:lnTo>
                  <a:lnTo>
                    <a:pt x="33747" y="219"/>
                  </a:lnTo>
                  <a:lnTo>
                    <a:pt x="32432" y="365"/>
                  </a:lnTo>
                  <a:lnTo>
                    <a:pt x="31191" y="584"/>
                  </a:lnTo>
                  <a:lnTo>
                    <a:pt x="29949" y="803"/>
                  </a:lnTo>
                  <a:lnTo>
                    <a:pt x="28780" y="1096"/>
                  </a:lnTo>
                  <a:lnTo>
                    <a:pt x="27611" y="1461"/>
                  </a:lnTo>
                  <a:lnTo>
                    <a:pt x="26443" y="1826"/>
                  </a:lnTo>
                  <a:lnTo>
                    <a:pt x="25347" y="2264"/>
                  </a:lnTo>
                  <a:lnTo>
                    <a:pt x="24251" y="2703"/>
                  </a:lnTo>
                  <a:lnTo>
                    <a:pt x="23229" y="3214"/>
                  </a:lnTo>
                  <a:lnTo>
                    <a:pt x="22206" y="3798"/>
                  </a:lnTo>
                  <a:lnTo>
                    <a:pt x="21257" y="4383"/>
                  </a:lnTo>
                  <a:lnTo>
                    <a:pt x="20307" y="4967"/>
                  </a:lnTo>
                  <a:lnTo>
                    <a:pt x="19430" y="5624"/>
                  </a:lnTo>
                  <a:lnTo>
                    <a:pt x="18627" y="6355"/>
                  </a:lnTo>
                  <a:lnTo>
                    <a:pt x="17824" y="7085"/>
                  </a:lnTo>
                  <a:lnTo>
                    <a:pt x="17020" y="7889"/>
                  </a:lnTo>
                  <a:lnTo>
                    <a:pt x="16363" y="8692"/>
                  </a:lnTo>
                  <a:lnTo>
                    <a:pt x="15705" y="9569"/>
                  </a:lnTo>
                  <a:lnTo>
                    <a:pt x="15048" y="10445"/>
                  </a:lnTo>
                  <a:lnTo>
                    <a:pt x="14537" y="11395"/>
                  </a:lnTo>
                  <a:lnTo>
                    <a:pt x="14025" y="12345"/>
                  </a:lnTo>
                  <a:lnTo>
                    <a:pt x="13587" y="13367"/>
                  </a:lnTo>
                  <a:lnTo>
                    <a:pt x="13149" y="14390"/>
                  </a:lnTo>
                  <a:lnTo>
                    <a:pt x="12856" y="15485"/>
                  </a:lnTo>
                  <a:lnTo>
                    <a:pt x="12564" y="16581"/>
                  </a:lnTo>
                  <a:lnTo>
                    <a:pt x="12345" y="17750"/>
                  </a:lnTo>
                  <a:lnTo>
                    <a:pt x="12199" y="18919"/>
                  </a:lnTo>
                  <a:lnTo>
                    <a:pt x="12126" y="20087"/>
                  </a:lnTo>
                  <a:lnTo>
                    <a:pt x="12053" y="21329"/>
                  </a:lnTo>
                  <a:lnTo>
                    <a:pt x="12126" y="22644"/>
                  </a:lnTo>
                  <a:lnTo>
                    <a:pt x="12199" y="23886"/>
                  </a:lnTo>
                  <a:lnTo>
                    <a:pt x="12418" y="25127"/>
                  </a:lnTo>
                  <a:lnTo>
                    <a:pt x="12637" y="26369"/>
                  </a:lnTo>
                  <a:lnTo>
                    <a:pt x="13003" y="27611"/>
                  </a:lnTo>
                  <a:lnTo>
                    <a:pt x="13368" y="28780"/>
                  </a:lnTo>
                  <a:lnTo>
                    <a:pt x="13879" y="29948"/>
                  </a:lnTo>
                  <a:lnTo>
                    <a:pt x="14390" y="31190"/>
                  </a:lnTo>
                  <a:lnTo>
                    <a:pt x="14975" y="32286"/>
                  </a:lnTo>
                  <a:lnTo>
                    <a:pt x="15705" y="33454"/>
                  </a:lnTo>
                  <a:lnTo>
                    <a:pt x="16436" y="34623"/>
                  </a:lnTo>
                  <a:lnTo>
                    <a:pt x="17166" y="35792"/>
                  </a:lnTo>
                  <a:lnTo>
                    <a:pt x="18992" y="38129"/>
                  </a:lnTo>
                  <a:lnTo>
                    <a:pt x="20964" y="40540"/>
                  </a:lnTo>
                  <a:lnTo>
                    <a:pt x="18627" y="41489"/>
                  </a:lnTo>
                  <a:lnTo>
                    <a:pt x="16363" y="42585"/>
                  </a:lnTo>
                  <a:lnTo>
                    <a:pt x="14317" y="43681"/>
                  </a:lnTo>
                  <a:lnTo>
                    <a:pt x="12272" y="44922"/>
                  </a:lnTo>
                  <a:lnTo>
                    <a:pt x="10446" y="46237"/>
                  </a:lnTo>
                  <a:lnTo>
                    <a:pt x="8693" y="47625"/>
                  </a:lnTo>
                  <a:lnTo>
                    <a:pt x="7159" y="49159"/>
                  </a:lnTo>
                  <a:lnTo>
                    <a:pt x="5698" y="50766"/>
                  </a:lnTo>
                  <a:lnTo>
                    <a:pt x="4383" y="52373"/>
                  </a:lnTo>
                  <a:lnTo>
                    <a:pt x="3799" y="53249"/>
                  </a:lnTo>
                  <a:lnTo>
                    <a:pt x="3288" y="54126"/>
                  </a:lnTo>
                  <a:lnTo>
                    <a:pt x="2776" y="55075"/>
                  </a:lnTo>
                  <a:lnTo>
                    <a:pt x="2265" y="56025"/>
                  </a:lnTo>
                  <a:lnTo>
                    <a:pt x="1827" y="56975"/>
                  </a:lnTo>
                  <a:lnTo>
                    <a:pt x="1462" y="57924"/>
                  </a:lnTo>
                  <a:lnTo>
                    <a:pt x="1096" y="58947"/>
                  </a:lnTo>
                  <a:lnTo>
                    <a:pt x="804" y="59969"/>
                  </a:lnTo>
                  <a:lnTo>
                    <a:pt x="585" y="60992"/>
                  </a:lnTo>
                  <a:lnTo>
                    <a:pt x="366" y="62088"/>
                  </a:lnTo>
                  <a:lnTo>
                    <a:pt x="220" y="63183"/>
                  </a:lnTo>
                  <a:lnTo>
                    <a:pt x="74" y="64279"/>
                  </a:lnTo>
                  <a:lnTo>
                    <a:pt x="1" y="65375"/>
                  </a:lnTo>
                  <a:lnTo>
                    <a:pt x="1" y="66543"/>
                  </a:lnTo>
                  <a:lnTo>
                    <a:pt x="1" y="68004"/>
                  </a:lnTo>
                  <a:lnTo>
                    <a:pt x="147" y="69392"/>
                  </a:lnTo>
                  <a:lnTo>
                    <a:pt x="293" y="70780"/>
                  </a:lnTo>
                  <a:lnTo>
                    <a:pt x="512" y="72095"/>
                  </a:lnTo>
                  <a:lnTo>
                    <a:pt x="877" y="73337"/>
                  </a:lnTo>
                  <a:lnTo>
                    <a:pt x="1242" y="74651"/>
                  </a:lnTo>
                  <a:lnTo>
                    <a:pt x="1681" y="75820"/>
                  </a:lnTo>
                  <a:lnTo>
                    <a:pt x="2192" y="77062"/>
                  </a:lnTo>
                  <a:lnTo>
                    <a:pt x="2703" y="78158"/>
                  </a:lnTo>
                  <a:lnTo>
                    <a:pt x="3361" y="79253"/>
                  </a:lnTo>
                  <a:lnTo>
                    <a:pt x="4018" y="80349"/>
                  </a:lnTo>
                  <a:lnTo>
                    <a:pt x="4749" y="81371"/>
                  </a:lnTo>
                  <a:lnTo>
                    <a:pt x="5552" y="82321"/>
                  </a:lnTo>
                  <a:lnTo>
                    <a:pt x="6429" y="83271"/>
                  </a:lnTo>
                  <a:lnTo>
                    <a:pt x="7305" y="84147"/>
                  </a:lnTo>
                  <a:lnTo>
                    <a:pt x="8255" y="85024"/>
                  </a:lnTo>
                  <a:lnTo>
                    <a:pt x="9277" y="85827"/>
                  </a:lnTo>
                  <a:lnTo>
                    <a:pt x="10300" y="86558"/>
                  </a:lnTo>
                  <a:lnTo>
                    <a:pt x="11396" y="87288"/>
                  </a:lnTo>
                  <a:lnTo>
                    <a:pt x="12564" y="87945"/>
                  </a:lnTo>
                  <a:lnTo>
                    <a:pt x="13733" y="88530"/>
                  </a:lnTo>
                  <a:lnTo>
                    <a:pt x="14975" y="89114"/>
                  </a:lnTo>
                  <a:lnTo>
                    <a:pt x="16290" y="89625"/>
                  </a:lnTo>
                  <a:lnTo>
                    <a:pt x="17604" y="90064"/>
                  </a:lnTo>
                  <a:lnTo>
                    <a:pt x="18919" y="90502"/>
                  </a:lnTo>
                  <a:lnTo>
                    <a:pt x="20380" y="90867"/>
                  </a:lnTo>
                  <a:lnTo>
                    <a:pt x="21768" y="91159"/>
                  </a:lnTo>
                  <a:lnTo>
                    <a:pt x="23302" y="91379"/>
                  </a:lnTo>
                  <a:lnTo>
                    <a:pt x="24763" y="91598"/>
                  </a:lnTo>
                  <a:lnTo>
                    <a:pt x="26297" y="91744"/>
                  </a:lnTo>
                  <a:lnTo>
                    <a:pt x="27904" y="91817"/>
                  </a:lnTo>
                  <a:lnTo>
                    <a:pt x="29511" y="91890"/>
                  </a:lnTo>
                  <a:lnTo>
                    <a:pt x="31775" y="91817"/>
                  </a:lnTo>
                  <a:lnTo>
                    <a:pt x="33966" y="91598"/>
                  </a:lnTo>
                  <a:lnTo>
                    <a:pt x="36085" y="91379"/>
                  </a:lnTo>
                  <a:lnTo>
                    <a:pt x="38130" y="90940"/>
                  </a:lnTo>
                  <a:lnTo>
                    <a:pt x="40102" y="90502"/>
                  </a:lnTo>
                  <a:lnTo>
                    <a:pt x="42074" y="89918"/>
                  </a:lnTo>
                  <a:lnTo>
                    <a:pt x="43900" y="89187"/>
                  </a:lnTo>
                  <a:lnTo>
                    <a:pt x="45726" y="88457"/>
                  </a:lnTo>
                  <a:lnTo>
                    <a:pt x="47553" y="87580"/>
                  </a:lnTo>
                  <a:lnTo>
                    <a:pt x="49233" y="86631"/>
                  </a:lnTo>
                  <a:lnTo>
                    <a:pt x="50913" y="85535"/>
                  </a:lnTo>
                  <a:lnTo>
                    <a:pt x="52520" y="84439"/>
                  </a:lnTo>
                  <a:lnTo>
                    <a:pt x="54127" y="83271"/>
                  </a:lnTo>
                  <a:lnTo>
                    <a:pt x="55661" y="81956"/>
                  </a:lnTo>
                  <a:lnTo>
                    <a:pt x="57121" y="80641"/>
                  </a:lnTo>
                  <a:lnTo>
                    <a:pt x="58582" y="79180"/>
                  </a:lnTo>
                  <a:lnTo>
                    <a:pt x="69320" y="90210"/>
                  </a:lnTo>
                  <a:lnTo>
                    <a:pt x="91598" y="90210"/>
                  </a:lnTo>
                  <a:lnTo>
                    <a:pt x="91598" y="88457"/>
                  </a:lnTo>
                  <a:lnTo>
                    <a:pt x="69028" y="65740"/>
                  </a:lnTo>
                  <a:lnTo>
                    <a:pt x="70562" y="63256"/>
                  </a:lnTo>
                  <a:lnTo>
                    <a:pt x="72096" y="60700"/>
                  </a:lnTo>
                  <a:lnTo>
                    <a:pt x="73629" y="58070"/>
                  </a:lnTo>
                  <a:lnTo>
                    <a:pt x="75090" y="55368"/>
                  </a:lnTo>
                  <a:lnTo>
                    <a:pt x="78012" y="49816"/>
                  </a:lnTo>
                  <a:lnTo>
                    <a:pt x="80934" y="44192"/>
                  </a:lnTo>
                  <a:lnTo>
                    <a:pt x="80934" y="41343"/>
                  </a:lnTo>
                  <a:lnTo>
                    <a:pt x="63403" y="41489"/>
                  </a:lnTo>
                  <a:lnTo>
                    <a:pt x="63330" y="43608"/>
                  </a:lnTo>
                  <a:lnTo>
                    <a:pt x="63184" y="45653"/>
                  </a:lnTo>
                  <a:lnTo>
                    <a:pt x="62965" y="47771"/>
                  </a:lnTo>
                  <a:lnTo>
                    <a:pt x="62746" y="49889"/>
                  </a:lnTo>
                  <a:lnTo>
                    <a:pt x="62527" y="51935"/>
                  </a:lnTo>
                  <a:lnTo>
                    <a:pt x="62162" y="53907"/>
                  </a:lnTo>
                  <a:lnTo>
                    <a:pt x="61796" y="55952"/>
                  </a:lnTo>
                  <a:lnTo>
                    <a:pt x="61358" y="57851"/>
                  </a:lnTo>
                  <a:lnTo>
                    <a:pt x="41709" y="38056"/>
                  </a:lnTo>
                  <a:lnTo>
                    <a:pt x="38349" y="34623"/>
                  </a:lnTo>
                  <a:lnTo>
                    <a:pt x="35573" y="31482"/>
                  </a:lnTo>
                  <a:lnTo>
                    <a:pt x="34332" y="30094"/>
                  </a:lnTo>
                  <a:lnTo>
                    <a:pt x="33236" y="28706"/>
                  </a:lnTo>
                  <a:lnTo>
                    <a:pt x="32286" y="27465"/>
                  </a:lnTo>
                  <a:lnTo>
                    <a:pt x="31483" y="26223"/>
                  </a:lnTo>
                  <a:lnTo>
                    <a:pt x="30752" y="25054"/>
                  </a:lnTo>
                  <a:lnTo>
                    <a:pt x="30168" y="23886"/>
                  </a:lnTo>
                  <a:lnTo>
                    <a:pt x="29657" y="22790"/>
                  </a:lnTo>
                  <a:lnTo>
                    <a:pt x="29291" y="21694"/>
                  </a:lnTo>
                  <a:lnTo>
                    <a:pt x="28926" y="20599"/>
                  </a:lnTo>
                  <a:lnTo>
                    <a:pt x="28707" y="19503"/>
                  </a:lnTo>
                  <a:lnTo>
                    <a:pt x="28634" y="18407"/>
                  </a:lnTo>
                  <a:lnTo>
                    <a:pt x="28561" y="17312"/>
                  </a:lnTo>
                  <a:lnTo>
                    <a:pt x="28634" y="16289"/>
                  </a:lnTo>
                  <a:lnTo>
                    <a:pt x="28707" y="15266"/>
                  </a:lnTo>
                  <a:lnTo>
                    <a:pt x="28926" y="14317"/>
                  </a:lnTo>
                  <a:lnTo>
                    <a:pt x="29218" y="13440"/>
                  </a:lnTo>
                  <a:lnTo>
                    <a:pt x="29511" y="12637"/>
                  </a:lnTo>
                  <a:lnTo>
                    <a:pt x="29949" y="11833"/>
                  </a:lnTo>
                  <a:lnTo>
                    <a:pt x="30387" y="11176"/>
                  </a:lnTo>
                  <a:lnTo>
                    <a:pt x="30972" y="10518"/>
                  </a:lnTo>
                  <a:lnTo>
                    <a:pt x="31556" y="9934"/>
                  </a:lnTo>
                  <a:lnTo>
                    <a:pt x="32213" y="9423"/>
                  </a:lnTo>
                  <a:lnTo>
                    <a:pt x="32944" y="8984"/>
                  </a:lnTo>
                  <a:lnTo>
                    <a:pt x="33747" y="8619"/>
                  </a:lnTo>
                  <a:lnTo>
                    <a:pt x="34624" y="8327"/>
                  </a:lnTo>
                  <a:lnTo>
                    <a:pt x="35500" y="8108"/>
                  </a:lnTo>
                  <a:lnTo>
                    <a:pt x="36450" y="8035"/>
                  </a:lnTo>
                  <a:lnTo>
                    <a:pt x="37472" y="7962"/>
                  </a:lnTo>
                  <a:lnTo>
                    <a:pt x="38203" y="7962"/>
                  </a:lnTo>
                  <a:lnTo>
                    <a:pt x="38860" y="8035"/>
                  </a:lnTo>
                  <a:lnTo>
                    <a:pt x="39518" y="8181"/>
                  </a:lnTo>
                  <a:lnTo>
                    <a:pt x="40175" y="8327"/>
                  </a:lnTo>
                  <a:lnTo>
                    <a:pt x="40759" y="8546"/>
                  </a:lnTo>
                  <a:lnTo>
                    <a:pt x="41344" y="8765"/>
                  </a:lnTo>
                  <a:lnTo>
                    <a:pt x="41855" y="9058"/>
                  </a:lnTo>
                  <a:lnTo>
                    <a:pt x="42439" y="9350"/>
                  </a:lnTo>
                  <a:lnTo>
                    <a:pt x="43389" y="10153"/>
                  </a:lnTo>
                  <a:lnTo>
                    <a:pt x="44339" y="11030"/>
                  </a:lnTo>
                  <a:lnTo>
                    <a:pt x="45142" y="12052"/>
                  </a:lnTo>
                  <a:lnTo>
                    <a:pt x="45873" y="13221"/>
                  </a:lnTo>
                  <a:lnTo>
                    <a:pt x="46530" y="14463"/>
                  </a:lnTo>
                  <a:lnTo>
                    <a:pt x="47041" y="15851"/>
                  </a:lnTo>
                  <a:lnTo>
                    <a:pt x="47480" y="17312"/>
                  </a:lnTo>
                  <a:lnTo>
                    <a:pt x="47918" y="18845"/>
                  </a:lnTo>
                  <a:lnTo>
                    <a:pt x="48210" y="20452"/>
                  </a:lnTo>
                  <a:lnTo>
                    <a:pt x="48429" y="22206"/>
                  </a:lnTo>
                  <a:lnTo>
                    <a:pt x="48575" y="23959"/>
                  </a:lnTo>
                  <a:lnTo>
                    <a:pt x="48575" y="25785"/>
                  </a:lnTo>
                  <a:lnTo>
                    <a:pt x="65010" y="25785"/>
                  </a:lnTo>
                  <a:lnTo>
                    <a:pt x="64864" y="24324"/>
                  </a:lnTo>
                  <a:lnTo>
                    <a:pt x="64645" y="22936"/>
                  </a:lnTo>
                  <a:lnTo>
                    <a:pt x="64426" y="21548"/>
                  </a:lnTo>
                  <a:lnTo>
                    <a:pt x="64134" y="20233"/>
                  </a:lnTo>
                  <a:lnTo>
                    <a:pt x="63768" y="18919"/>
                  </a:lnTo>
                  <a:lnTo>
                    <a:pt x="63403" y="17604"/>
                  </a:lnTo>
                  <a:lnTo>
                    <a:pt x="62965" y="16362"/>
                  </a:lnTo>
                  <a:lnTo>
                    <a:pt x="62454" y="15193"/>
                  </a:lnTo>
                  <a:lnTo>
                    <a:pt x="61869" y="14025"/>
                  </a:lnTo>
                  <a:lnTo>
                    <a:pt x="61285" y="12929"/>
                  </a:lnTo>
                  <a:lnTo>
                    <a:pt x="60701" y="11833"/>
                  </a:lnTo>
                  <a:lnTo>
                    <a:pt x="60043" y="10811"/>
                  </a:lnTo>
                  <a:lnTo>
                    <a:pt x="59313" y="9788"/>
                  </a:lnTo>
                  <a:lnTo>
                    <a:pt x="58509" y="8838"/>
                  </a:lnTo>
                  <a:lnTo>
                    <a:pt x="57706" y="7889"/>
                  </a:lnTo>
                  <a:lnTo>
                    <a:pt x="56829" y="7085"/>
                  </a:lnTo>
                  <a:lnTo>
                    <a:pt x="55953" y="6209"/>
                  </a:lnTo>
                  <a:lnTo>
                    <a:pt x="55003" y="5478"/>
                  </a:lnTo>
                  <a:lnTo>
                    <a:pt x="54054" y="4748"/>
                  </a:lnTo>
                  <a:lnTo>
                    <a:pt x="53031" y="4017"/>
                  </a:lnTo>
                  <a:lnTo>
                    <a:pt x="51935" y="3433"/>
                  </a:lnTo>
                  <a:lnTo>
                    <a:pt x="50840" y="2849"/>
                  </a:lnTo>
                  <a:lnTo>
                    <a:pt x="49671" y="2337"/>
                  </a:lnTo>
                  <a:lnTo>
                    <a:pt x="48502" y="1826"/>
                  </a:lnTo>
                  <a:lnTo>
                    <a:pt x="47333" y="1388"/>
                  </a:lnTo>
                  <a:lnTo>
                    <a:pt x="46019" y="1023"/>
                  </a:lnTo>
                  <a:lnTo>
                    <a:pt x="44777" y="730"/>
                  </a:lnTo>
                  <a:lnTo>
                    <a:pt x="43389" y="438"/>
                  </a:lnTo>
                  <a:lnTo>
                    <a:pt x="42001" y="292"/>
                  </a:lnTo>
                  <a:lnTo>
                    <a:pt x="40613" y="146"/>
                  </a:lnTo>
                  <a:lnTo>
                    <a:pt x="39152" y="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544" name="Google Shape;1544;p71"/>
          <p:cNvSpPr txBox="1"/>
          <p:nvPr/>
        </p:nvSpPr>
        <p:spPr>
          <a:xfrm>
            <a:off x="457200" y="985575"/>
            <a:ext cx="1886100" cy="3172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95E4E"/>
                </a:solidFill>
                <a:latin typeface="DM Sans ExtraBold"/>
                <a:ea typeface="DM Sans ExtraBold"/>
                <a:cs typeface="DM Sans ExtraBold"/>
                <a:sym typeface="DM Sans ExtraBold"/>
              </a:rPr>
              <a:t>title. </a:t>
            </a:r>
            <a:r>
              <a:rPr lang="en" sz="2400">
                <a:solidFill>
                  <a:srgbClr val="000050"/>
                </a:solidFill>
                <a:latin typeface="DM Sans ExtraBold"/>
                <a:ea typeface="DM Sans ExtraBold"/>
                <a:cs typeface="DM Sans ExtraBold"/>
                <a:sym typeface="DM Sans ExtraBold"/>
              </a:rPr>
              <a:t>Use as many lines as needed.</a:t>
            </a:r>
            <a:endParaRPr sz="24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000050"/>
                </a:solidFill>
                <a:latin typeface="DM Sans"/>
                <a:ea typeface="DM Sans"/>
                <a:cs typeface="DM Sans"/>
                <a:sym typeface="DM Sans"/>
              </a:rPr>
              <a:t>Use this </a:t>
            </a:r>
            <a:r>
              <a:rPr lang="en" sz="1800">
                <a:solidFill>
                  <a:srgbClr val="000050"/>
                </a:solidFill>
                <a:latin typeface="DM Sans ExtraBold"/>
                <a:ea typeface="DM Sans ExtraBold"/>
                <a:cs typeface="DM Sans ExtraBold"/>
                <a:sym typeface="DM Sans ExtraBold"/>
              </a:rPr>
              <a:t>size of font </a:t>
            </a:r>
            <a:r>
              <a:rPr lang="en" sz="1800">
                <a:solidFill>
                  <a:srgbClr val="000050"/>
                </a:solidFill>
                <a:latin typeface="DM Sans"/>
                <a:ea typeface="DM Sans"/>
                <a:cs typeface="DM Sans"/>
                <a:sym typeface="DM Sans"/>
              </a:rPr>
              <a:t>for subtitles. </a:t>
            </a:r>
            <a:endParaRPr sz="1800">
              <a:solidFill>
                <a:srgbClr val="000050"/>
              </a:solidFill>
              <a:latin typeface="DM Sans"/>
              <a:ea typeface="DM Sans"/>
              <a:cs typeface="DM Sans"/>
              <a:sym typeface="DM Sans"/>
            </a:endParaRPr>
          </a:p>
        </p:txBody>
      </p:sp>
      <p:sp>
        <p:nvSpPr>
          <p:cNvPr id="1545" name="Google Shape;1545;p71"/>
          <p:cNvSpPr txBox="1"/>
          <p:nvPr/>
        </p:nvSpPr>
        <p:spPr>
          <a:xfrm>
            <a:off x="2584925" y="985575"/>
            <a:ext cx="1886100" cy="3038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Write here your text, </a:t>
            </a:r>
            <a:r>
              <a:rPr lang="en" sz="1200">
                <a:solidFill>
                  <a:srgbClr val="000050"/>
                </a:solidFill>
                <a:latin typeface="DM Sans ExtraBold"/>
                <a:ea typeface="DM Sans ExtraBold"/>
                <a:cs typeface="DM Sans ExtraBold"/>
                <a:sym typeface="DM Sans ExtraBold"/>
              </a:rPr>
              <a:t>using this font size.</a:t>
            </a:r>
            <a:endParaRPr sz="12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This slide has two text columns. </a:t>
            </a:r>
            <a:r>
              <a:rPr lang="en" sz="1200">
                <a:solidFill>
                  <a:srgbClr val="000050"/>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a:t>
            </a:r>
            <a:endParaRPr sz="1200">
              <a:solidFill>
                <a:srgbClr val="000050"/>
              </a:solidFill>
              <a:latin typeface="DM Sans"/>
              <a:ea typeface="DM Sans"/>
              <a:cs typeface="DM Sans"/>
              <a:sym typeface="DM Sans"/>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5A50"/>
        </a:solidFill>
      </p:bgPr>
    </p:bg>
    <p:spTree>
      <p:nvGrpSpPr>
        <p:cNvPr id="1549" name="Shape 1549"/>
        <p:cNvGrpSpPr/>
        <p:nvPr/>
      </p:nvGrpSpPr>
      <p:grpSpPr>
        <a:xfrm>
          <a:off x="0" y="0"/>
          <a:ext cx="0" cy="0"/>
          <a:chOff x="0" y="0"/>
          <a:chExt cx="0" cy="0"/>
        </a:xfrm>
      </p:grpSpPr>
      <p:grpSp>
        <p:nvGrpSpPr>
          <p:cNvPr id="1550" name="Google Shape;1550;p72"/>
          <p:cNvGrpSpPr/>
          <p:nvPr/>
        </p:nvGrpSpPr>
        <p:grpSpPr>
          <a:xfrm>
            <a:off x="4923593" y="448456"/>
            <a:ext cx="6245447" cy="6247119"/>
            <a:chOff x="1243225" y="290050"/>
            <a:chExt cx="5133525" cy="5134900"/>
          </a:xfrm>
        </p:grpSpPr>
        <p:sp>
          <p:nvSpPr>
            <p:cNvPr id="1551" name="Google Shape;1551;p72"/>
            <p:cNvSpPr/>
            <p:nvPr/>
          </p:nvSpPr>
          <p:spPr>
            <a:xfrm>
              <a:off x="2343450" y="290050"/>
              <a:ext cx="2933075" cy="5132175"/>
            </a:xfrm>
            <a:custGeom>
              <a:rect b="b" l="l" r="r" t="t"/>
              <a:pathLst>
                <a:path extrusionOk="0" fill="none" h="205287" w="117323">
                  <a:moveTo>
                    <a:pt x="117322" y="102616"/>
                  </a:moveTo>
                  <a:lnTo>
                    <a:pt x="117322" y="102616"/>
                  </a:lnTo>
                  <a:lnTo>
                    <a:pt x="117322" y="105295"/>
                  </a:lnTo>
                  <a:lnTo>
                    <a:pt x="117267" y="107919"/>
                  </a:lnTo>
                  <a:lnTo>
                    <a:pt x="117158" y="110543"/>
                  </a:lnTo>
                  <a:lnTo>
                    <a:pt x="116994" y="113113"/>
                  </a:lnTo>
                  <a:lnTo>
                    <a:pt x="116830" y="115737"/>
                  </a:lnTo>
                  <a:lnTo>
                    <a:pt x="116666" y="118252"/>
                  </a:lnTo>
                  <a:lnTo>
                    <a:pt x="116393" y="120821"/>
                  </a:lnTo>
                  <a:lnTo>
                    <a:pt x="116119" y="123336"/>
                  </a:lnTo>
                  <a:lnTo>
                    <a:pt x="115846" y="125796"/>
                  </a:lnTo>
                  <a:lnTo>
                    <a:pt x="115463" y="128311"/>
                  </a:lnTo>
                  <a:lnTo>
                    <a:pt x="115081" y="130716"/>
                  </a:lnTo>
                  <a:lnTo>
                    <a:pt x="114698" y="133177"/>
                  </a:lnTo>
                  <a:lnTo>
                    <a:pt x="114261" y="135582"/>
                  </a:lnTo>
                  <a:lnTo>
                    <a:pt x="113769" y="137933"/>
                  </a:lnTo>
                  <a:lnTo>
                    <a:pt x="113277" y="140284"/>
                  </a:lnTo>
                  <a:lnTo>
                    <a:pt x="112730" y="142580"/>
                  </a:lnTo>
                  <a:lnTo>
                    <a:pt x="112128" y="144876"/>
                  </a:lnTo>
                  <a:lnTo>
                    <a:pt x="111527" y="147117"/>
                  </a:lnTo>
                  <a:lnTo>
                    <a:pt x="110926" y="149359"/>
                  </a:lnTo>
                  <a:lnTo>
                    <a:pt x="110215" y="151546"/>
                  </a:lnTo>
                  <a:lnTo>
                    <a:pt x="109559" y="153732"/>
                  </a:lnTo>
                  <a:lnTo>
                    <a:pt x="108848" y="155865"/>
                  </a:lnTo>
                  <a:lnTo>
                    <a:pt x="108083" y="157942"/>
                  </a:lnTo>
                  <a:lnTo>
                    <a:pt x="107318" y="160019"/>
                  </a:lnTo>
                  <a:lnTo>
                    <a:pt x="106498" y="162042"/>
                  </a:lnTo>
                  <a:lnTo>
                    <a:pt x="105677" y="164065"/>
                  </a:lnTo>
                  <a:lnTo>
                    <a:pt x="104803" y="166033"/>
                  </a:lnTo>
                  <a:lnTo>
                    <a:pt x="103928" y="167947"/>
                  </a:lnTo>
                  <a:lnTo>
                    <a:pt x="102999" y="169805"/>
                  </a:lnTo>
                  <a:lnTo>
                    <a:pt x="102069" y="171664"/>
                  </a:lnTo>
                  <a:lnTo>
                    <a:pt x="101140" y="173468"/>
                  </a:lnTo>
                  <a:lnTo>
                    <a:pt x="100156" y="175218"/>
                  </a:lnTo>
                  <a:lnTo>
                    <a:pt x="99117" y="176967"/>
                  </a:lnTo>
                  <a:lnTo>
                    <a:pt x="98078" y="178607"/>
                  </a:lnTo>
                  <a:lnTo>
                    <a:pt x="97040" y="180247"/>
                  </a:lnTo>
                  <a:lnTo>
                    <a:pt x="96001" y="181833"/>
                  </a:lnTo>
                  <a:lnTo>
                    <a:pt x="94853" y="183418"/>
                  </a:lnTo>
                  <a:lnTo>
                    <a:pt x="93759" y="184894"/>
                  </a:lnTo>
                  <a:lnTo>
                    <a:pt x="92611" y="186370"/>
                  </a:lnTo>
                  <a:lnTo>
                    <a:pt x="91463" y="187737"/>
                  </a:lnTo>
                  <a:lnTo>
                    <a:pt x="90261" y="189104"/>
                  </a:lnTo>
                  <a:lnTo>
                    <a:pt x="89058" y="190416"/>
                  </a:lnTo>
                  <a:lnTo>
                    <a:pt x="87855" y="191673"/>
                  </a:lnTo>
                  <a:lnTo>
                    <a:pt x="86598" y="192931"/>
                  </a:lnTo>
                  <a:lnTo>
                    <a:pt x="85340" y="194079"/>
                  </a:lnTo>
                  <a:lnTo>
                    <a:pt x="84083" y="195172"/>
                  </a:lnTo>
                  <a:lnTo>
                    <a:pt x="82826" y="196211"/>
                  </a:lnTo>
                  <a:lnTo>
                    <a:pt x="81513" y="197250"/>
                  </a:lnTo>
                  <a:lnTo>
                    <a:pt x="80147" y="198179"/>
                  </a:lnTo>
                  <a:lnTo>
                    <a:pt x="78835" y="199054"/>
                  </a:lnTo>
                  <a:lnTo>
                    <a:pt x="77468" y="199874"/>
                  </a:lnTo>
                  <a:lnTo>
                    <a:pt x="76101" y="200694"/>
                  </a:lnTo>
                  <a:lnTo>
                    <a:pt x="74734" y="201405"/>
                  </a:lnTo>
                  <a:lnTo>
                    <a:pt x="73313" y="202061"/>
                  </a:lnTo>
                  <a:lnTo>
                    <a:pt x="71892" y="202662"/>
                  </a:lnTo>
                  <a:lnTo>
                    <a:pt x="70470" y="203209"/>
                  </a:lnTo>
                  <a:lnTo>
                    <a:pt x="69049" y="203701"/>
                  </a:lnTo>
                  <a:lnTo>
                    <a:pt x="67573" y="204138"/>
                  </a:lnTo>
                  <a:lnTo>
                    <a:pt x="66151" y="204466"/>
                  </a:lnTo>
                  <a:lnTo>
                    <a:pt x="64675" y="204740"/>
                  </a:lnTo>
                  <a:lnTo>
                    <a:pt x="63199" y="205013"/>
                  </a:lnTo>
                  <a:lnTo>
                    <a:pt x="61668" y="205177"/>
                  </a:lnTo>
                  <a:lnTo>
                    <a:pt x="60192" y="205286"/>
                  </a:lnTo>
                  <a:lnTo>
                    <a:pt x="58662" y="205286"/>
                  </a:lnTo>
                  <a:lnTo>
                    <a:pt x="58662" y="205286"/>
                  </a:lnTo>
                  <a:lnTo>
                    <a:pt x="57131" y="205286"/>
                  </a:lnTo>
                  <a:lnTo>
                    <a:pt x="55655" y="205177"/>
                  </a:lnTo>
                  <a:lnTo>
                    <a:pt x="54124" y="205013"/>
                  </a:lnTo>
                  <a:lnTo>
                    <a:pt x="52648" y="204740"/>
                  </a:lnTo>
                  <a:lnTo>
                    <a:pt x="51172" y="204466"/>
                  </a:lnTo>
                  <a:lnTo>
                    <a:pt x="49750" y="204138"/>
                  </a:lnTo>
                  <a:lnTo>
                    <a:pt x="48274" y="203701"/>
                  </a:lnTo>
                  <a:lnTo>
                    <a:pt x="46853" y="203209"/>
                  </a:lnTo>
                  <a:lnTo>
                    <a:pt x="45431" y="202662"/>
                  </a:lnTo>
                  <a:lnTo>
                    <a:pt x="44010" y="202061"/>
                  </a:lnTo>
                  <a:lnTo>
                    <a:pt x="42589" y="201405"/>
                  </a:lnTo>
                  <a:lnTo>
                    <a:pt x="41222" y="200694"/>
                  </a:lnTo>
                  <a:lnTo>
                    <a:pt x="39855" y="199874"/>
                  </a:lnTo>
                  <a:lnTo>
                    <a:pt x="38488" y="199054"/>
                  </a:lnTo>
                  <a:lnTo>
                    <a:pt x="37176" y="198179"/>
                  </a:lnTo>
                  <a:lnTo>
                    <a:pt x="35810" y="197250"/>
                  </a:lnTo>
                  <a:lnTo>
                    <a:pt x="34497" y="196211"/>
                  </a:lnTo>
                  <a:lnTo>
                    <a:pt x="33240" y="195172"/>
                  </a:lnTo>
                  <a:lnTo>
                    <a:pt x="31983" y="194079"/>
                  </a:lnTo>
                  <a:lnTo>
                    <a:pt x="30725" y="192931"/>
                  </a:lnTo>
                  <a:lnTo>
                    <a:pt x="29468" y="191673"/>
                  </a:lnTo>
                  <a:lnTo>
                    <a:pt x="28265" y="190416"/>
                  </a:lnTo>
                  <a:lnTo>
                    <a:pt x="27062" y="189104"/>
                  </a:lnTo>
                  <a:lnTo>
                    <a:pt x="25860" y="187737"/>
                  </a:lnTo>
                  <a:lnTo>
                    <a:pt x="24712" y="186370"/>
                  </a:lnTo>
                  <a:lnTo>
                    <a:pt x="23564" y="184894"/>
                  </a:lnTo>
                  <a:lnTo>
                    <a:pt x="22470" y="183418"/>
                  </a:lnTo>
                  <a:lnTo>
                    <a:pt x="21322" y="181833"/>
                  </a:lnTo>
                  <a:lnTo>
                    <a:pt x="20283" y="180247"/>
                  </a:lnTo>
                  <a:lnTo>
                    <a:pt x="19245" y="178607"/>
                  </a:lnTo>
                  <a:lnTo>
                    <a:pt x="18206" y="176967"/>
                  </a:lnTo>
                  <a:lnTo>
                    <a:pt x="17167" y="175218"/>
                  </a:lnTo>
                  <a:lnTo>
                    <a:pt x="16183" y="173468"/>
                  </a:lnTo>
                  <a:lnTo>
                    <a:pt x="15254" y="171664"/>
                  </a:lnTo>
                  <a:lnTo>
                    <a:pt x="14324" y="169805"/>
                  </a:lnTo>
                  <a:lnTo>
                    <a:pt x="13395" y="167947"/>
                  </a:lnTo>
                  <a:lnTo>
                    <a:pt x="12520" y="166033"/>
                  </a:lnTo>
                  <a:lnTo>
                    <a:pt x="11646" y="164065"/>
                  </a:lnTo>
                  <a:lnTo>
                    <a:pt x="10826" y="162042"/>
                  </a:lnTo>
                  <a:lnTo>
                    <a:pt x="10005" y="160019"/>
                  </a:lnTo>
                  <a:lnTo>
                    <a:pt x="9240" y="157942"/>
                  </a:lnTo>
                  <a:lnTo>
                    <a:pt x="8475" y="155865"/>
                  </a:lnTo>
                  <a:lnTo>
                    <a:pt x="7764" y="153732"/>
                  </a:lnTo>
                  <a:lnTo>
                    <a:pt x="7108" y="151546"/>
                  </a:lnTo>
                  <a:lnTo>
                    <a:pt x="6397" y="149359"/>
                  </a:lnTo>
                  <a:lnTo>
                    <a:pt x="5796" y="147117"/>
                  </a:lnTo>
                  <a:lnTo>
                    <a:pt x="5195" y="144876"/>
                  </a:lnTo>
                  <a:lnTo>
                    <a:pt x="4593" y="142580"/>
                  </a:lnTo>
                  <a:lnTo>
                    <a:pt x="4046" y="140284"/>
                  </a:lnTo>
                  <a:lnTo>
                    <a:pt x="3554" y="137933"/>
                  </a:lnTo>
                  <a:lnTo>
                    <a:pt x="3062" y="135582"/>
                  </a:lnTo>
                  <a:lnTo>
                    <a:pt x="2625" y="133177"/>
                  </a:lnTo>
                  <a:lnTo>
                    <a:pt x="2242" y="130716"/>
                  </a:lnTo>
                  <a:lnTo>
                    <a:pt x="1860" y="128311"/>
                  </a:lnTo>
                  <a:lnTo>
                    <a:pt x="1477" y="125796"/>
                  </a:lnTo>
                  <a:lnTo>
                    <a:pt x="1204" y="123336"/>
                  </a:lnTo>
                  <a:lnTo>
                    <a:pt x="930" y="120821"/>
                  </a:lnTo>
                  <a:lnTo>
                    <a:pt x="657" y="118252"/>
                  </a:lnTo>
                  <a:lnTo>
                    <a:pt x="493" y="115737"/>
                  </a:lnTo>
                  <a:lnTo>
                    <a:pt x="329" y="113113"/>
                  </a:lnTo>
                  <a:lnTo>
                    <a:pt x="165" y="110543"/>
                  </a:lnTo>
                  <a:lnTo>
                    <a:pt x="56" y="107919"/>
                  </a:lnTo>
                  <a:lnTo>
                    <a:pt x="1" y="105295"/>
                  </a:lnTo>
                  <a:lnTo>
                    <a:pt x="1" y="102616"/>
                  </a:lnTo>
                  <a:lnTo>
                    <a:pt x="1" y="102616"/>
                  </a:lnTo>
                  <a:lnTo>
                    <a:pt x="1" y="99992"/>
                  </a:lnTo>
                  <a:lnTo>
                    <a:pt x="56" y="97368"/>
                  </a:lnTo>
                  <a:lnTo>
                    <a:pt x="165" y="94744"/>
                  </a:lnTo>
                  <a:lnTo>
                    <a:pt x="329" y="92119"/>
                  </a:lnTo>
                  <a:lnTo>
                    <a:pt x="493" y="89550"/>
                  </a:lnTo>
                  <a:lnTo>
                    <a:pt x="657" y="86980"/>
                  </a:lnTo>
                  <a:lnTo>
                    <a:pt x="930" y="84466"/>
                  </a:lnTo>
                  <a:lnTo>
                    <a:pt x="1204" y="81951"/>
                  </a:lnTo>
                  <a:lnTo>
                    <a:pt x="1477" y="79436"/>
                  </a:lnTo>
                  <a:lnTo>
                    <a:pt x="1860" y="76976"/>
                  </a:lnTo>
                  <a:lnTo>
                    <a:pt x="2242" y="74516"/>
                  </a:lnTo>
                  <a:lnTo>
                    <a:pt x="2625" y="72110"/>
                  </a:lnTo>
                  <a:lnTo>
                    <a:pt x="3062" y="69705"/>
                  </a:lnTo>
                  <a:lnTo>
                    <a:pt x="3554" y="67354"/>
                  </a:lnTo>
                  <a:lnTo>
                    <a:pt x="4046" y="65003"/>
                  </a:lnTo>
                  <a:lnTo>
                    <a:pt x="4593" y="62707"/>
                  </a:lnTo>
                  <a:lnTo>
                    <a:pt x="5195" y="60411"/>
                  </a:lnTo>
                  <a:lnTo>
                    <a:pt x="5796" y="58115"/>
                  </a:lnTo>
                  <a:lnTo>
                    <a:pt x="6397" y="55928"/>
                  </a:lnTo>
                  <a:lnTo>
                    <a:pt x="7108" y="53686"/>
                  </a:lnTo>
                  <a:lnTo>
                    <a:pt x="7764" y="51554"/>
                  </a:lnTo>
                  <a:lnTo>
                    <a:pt x="8475" y="49422"/>
                  </a:lnTo>
                  <a:lnTo>
                    <a:pt x="9240" y="47290"/>
                  </a:lnTo>
                  <a:lnTo>
                    <a:pt x="10005" y="45267"/>
                  </a:lnTo>
                  <a:lnTo>
                    <a:pt x="10826" y="43190"/>
                  </a:lnTo>
                  <a:lnTo>
                    <a:pt x="11646" y="41222"/>
                  </a:lnTo>
                  <a:lnTo>
                    <a:pt x="12520" y="39254"/>
                  </a:lnTo>
                  <a:lnTo>
                    <a:pt x="13395" y="37340"/>
                  </a:lnTo>
                  <a:lnTo>
                    <a:pt x="14324" y="35481"/>
                  </a:lnTo>
                  <a:lnTo>
                    <a:pt x="15254" y="33622"/>
                  </a:lnTo>
                  <a:lnTo>
                    <a:pt x="16183" y="31818"/>
                  </a:lnTo>
                  <a:lnTo>
                    <a:pt x="17167" y="30069"/>
                  </a:lnTo>
                  <a:lnTo>
                    <a:pt x="18206" y="28320"/>
                  </a:lnTo>
                  <a:lnTo>
                    <a:pt x="19245" y="26625"/>
                  </a:lnTo>
                  <a:lnTo>
                    <a:pt x="20283" y="25039"/>
                  </a:lnTo>
                  <a:lnTo>
                    <a:pt x="21322" y="23399"/>
                  </a:lnTo>
                  <a:lnTo>
                    <a:pt x="22470" y="21868"/>
                  </a:lnTo>
                  <a:lnTo>
                    <a:pt x="23564" y="20392"/>
                  </a:lnTo>
                  <a:lnTo>
                    <a:pt x="24712" y="18916"/>
                  </a:lnTo>
                  <a:lnTo>
                    <a:pt x="25860" y="17495"/>
                  </a:lnTo>
                  <a:lnTo>
                    <a:pt x="27062" y="16128"/>
                  </a:lnTo>
                  <a:lnTo>
                    <a:pt x="28265" y="14871"/>
                  </a:lnTo>
                  <a:lnTo>
                    <a:pt x="29468" y="13559"/>
                  </a:lnTo>
                  <a:lnTo>
                    <a:pt x="30725" y="12356"/>
                  </a:lnTo>
                  <a:lnTo>
                    <a:pt x="31983" y="11208"/>
                  </a:lnTo>
                  <a:lnTo>
                    <a:pt x="33240" y="10114"/>
                  </a:lnTo>
                  <a:lnTo>
                    <a:pt x="34497" y="9076"/>
                  </a:lnTo>
                  <a:lnTo>
                    <a:pt x="35810" y="8037"/>
                  </a:lnTo>
                  <a:lnTo>
                    <a:pt x="37176" y="7108"/>
                  </a:lnTo>
                  <a:lnTo>
                    <a:pt x="38488" y="6233"/>
                  </a:lnTo>
                  <a:lnTo>
                    <a:pt x="39855" y="5358"/>
                  </a:lnTo>
                  <a:lnTo>
                    <a:pt x="41222" y="4593"/>
                  </a:lnTo>
                  <a:lnTo>
                    <a:pt x="42589" y="3882"/>
                  </a:lnTo>
                  <a:lnTo>
                    <a:pt x="44010" y="3226"/>
                  </a:lnTo>
                  <a:lnTo>
                    <a:pt x="45431" y="2625"/>
                  </a:lnTo>
                  <a:lnTo>
                    <a:pt x="46853" y="2078"/>
                  </a:lnTo>
                  <a:lnTo>
                    <a:pt x="48274" y="1586"/>
                  </a:lnTo>
                  <a:lnTo>
                    <a:pt x="49750" y="1149"/>
                  </a:lnTo>
                  <a:lnTo>
                    <a:pt x="51172" y="821"/>
                  </a:lnTo>
                  <a:lnTo>
                    <a:pt x="52648" y="492"/>
                  </a:lnTo>
                  <a:lnTo>
                    <a:pt x="54124" y="274"/>
                  </a:lnTo>
                  <a:lnTo>
                    <a:pt x="55655" y="110"/>
                  </a:lnTo>
                  <a:lnTo>
                    <a:pt x="57131" y="0"/>
                  </a:lnTo>
                  <a:lnTo>
                    <a:pt x="58662" y="0"/>
                  </a:lnTo>
                  <a:lnTo>
                    <a:pt x="58662" y="0"/>
                  </a:lnTo>
                  <a:lnTo>
                    <a:pt x="60192" y="0"/>
                  </a:lnTo>
                  <a:lnTo>
                    <a:pt x="61668" y="110"/>
                  </a:lnTo>
                  <a:lnTo>
                    <a:pt x="63199" y="274"/>
                  </a:lnTo>
                  <a:lnTo>
                    <a:pt x="64675" y="492"/>
                  </a:lnTo>
                  <a:lnTo>
                    <a:pt x="66151" y="821"/>
                  </a:lnTo>
                  <a:lnTo>
                    <a:pt x="67573" y="1149"/>
                  </a:lnTo>
                  <a:lnTo>
                    <a:pt x="69049" y="1586"/>
                  </a:lnTo>
                  <a:lnTo>
                    <a:pt x="70470" y="2078"/>
                  </a:lnTo>
                  <a:lnTo>
                    <a:pt x="71892" y="2625"/>
                  </a:lnTo>
                  <a:lnTo>
                    <a:pt x="73313" y="3226"/>
                  </a:lnTo>
                  <a:lnTo>
                    <a:pt x="74734" y="3882"/>
                  </a:lnTo>
                  <a:lnTo>
                    <a:pt x="76101" y="4593"/>
                  </a:lnTo>
                  <a:lnTo>
                    <a:pt x="77468" y="5358"/>
                  </a:lnTo>
                  <a:lnTo>
                    <a:pt x="78835" y="6233"/>
                  </a:lnTo>
                  <a:lnTo>
                    <a:pt x="80147" y="7108"/>
                  </a:lnTo>
                  <a:lnTo>
                    <a:pt x="81513" y="8037"/>
                  </a:lnTo>
                  <a:lnTo>
                    <a:pt x="82826" y="9076"/>
                  </a:lnTo>
                  <a:lnTo>
                    <a:pt x="84083" y="10114"/>
                  </a:lnTo>
                  <a:lnTo>
                    <a:pt x="85340" y="11208"/>
                  </a:lnTo>
                  <a:lnTo>
                    <a:pt x="86598" y="12356"/>
                  </a:lnTo>
                  <a:lnTo>
                    <a:pt x="87855" y="13559"/>
                  </a:lnTo>
                  <a:lnTo>
                    <a:pt x="89058" y="14871"/>
                  </a:lnTo>
                  <a:lnTo>
                    <a:pt x="90261" y="16128"/>
                  </a:lnTo>
                  <a:lnTo>
                    <a:pt x="91463" y="17495"/>
                  </a:lnTo>
                  <a:lnTo>
                    <a:pt x="92611" y="18916"/>
                  </a:lnTo>
                  <a:lnTo>
                    <a:pt x="93759" y="20392"/>
                  </a:lnTo>
                  <a:lnTo>
                    <a:pt x="94853" y="21868"/>
                  </a:lnTo>
                  <a:lnTo>
                    <a:pt x="96001" y="23399"/>
                  </a:lnTo>
                  <a:lnTo>
                    <a:pt x="97040" y="25039"/>
                  </a:lnTo>
                  <a:lnTo>
                    <a:pt x="98078" y="26625"/>
                  </a:lnTo>
                  <a:lnTo>
                    <a:pt x="99117" y="28320"/>
                  </a:lnTo>
                  <a:lnTo>
                    <a:pt x="100156" y="30069"/>
                  </a:lnTo>
                  <a:lnTo>
                    <a:pt x="101140" y="31818"/>
                  </a:lnTo>
                  <a:lnTo>
                    <a:pt x="102069" y="33622"/>
                  </a:lnTo>
                  <a:lnTo>
                    <a:pt x="102999" y="35481"/>
                  </a:lnTo>
                  <a:lnTo>
                    <a:pt x="103928" y="37340"/>
                  </a:lnTo>
                  <a:lnTo>
                    <a:pt x="104803" y="39254"/>
                  </a:lnTo>
                  <a:lnTo>
                    <a:pt x="105677" y="41222"/>
                  </a:lnTo>
                  <a:lnTo>
                    <a:pt x="106498" y="43190"/>
                  </a:lnTo>
                  <a:lnTo>
                    <a:pt x="107318" y="45267"/>
                  </a:lnTo>
                  <a:lnTo>
                    <a:pt x="108083" y="47290"/>
                  </a:lnTo>
                  <a:lnTo>
                    <a:pt x="108848" y="49422"/>
                  </a:lnTo>
                  <a:lnTo>
                    <a:pt x="109559" y="51554"/>
                  </a:lnTo>
                  <a:lnTo>
                    <a:pt x="110215" y="53686"/>
                  </a:lnTo>
                  <a:lnTo>
                    <a:pt x="110926" y="55928"/>
                  </a:lnTo>
                  <a:lnTo>
                    <a:pt x="111527" y="58115"/>
                  </a:lnTo>
                  <a:lnTo>
                    <a:pt x="112128" y="60411"/>
                  </a:lnTo>
                  <a:lnTo>
                    <a:pt x="112730" y="62707"/>
                  </a:lnTo>
                  <a:lnTo>
                    <a:pt x="113277" y="65003"/>
                  </a:lnTo>
                  <a:lnTo>
                    <a:pt x="113769" y="67354"/>
                  </a:lnTo>
                  <a:lnTo>
                    <a:pt x="114261" y="69705"/>
                  </a:lnTo>
                  <a:lnTo>
                    <a:pt x="114698" y="72110"/>
                  </a:lnTo>
                  <a:lnTo>
                    <a:pt x="115081" y="74516"/>
                  </a:lnTo>
                  <a:lnTo>
                    <a:pt x="115463" y="76976"/>
                  </a:lnTo>
                  <a:lnTo>
                    <a:pt x="115846" y="79436"/>
                  </a:lnTo>
                  <a:lnTo>
                    <a:pt x="116119" y="81951"/>
                  </a:lnTo>
                  <a:lnTo>
                    <a:pt x="116393" y="84466"/>
                  </a:lnTo>
                  <a:lnTo>
                    <a:pt x="116666" y="86980"/>
                  </a:lnTo>
                  <a:lnTo>
                    <a:pt x="116830" y="89550"/>
                  </a:lnTo>
                  <a:lnTo>
                    <a:pt x="116994" y="92119"/>
                  </a:lnTo>
                  <a:lnTo>
                    <a:pt x="117158" y="94744"/>
                  </a:lnTo>
                  <a:lnTo>
                    <a:pt x="117267" y="97368"/>
                  </a:lnTo>
                  <a:lnTo>
                    <a:pt x="117322" y="99992"/>
                  </a:lnTo>
                  <a:lnTo>
                    <a:pt x="117322" y="102616"/>
                  </a:lnTo>
                  <a:lnTo>
                    <a:pt x="117322" y="102616"/>
                  </a:lnTo>
                  <a:close/>
                </a:path>
              </a:pathLst>
            </a:custGeom>
            <a:noFill/>
            <a:ln cap="rnd" cmpd="sng" w="3810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52" name="Google Shape;1552;p72"/>
            <p:cNvSpPr/>
            <p:nvPr/>
          </p:nvSpPr>
          <p:spPr>
            <a:xfrm>
              <a:off x="1243225" y="292775"/>
              <a:ext cx="5133525" cy="5132175"/>
            </a:xfrm>
            <a:custGeom>
              <a:rect b="b" l="l" r="r" t="t"/>
              <a:pathLst>
                <a:path extrusionOk="0" fill="none" h="205287" w="205341">
                  <a:moveTo>
                    <a:pt x="1" y="102616"/>
                  </a:moveTo>
                  <a:lnTo>
                    <a:pt x="1" y="102616"/>
                  </a:lnTo>
                  <a:lnTo>
                    <a:pt x="55" y="99992"/>
                  </a:lnTo>
                  <a:lnTo>
                    <a:pt x="165" y="97368"/>
                  </a:lnTo>
                  <a:lnTo>
                    <a:pt x="329" y="94744"/>
                  </a:lnTo>
                  <a:lnTo>
                    <a:pt x="547" y="92120"/>
                  </a:lnTo>
                  <a:lnTo>
                    <a:pt x="821" y="89550"/>
                  </a:lnTo>
                  <a:lnTo>
                    <a:pt x="1204" y="86981"/>
                  </a:lnTo>
                  <a:lnTo>
                    <a:pt x="1641" y="84466"/>
                  </a:lnTo>
                  <a:lnTo>
                    <a:pt x="2078" y="81951"/>
                  </a:lnTo>
                  <a:lnTo>
                    <a:pt x="2625" y="79436"/>
                  </a:lnTo>
                  <a:lnTo>
                    <a:pt x="3226" y="76976"/>
                  </a:lnTo>
                  <a:lnTo>
                    <a:pt x="3882" y="74516"/>
                  </a:lnTo>
                  <a:lnTo>
                    <a:pt x="4648" y="72110"/>
                  </a:lnTo>
                  <a:lnTo>
                    <a:pt x="5413" y="69705"/>
                  </a:lnTo>
                  <a:lnTo>
                    <a:pt x="6233" y="67354"/>
                  </a:lnTo>
                  <a:lnTo>
                    <a:pt x="7163" y="65003"/>
                  </a:lnTo>
                  <a:lnTo>
                    <a:pt x="8092" y="62653"/>
                  </a:lnTo>
                  <a:lnTo>
                    <a:pt x="9076" y="60356"/>
                  </a:lnTo>
                  <a:lnTo>
                    <a:pt x="10115" y="58115"/>
                  </a:lnTo>
                  <a:lnTo>
                    <a:pt x="11263" y="55874"/>
                  </a:lnTo>
                  <a:lnTo>
                    <a:pt x="12411" y="53687"/>
                  </a:lnTo>
                  <a:lnTo>
                    <a:pt x="13614" y="51555"/>
                  </a:lnTo>
                  <a:lnTo>
                    <a:pt x="14871" y="49422"/>
                  </a:lnTo>
                  <a:lnTo>
                    <a:pt x="16183" y="47290"/>
                  </a:lnTo>
                  <a:lnTo>
                    <a:pt x="17550" y="45213"/>
                  </a:lnTo>
                  <a:lnTo>
                    <a:pt x="18971" y="43190"/>
                  </a:lnTo>
                  <a:lnTo>
                    <a:pt x="20393" y="41222"/>
                  </a:lnTo>
                  <a:lnTo>
                    <a:pt x="21923" y="39254"/>
                  </a:lnTo>
                  <a:lnTo>
                    <a:pt x="23454" y="37340"/>
                  </a:lnTo>
                  <a:lnTo>
                    <a:pt x="25040" y="35427"/>
                  </a:lnTo>
                  <a:lnTo>
                    <a:pt x="26680" y="33623"/>
                  </a:lnTo>
                  <a:lnTo>
                    <a:pt x="28374" y="31819"/>
                  </a:lnTo>
                  <a:lnTo>
                    <a:pt x="30069" y="30015"/>
                  </a:lnTo>
                  <a:lnTo>
                    <a:pt x="31819" y="28320"/>
                  </a:lnTo>
                  <a:lnTo>
                    <a:pt x="33623" y="26625"/>
                  </a:lnTo>
                  <a:lnTo>
                    <a:pt x="35481" y="24985"/>
                  </a:lnTo>
                  <a:lnTo>
                    <a:pt x="37395" y="23400"/>
                  </a:lnTo>
                  <a:lnTo>
                    <a:pt x="39308" y="21869"/>
                  </a:lnTo>
                  <a:lnTo>
                    <a:pt x="41276" y="20393"/>
                  </a:lnTo>
                  <a:lnTo>
                    <a:pt x="43245" y="18917"/>
                  </a:lnTo>
                  <a:lnTo>
                    <a:pt x="45267" y="17495"/>
                  </a:lnTo>
                  <a:lnTo>
                    <a:pt x="47345" y="16128"/>
                  </a:lnTo>
                  <a:lnTo>
                    <a:pt x="49422" y="14816"/>
                  </a:lnTo>
                  <a:lnTo>
                    <a:pt x="51554" y="13559"/>
                  </a:lnTo>
                  <a:lnTo>
                    <a:pt x="53741" y="12356"/>
                  </a:lnTo>
                  <a:lnTo>
                    <a:pt x="55928" y="11208"/>
                  </a:lnTo>
                  <a:lnTo>
                    <a:pt x="58169" y="10115"/>
                  </a:lnTo>
                  <a:lnTo>
                    <a:pt x="60411" y="9021"/>
                  </a:lnTo>
                  <a:lnTo>
                    <a:pt x="62707" y="8037"/>
                  </a:lnTo>
                  <a:lnTo>
                    <a:pt x="65003" y="7108"/>
                  </a:lnTo>
                  <a:lnTo>
                    <a:pt x="67354" y="6179"/>
                  </a:lnTo>
                  <a:lnTo>
                    <a:pt x="69759" y="5358"/>
                  </a:lnTo>
                  <a:lnTo>
                    <a:pt x="72165" y="4593"/>
                  </a:lnTo>
                  <a:lnTo>
                    <a:pt x="74570" y="3882"/>
                  </a:lnTo>
                  <a:lnTo>
                    <a:pt x="77030" y="3226"/>
                  </a:lnTo>
                  <a:lnTo>
                    <a:pt x="79491" y="2625"/>
                  </a:lnTo>
                  <a:lnTo>
                    <a:pt x="82005" y="2078"/>
                  </a:lnTo>
                  <a:lnTo>
                    <a:pt x="84520" y="1586"/>
                  </a:lnTo>
                  <a:lnTo>
                    <a:pt x="87035" y="1149"/>
                  </a:lnTo>
                  <a:lnTo>
                    <a:pt x="89604" y="821"/>
                  </a:lnTo>
                  <a:lnTo>
                    <a:pt x="92174" y="493"/>
                  </a:lnTo>
                  <a:lnTo>
                    <a:pt x="94798" y="274"/>
                  </a:lnTo>
                  <a:lnTo>
                    <a:pt x="97368" y="110"/>
                  </a:lnTo>
                  <a:lnTo>
                    <a:pt x="100046" y="1"/>
                  </a:lnTo>
                  <a:lnTo>
                    <a:pt x="102671" y="1"/>
                  </a:lnTo>
                  <a:lnTo>
                    <a:pt x="102671" y="1"/>
                  </a:lnTo>
                  <a:lnTo>
                    <a:pt x="105295" y="1"/>
                  </a:lnTo>
                  <a:lnTo>
                    <a:pt x="107973" y="110"/>
                  </a:lnTo>
                  <a:lnTo>
                    <a:pt x="110543" y="274"/>
                  </a:lnTo>
                  <a:lnTo>
                    <a:pt x="113167" y="493"/>
                  </a:lnTo>
                  <a:lnTo>
                    <a:pt x="115737" y="821"/>
                  </a:lnTo>
                  <a:lnTo>
                    <a:pt x="118306" y="1149"/>
                  </a:lnTo>
                  <a:lnTo>
                    <a:pt x="120821" y="1586"/>
                  </a:lnTo>
                  <a:lnTo>
                    <a:pt x="123336" y="2078"/>
                  </a:lnTo>
                  <a:lnTo>
                    <a:pt x="125850" y="2625"/>
                  </a:lnTo>
                  <a:lnTo>
                    <a:pt x="128311" y="3226"/>
                  </a:lnTo>
                  <a:lnTo>
                    <a:pt x="130771" y="3882"/>
                  </a:lnTo>
                  <a:lnTo>
                    <a:pt x="133176" y="4593"/>
                  </a:lnTo>
                  <a:lnTo>
                    <a:pt x="135582" y="5358"/>
                  </a:lnTo>
                  <a:lnTo>
                    <a:pt x="137987" y="6179"/>
                  </a:lnTo>
                  <a:lnTo>
                    <a:pt x="140338" y="7108"/>
                  </a:lnTo>
                  <a:lnTo>
                    <a:pt x="142634" y="8037"/>
                  </a:lnTo>
                  <a:lnTo>
                    <a:pt x="144930" y="9021"/>
                  </a:lnTo>
                  <a:lnTo>
                    <a:pt x="147172" y="10115"/>
                  </a:lnTo>
                  <a:lnTo>
                    <a:pt x="149413" y="11208"/>
                  </a:lnTo>
                  <a:lnTo>
                    <a:pt x="151600" y="12356"/>
                  </a:lnTo>
                  <a:lnTo>
                    <a:pt x="153787" y="13559"/>
                  </a:lnTo>
                  <a:lnTo>
                    <a:pt x="155919" y="14816"/>
                  </a:lnTo>
                  <a:lnTo>
                    <a:pt x="157996" y="16128"/>
                  </a:lnTo>
                  <a:lnTo>
                    <a:pt x="160074" y="17495"/>
                  </a:lnTo>
                  <a:lnTo>
                    <a:pt x="162096" y="18917"/>
                  </a:lnTo>
                  <a:lnTo>
                    <a:pt x="164065" y="20393"/>
                  </a:lnTo>
                  <a:lnTo>
                    <a:pt x="166033" y="21869"/>
                  </a:lnTo>
                  <a:lnTo>
                    <a:pt x="167946" y="23400"/>
                  </a:lnTo>
                  <a:lnTo>
                    <a:pt x="169860" y="24985"/>
                  </a:lnTo>
                  <a:lnTo>
                    <a:pt x="171718" y="26625"/>
                  </a:lnTo>
                  <a:lnTo>
                    <a:pt x="173522" y="28320"/>
                  </a:lnTo>
                  <a:lnTo>
                    <a:pt x="175272" y="30015"/>
                  </a:lnTo>
                  <a:lnTo>
                    <a:pt x="176967" y="31819"/>
                  </a:lnTo>
                  <a:lnTo>
                    <a:pt x="178661" y="33623"/>
                  </a:lnTo>
                  <a:lnTo>
                    <a:pt x="180301" y="35427"/>
                  </a:lnTo>
                  <a:lnTo>
                    <a:pt x="181887" y="37340"/>
                  </a:lnTo>
                  <a:lnTo>
                    <a:pt x="183418" y="39254"/>
                  </a:lnTo>
                  <a:lnTo>
                    <a:pt x="184948" y="41222"/>
                  </a:lnTo>
                  <a:lnTo>
                    <a:pt x="186370" y="43190"/>
                  </a:lnTo>
                  <a:lnTo>
                    <a:pt x="187791" y="45213"/>
                  </a:lnTo>
                  <a:lnTo>
                    <a:pt x="189158" y="47290"/>
                  </a:lnTo>
                  <a:lnTo>
                    <a:pt x="190470" y="49422"/>
                  </a:lnTo>
                  <a:lnTo>
                    <a:pt x="191727" y="51555"/>
                  </a:lnTo>
                  <a:lnTo>
                    <a:pt x="192930" y="53687"/>
                  </a:lnTo>
                  <a:lnTo>
                    <a:pt x="194078" y="55874"/>
                  </a:lnTo>
                  <a:lnTo>
                    <a:pt x="195226" y="58115"/>
                  </a:lnTo>
                  <a:lnTo>
                    <a:pt x="196265" y="60356"/>
                  </a:lnTo>
                  <a:lnTo>
                    <a:pt x="197249" y="62653"/>
                  </a:lnTo>
                  <a:lnTo>
                    <a:pt x="198178" y="65003"/>
                  </a:lnTo>
                  <a:lnTo>
                    <a:pt x="199108" y="67354"/>
                  </a:lnTo>
                  <a:lnTo>
                    <a:pt x="199928" y="69705"/>
                  </a:lnTo>
                  <a:lnTo>
                    <a:pt x="200693" y="72110"/>
                  </a:lnTo>
                  <a:lnTo>
                    <a:pt x="201459" y="74516"/>
                  </a:lnTo>
                  <a:lnTo>
                    <a:pt x="202115" y="76976"/>
                  </a:lnTo>
                  <a:lnTo>
                    <a:pt x="202716" y="79436"/>
                  </a:lnTo>
                  <a:lnTo>
                    <a:pt x="203263" y="81951"/>
                  </a:lnTo>
                  <a:lnTo>
                    <a:pt x="203700" y="84466"/>
                  </a:lnTo>
                  <a:lnTo>
                    <a:pt x="204137" y="86981"/>
                  </a:lnTo>
                  <a:lnTo>
                    <a:pt x="204520" y="89550"/>
                  </a:lnTo>
                  <a:lnTo>
                    <a:pt x="204794" y="92120"/>
                  </a:lnTo>
                  <a:lnTo>
                    <a:pt x="205012" y="94744"/>
                  </a:lnTo>
                  <a:lnTo>
                    <a:pt x="205176" y="97368"/>
                  </a:lnTo>
                  <a:lnTo>
                    <a:pt x="205286" y="99992"/>
                  </a:lnTo>
                  <a:lnTo>
                    <a:pt x="205340" y="102616"/>
                  </a:lnTo>
                  <a:lnTo>
                    <a:pt x="205340" y="102616"/>
                  </a:lnTo>
                  <a:lnTo>
                    <a:pt x="205286" y="105295"/>
                  </a:lnTo>
                  <a:lnTo>
                    <a:pt x="205176" y="107919"/>
                  </a:lnTo>
                  <a:lnTo>
                    <a:pt x="205012" y="110543"/>
                  </a:lnTo>
                  <a:lnTo>
                    <a:pt x="204794" y="113113"/>
                  </a:lnTo>
                  <a:lnTo>
                    <a:pt x="204520" y="115682"/>
                  </a:lnTo>
                  <a:lnTo>
                    <a:pt x="204137" y="118252"/>
                  </a:lnTo>
                  <a:lnTo>
                    <a:pt x="203700" y="120821"/>
                  </a:lnTo>
                  <a:lnTo>
                    <a:pt x="203263" y="123336"/>
                  </a:lnTo>
                  <a:lnTo>
                    <a:pt x="202716" y="125796"/>
                  </a:lnTo>
                  <a:lnTo>
                    <a:pt x="202115" y="128311"/>
                  </a:lnTo>
                  <a:lnTo>
                    <a:pt x="201459" y="130717"/>
                  </a:lnTo>
                  <a:lnTo>
                    <a:pt x="200693" y="133177"/>
                  </a:lnTo>
                  <a:lnTo>
                    <a:pt x="199928" y="135582"/>
                  </a:lnTo>
                  <a:lnTo>
                    <a:pt x="199108" y="137933"/>
                  </a:lnTo>
                  <a:lnTo>
                    <a:pt x="198178" y="140284"/>
                  </a:lnTo>
                  <a:lnTo>
                    <a:pt x="197249" y="142580"/>
                  </a:lnTo>
                  <a:lnTo>
                    <a:pt x="196265" y="144876"/>
                  </a:lnTo>
                  <a:lnTo>
                    <a:pt x="195226" y="147118"/>
                  </a:lnTo>
                  <a:lnTo>
                    <a:pt x="194078" y="149359"/>
                  </a:lnTo>
                  <a:lnTo>
                    <a:pt x="192930" y="151546"/>
                  </a:lnTo>
                  <a:lnTo>
                    <a:pt x="191727" y="153733"/>
                  </a:lnTo>
                  <a:lnTo>
                    <a:pt x="190470" y="155865"/>
                  </a:lnTo>
                  <a:lnTo>
                    <a:pt x="189158" y="157942"/>
                  </a:lnTo>
                  <a:lnTo>
                    <a:pt x="187791" y="160020"/>
                  </a:lnTo>
                  <a:lnTo>
                    <a:pt x="186370" y="162043"/>
                  </a:lnTo>
                  <a:lnTo>
                    <a:pt x="184948" y="164065"/>
                  </a:lnTo>
                  <a:lnTo>
                    <a:pt x="183418" y="166034"/>
                  </a:lnTo>
                  <a:lnTo>
                    <a:pt x="181887" y="167947"/>
                  </a:lnTo>
                  <a:lnTo>
                    <a:pt x="180301" y="169806"/>
                  </a:lnTo>
                  <a:lnTo>
                    <a:pt x="178661" y="171665"/>
                  </a:lnTo>
                  <a:lnTo>
                    <a:pt x="176967" y="173469"/>
                  </a:lnTo>
                  <a:lnTo>
                    <a:pt x="175272" y="175218"/>
                  </a:lnTo>
                  <a:lnTo>
                    <a:pt x="173522" y="176913"/>
                  </a:lnTo>
                  <a:lnTo>
                    <a:pt x="171718" y="178608"/>
                  </a:lnTo>
                  <a:lnTo>
                    <a:pt x="169860" y="180248"/>
                  </a:lnTo>
                  <a:lnTo>
                    <a:pt x="167946" y="181833"/>
                  </a:lnTo>
                  <a:lnTo>
                    <a:pt x="166033" y="183419"/>
                  </a:lnTo>
                  <a:lnTo>
                    <a:pt x="164065" y="184895"/>
                  </a:lnTo>
                  <a:lnTo>
                    <a:pt x="162096" y="186371"/>
                  </a:lnTo>
                  <a:lnTo>
                    <a:pt x="160074" y="187737"/>
                  </a:lnTo>
                  <a:lnTo>
                    <a:pt x="157996" y="189104"/>
                  </a:lnTo>
                  <a:lnTo>
                    <a:pt x="155919" y="190416"/>
                  </a:lnTo>
                  <a:lnTo>
                    <a:pt x="153787" y="191674"/>
                  </a:lnTo>
                  <a:lnTo>
                    <a:pt x="151600" y="192876"/>
                  </a:lnTo>
                  <a:lnTo>
                    <a:pt x="149413" y="194079"/>
                  </a:lnTo>
                  <a:lnTo>
                    <a:pt x="147172" y="195173"/>
                  </a:lnTo>
                  <a:lnTo>
                    <a:pt x="144930" y="196211"/>
                  </a:lnTo>
                  <a:lnTo>
                    <a:pt x="142634" y="197195"/>
                  </a:lnTo>
                  <a:lnTo>
                    <a:pt x="140338" y="198179"/>
                  </a:lnTo>
                  <a:lnTo>
                    <a:pt x="137987" y="199054"/>
                  </a:lnTo>
                  <a:lnTo>
                    <a:pt x="135582" y="199874"/>
                  </a:lnTo>
                  <a:lnTo>
                    <a:pt x="133176" y="200694"/>
                  </a:lnTo>
                  <a:lnTo>
                    <a:pt x="130771" y="201405"/>
                  </a:lnTo>
                  <a:lnTo>
                    <a:pt x="128311" y="202061"/>
                  </a:lnTo>
                  <a:lnTo>
                    <a:pt x="125850" y="202662"/>
                  </a:lnTo>
                  <a:lnTo>
                    <a:pt x="123336" y="203209"/>
                  </a:lnTo>
                  <a:lnTo>
                    <a:pt x="120821" y="203701"/>
                  </a:lnTo>
                  <a:lnTo>
                    <a:pt x="118306" y="204084"/>
                  </a:lnTo>
                  <a:lnTo>
                    <a:pt x="115737" y="204466"/>
                  </a:lnTo>
                  <a:lnTo>
                    <a:pt x="113167" y="204740"/>
                  </a:lnTo>
                  <a:lnTo>
                    <a:pt x="110543" y="205013"/>
                  </a:lnTo>
                  <a:lnTo>
                    <a:pt x="107973" y="205177"/>
                  </a:lnTo>
                  <a:lnTo>
                    <a:pt x="105295" y="205232"/>
                  </a:lnTo>
                  <a:lnTo>
                    <a:pt x="102671" y="205287"/>
                  </a:lnTo>
                  <a:lnTo>
                    <a:pt x="102671" y="205287"/>
                  </a:lnTo>
                  <a:lnTo>
                    <a:pt x="100046" y="205232"/>
                  </a:lnTo>
                  <a:lnTo>
                    <a:pt x="97368" y="205177"/>
                  </a:lnTo>
                  <a:lnTo>
                    <a:pt x="94798" y="205013"/>
                  </a:lnTo>
                  <a:lnTo>
                    <a:pt x="92174" y="204740"/>
                  </a:lnTo>
                  <a:lnTo>
                    <a:pt x="89604" y="204466"/>
                  </a:lnTo>
                  <a:lnTo>
                    <a:pt x="87035" y="204084"/>
                  </a:lnTo>
                  <a:lnTo>
                    <a:pt x="84520" y="203701"/>
                  </a:lnTo>
                  <a:lnTo>
                    <a:pt x="82005" y="203209"/>
                  </a:lnTo>
                  <a:lnTo>
                    <a:pt x="79491" y="202662"/>
                  </a:lnTo>
                  <a:lnTo>
                    <a:pt x="77030" y="202061"/>
                  </a:lnTo>
                  <a:lnTo>
                    <a:pt x="74570" y="201405"/>
                  </a:lnTo>
                  <a:lnTo>
                    <a:pt x="72165" y="200694"/>
                  </a:lnTo>
                  <a:lnTo>
                    <a:pt x="69759" y="199874"/>
                  </a:lnTo>
                  <a:lnTo>
                    <a:pt x="67354" y="199054"/>
                  </a:lnTo>
                  <a:lnTo>
                    <a:pt x="65003" y="198179"/>
                  </a:lnTo>
                  <a:lnTo>
                    <a:pt x="62707" y="197195"/>
                  </a:lnTo>
                  <a:lnTo>
                    <a:pt x="60411" y="196211"/>
                  </a:lnTo>
                  <a:lnTo>
                    <a:pt x="58169" y="195173"/>
                  </a:lnTo>
                  <a:lnTo>
                    <a:pt x="55928" y="194079"/>
                  </a:lnTo>
                  <a:lnTo>
                    <a:pt x="53741" y="192876"/>
                  </a:lnTo>
                  <a:lnTo>
                    <a:pt x="51554" y="191674"/>
                  </a:lnTo>
                  <a:lnTo>
                    <a:pt x="49422" y="190416"/>
                  </a:lnTo>
                  <a:lnTo>
                    <a:pt x="47345" y="189104"/>
                  </a:lnTo>
                  <a:lnTo>
                    <a:pt x="45267" y="187737"/>
                  </a:lnTo>
                  <a:lnTo>
                    <a:pt x="43245" y="186371"/>
                  </a:lnTo>
                  <a:lnTo>
                    <a:pt x="41276" y="184895"/>
                  </a:lnTo>
                  <a:lnTo>
                    <a:pt x="39308" y="183419"/>
                  </a:lnTo>
                  <a:lnTo>
                    <a:pt x="37395" y="181833"/>
                  </a:lnTo>
                  <a:lnTo>
                    <a:pt x="35481" y="180248"/>
                  </a:lnTo>
                  <a:lnTo>
                    <a:pt x="33623" y="178608"/>
                  </a:lnTo>
                  <a:lnTo>
                    <a:pt x="31819" y="176913"/>
                  </a:lnTo>
                  <a:lnTo>
                    <a:pt x="30069" y="175218"/>
                  </a:lnTo>
                  <a:lnTo>
                    <a:pt x="28374" y="173469"/>
                  </a:lnTo>
                  <a:lnTo>
                    <a:pt x="26680" y="171665"/>
                  </a:lnTo>
                  <a:lnTo>
                    <a:pt x="25040" y="169806"/>
                  </a:lnTo>
                  <a:lnTo>
                    <a:pt x="23454" y="167947"/>
                  </a:lnTo>
                  <a:lnTo>
                    <a:pt x="21923" y="166034"/>
                  </a:lnTo>
                  <a:lnTo>
                    <a:pt x="20393" y="164065"/>
                  </a:lnTo>
                  <a:lnTo>
                    <a:pt x="18971" y="162043"/>
                  </a:lnTo>
                  <a:lnTo>
                    <a:pt x="17550" y="160020"/>
                  </a:lnTo>
                  <a:lnTo>
                    <a:pt x="16183" y="157942"/>
                  </a:lnTo>
                  <a:lnTo>
                    <a:pt x="14871" y="155865"/>
                  </a:lnTo>
                  <a:lnTo>
                    <a:pt x="13614" y="153733"/>
                  </a:lnTo>
                  <a:lnTo>
                    <a:pt x="12411" y="151546"/>
                  </a:lnTo>
                  <a:lnTo>
                    <a:pt x="11263" y="149359"/>
                  </a:lnTo>
                  <a:lnTo>
                    <a:pt x="10115" y="147118"/>
                  </a:lnTo>
                  <a:lnTo>
                    <a:pt x="9076" y="144876"/>
                  </a:lnTo>
                  <a:lnTo>
                    <a:pt x="8092" y="142580"/>
                  </a:lnTo>
                  <a:lnTo>
                    <a:pt x="7163" y="140284"/>
                  </a:lnTo>
                  <a:lnTo>
                    <a:pt x="6233" y="137933"/>
                  </a:lnTo>
                  <a:lnTo>
                    <a:pt x="5413" y="135582"/>
                  </a:lnTo>
                  <a:lnTo>
                    <a:pt x="4648" y="133177"/>
                  </a:lnTo>
                  <a:lnTo>
                    <a:pt x="3882" y="130717"/>
                  </a:lnTo>
                  <a:lnTo>
                    <a:pt x="3226" y="128311"/>
                  </a:lnTo>
                  <a:lnTo>
                    <a:pt x="2625" y="125796"/>
                  </a:lnTo>
                  <a:lnTo>
                    <a:pt x="2078" y="123336"/>
                  </a:lnTo>
                  <a:lnTo>
                    <a:pt x="1641" y="120821"/>
                  </a:lnTo>
                  <a:lnTo>
                    <a:pt x="1204" y="118252"/>
                  </a:lnTo>
                  <a:lnTo>
                    <a:pt x="821" y="115682"/>
                  </a:lnTo>
                  <a:lnTo>
                    <a:pt x="547" y="113113"/>
                  </a:lnTo>
                  <a:lnTo>
                    <a:pt x="329" y="110543"/>
                  </a:lnTo>
                  <a:lnTo>
                    <a:pt x="165" y="107919"/>
                  </a:lnTo>
                  <a:lnTo>
                    <a:pt x="55" y="105295"/>
                  </a:lnTo>
                  <a:lnTo>
                    <a:pt x="1" y="102616"/>
                  </a:lnTo>
                  <a:lnTo>
                    <a:pt x="1" y="102616"/>
                  </a:lnTo>
                  <a:close/>
                </a:path>
              </a:pathLst>
            </a:custGeom>
            <a:noFill/>
            <a:ln cap="rnd" cmpd="sng" w="3810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53" name="Google Shape;1553;p72"/>
            <p:cNvSpPr/>
            <p:nvPr/>
          </p:nvSpPr>
          <p:spPr>
            <a:xfrm>
              <a:off x="1586275" y="2858175"/>
              <a:ext cx="4447425" cy="1286125"/>
            </a:xfrm>
            <a:custGeom>
              <a:rect b="b" l="l" r="r" t="t"/>
              <a:pathLst>
                <a:path extrusionOk="0" fill="none" h="51445" w="177897">
                  <a:moveTo>
                    <a:pt x="177896" y="51445"/>
                  </a:moveTo>
                  <a:lnTo>
                    <a:pt x="177896" y="51445"/>
                  </a:lnTo>
                  <a:lnTo>
                    <a:pt x="176147" y="48602"/>
                  </a:lnTo>
                  <a:lnTo>
                    <a:pt x="174343" y="45814"/>
                  </a:lnTo>
                  <a:lnTo>
                    <a:pt x="172484" y="43080"/>
                  </a:lnTo>
                  <a:lnTo>
                    <a:pt x="170516" y="40401"/>
                  </a:lnTo>
                  <a:lnTo>
                    <a:pt x="168438" y="37832"/>
                  </a:lnTo>
                  <a:lnTo>
                    <a:pt x="166306" y="35317"/>
                  </a:lnTo>
                  <a:lnTo>
                    <a:pt x="164119" y="32857"/>
                  </a:lnTo>
                  <a:lnTo>
                    <a:pt x="161823" y="30452"/>
                  </a:lnTo>
                  <a:lnTo>
                    <a:pt x="159472" y="28155"/>
                  </a:lnTo>
                  <a:lnTo>
                    <a:pt x="157012" y="25914"/>
                  </a:lnTo>
                  <a:lnTo>
                    <a:pt x="154552" y="23727"/>
                  </a:lnTo>
                  <a:lnTo>
                    <a:pt x="151983" y="21650"/>
                  </a:lnTo>
                  <a:lnTo>
                    <a:pt x="149304" y="19682"/>
                  </a:lnTo>
                  <a:lnTo>
                    <a:pt x="146625" y="17768"/>
                  </a:lnTo>
                  <a:lnTo>
                    <a:pt x="143837" y="15964"/>
                  </a:lnTo>
                  <a:lnTo>
                    <a:pt x="140994" y="14215"/>
                  </a:lnTo>
                  <a:lnTo>
                    <a:pt x="138097" y="12574"/>
                  </a:lnTo>
                  <a:lnTo>
                    <a:pt x="135199" y="10989"/>
                  </a:lnTo>
                  <a:lnTo>
                    <a:pt x="132192" y="9568"/>
                  </a:lnTo>
                  <a:lnTo>
                    <a:pt x="129131" y="8201"/>
                  </a:lnTo>
                  <a:lnTo>
                    <a:pt x="126015" y="6943"/>
                  </a:lnTo>
                  <a:lnTo>
                    <a:pt x="122844" y="5741"/>
                  </a:lnTo>
                  <a:lnTo>
                    <a:pt x="119618" y="4702"/>
                  </a:lnTo>
                  <a:lnTo>
                    <a:pt x="116393" y="3718"/>
                  </a:lnTo>
                  <a:lnTo>
                    <a:pt x="113113" y="2898"/>
                  </a:lnTo>
                  <a:lnTo>
                    <a:pt x="109778" y="2132"/>
                  </a:lnTo>
                  <a:lnTo>
                    <a:pt x="106388" y="1476"/>
                  </a:lnTo>
                  <a:lnTo>
                    <a:pt x="102944" y="984"/>
                  </a:lnTo>
                  <a:lnTo>
                    <a:pt x="99500" y="547"/>
                  </a:lnTo>
                  <a:lnTo>
                    <a:pt x="96001" y="274"/>
                  </a:lnTo>
                  <a:lnTo>
                    <a:pt x="92502" y="55"/>
                  </a:lnTo>
                  <a:lnTo>
                    <a:pt x="88949" y="0"/>
                  </a:lnTo>
                  <a:lnTo>
                    <a:pt x="88949" y="0"/>
                  </a:lnTo>
                  <a:lnTo>
                    <a:pt x="85395" y="55"/>
                  </a:lnTo>
                  <a:lnTo>
                    <a:pt x="81896" y="274"/>
                  </a:lnTo>
                  <a:lnTo>
                    <a:pt x="78397" y="547"/>
                  </a:lnTo>
                  <a:lnTo>
                    <a:pt x="74953" y="984"/>
                  </a:lnTo>
                  <a:lnTo>
                    <a:pt x="71509" y="1476"/>
                  </a:lnTo>
                  <a:lnTo>
                    <a:pt x="68119" y="2132"/>
                  </a:lnTo>
                  <a:lnTo>
                    <a:pt x="64784" y="2898"/>
                  </a:lnTo>
                  <a:lnTo>
                    <a:pt x="61504" y="3718"/>
                  </a:lnTo>
                  <a:lnTo>
                    <a:pt x="58279" y="4702"/>
                  </a:lnTo>
                  <a:lnTo>
                    <a:pt x="55053" y="5741"/>
                  </a:lnTo>
                  <a:lnTo>
                    <a:pt x="51882" y="6943"/>
                  </a:lnTo>
                  <a:lnTo>
                    <a:pt x="48766" y="8201"/>
                  </a:lnTo>
                  <a:lnTo>
                    <a:pt x="45705" y="9568"/>
                  </a:lnTo>
                  <a:lnTo>
                    <a:pt x="42698" y="10989"/>
                  </a:lnTo>
                  <a:lnTo>
                    <a:pt x="39800" y="12574"/>
                  </a:lnTo>
                  <a:lnTo>
                    <a:pt x="36903" y="14215"/>
                  </a:lnTo>
                  <a:lnTo>
                    <a:pt x="34060" y="15964"/>
                  </a:lnTo>
                  <a:lnTo>
                    <a:pt x="31272" y="17768"/>
                  </a:lnTo>
                  <a:lnTo>
                    <a:pt x="28593" y="19682"/>
                  </a:lnTo>
                  <a:lnTo>
                    <a:pt x="25914" y="21650"/>
                  </a:lnTo>
                  <a:lnTo>
                    <a:pt x="23345" y="23727"/>
                  </a:lnTo>
                  <a:lnTo>
                    <a:pt x="20885" y="25914"/>
                  </a:lnTo>
                  <a:lnTo>
                    <a:pt x="18425" y="28155"/>
                  </a:lnTo>
                  <a:lnTo>
                    <a:pt x="16074" y="30452"/>
                  </a:lnTo>
                  <a:lnTo>
                    <a:pt x="13778" y="32857"/>
                  </a:lnTo>
                  <a:lnTo>
                    <a:pt x="11591" y="35317"/>
                  </a:lnTo>
                  <a:lnTo>
                    <a:pt x="9459" y="37832"/>
                  </a:lnTo>
                  <a:lnTo>
                    <a:pt x="7381" y="40401"/>
                  </a:lnTo>
                  <a:lnTo>
                    <a:pt x="5413" y="43080"/>
                  </a:lnTo>
                  <a:lnTo>
                    <a:pt x="3554" y="45814"/>
                  </a:lnTo>
                  <a:lnTo>
                    <a:pt x="1750" y="48602"/>
                  </a:lnTo>
                  <a:lnTo>
                    <a:pt x="1" y="51445"/>
                  </a:lnTo>
                </a:path>
              </a:pathLst>
            </a:custGeom>
            <a:noFill/>
            <a:ln cap="rnd" cmpd="sng" w="3810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54" name="Google Shape;1554;p72"/>
            <p:cNvSpPr/>
            <p:nvPr/>
          </p:nvSpPr>
          <p:spPr>
            <a:xfrm>
              <a:off x="1586275" y="1573425"/>
              <a:ext cx="4447425" cy="1284775"/>
            </a:xfrm>
            <a:custGeom>
              <a:rect b="b" l="l" r="r" t="t"/>
              <a:pathLst>
                <a:path extrusionOk="0" fill="none" h="51391" w="177897">
                  <a:moveTo>
                    <a:pt x="177896" y="1"/>
                  </a:moveTo>
                  <a:lnTo>
                    <a:pt x="177896" y="1"/>
                  </a:lnTo>
                  <a:lnTo>
                    <a:pt x="176147" y="2843"/>
                  </a:lnTo>
                  <a:lnTo>
                    <a:pt x="174343" y="5632"/>
                  </a:lnTo>
                  <a:lnTo>
                    <a:pt x="172484" y="8365"/>
                  </a:lnTo>
                  <a:lnTo>
                    <a:pt x="170516" y="10989"/>
                  </a:lnTo>
                  <a:lnTo>
                    <a:pt x="168438" y="13613"/>
                  </a:lnTo>
                  <a:lnTo>
                    <a:pt x="166306" y="16128"/>
                  </a:lnTo>
                  <a:lnTo>
                    <a:pt x="164119" y="18588"/>
                  </a:lnTo>
                  <a:lnTo>
                    <a:pt x="161823" y="20994"/>
                  </a:lnTo>
                  <a:lnTo>
                    <a:pt x="159472" y="23290"/>
                  </a:lnTo>
                  <a:lnTo>
                    <a:pt x="157012" y="25531"/>
                  </a:lnTo>
                  <a:lnTo>
                    <a:pt x="154552" y="27664"/>
                  </a:lnTo>
                  <a:lnTo>
                    <a:pt x="151983" y="29741"/>
                  </a:lnTo>
                  <a:lnTo>
                    <a:pt x="149304" y="31764"/>
                  </a:lnTo>
                  <a:lnTo>
                    <a:pt x="146625" y="33623"/>
                  </a:lnTo>
                  <a:lnTo>
                    <a:pt x="143837" y="35481"/>
                  </a:lnTo>
                  <a:lnTo>
                    <a:pt x="140994" y="37231"/>
                  </a:lnTo>
                  <a:lnTo>
                    <a:pt x="138097" y="38871"/>
                  </a:lnTo>
                  <a:lnTo>
                    <a:pt x="135199" y="40402"/>
                  </a:lnTo>
                  <a:lnTo>
                    <a:pt x="132192" y="41878"/>
                  </a:lnTo>
                  <a:lnTo>
                    <a:pt x="129131" y="43245"/>
                  </a:lnTo>
                  <a:lnTo>
                    <a:pt x="126015" y="44502"/>
                  </a:lnTo>
                  <a:lnTo>
                    <a:pt x="122844" y="45650"/>
                  </a:lnTo>
                  <a:lnTo>
                    <a:pt x="119618" y="46743"/>
                  </a:lnTo>
                  <a:lnTo>
                    <a:pt x="116393" y="47673"/>
                  </a:lnTo>
                  <a:lnTo>
                    <a:pt x="113113" y="48548"/>
                  </a:lnTo>
                  <a:lnTo>
                    <a:pt x="109778" y="49313"/>
                  </a:lnTo>
                  <a:lnTo>
                    <a:pt x="106388" y="49914"/>
                  </a:lnTo>
                  <a:lnTo>
                    <a:pt x="102944" y="50461"/>
                  </a:lnTo>
                  <a:lnTo>
                    <a:pt x="99500" y="50844"/>
                  </a:lnTo>
                  <a:lnTo>
                    <a:pt x="96001" y="51172"/>
                  </a:lnTo>
                  <a:lnTo>
                    <a:pt x="92502" y="51336"/>
                  </a:lnTo>
                  <a:lnTo>
                    <a:pt x="88949" y="51390"/>
                  </a:lnTo>
                  <a:lnTo>
                    <a:pt x="88949" y="51390"/>
                  </a:lnTo>
                  <a:lnTo>
                    <a:pt x="85395" y="51336"/>
                  </a:lnTo>
                  <a:lnTo>
                    <a:pt x="81896" y="51172"/>
                  </a:lnTo>
                  <a:lnTo>
                    <a:pt x="78397" y="50844"/>
                  </a:lnTo>
                  <a:lnTo>
                    <a:pt x="74953" y="50461"/>
                  </a:lnTo>
                  <a:lnTo>
                    <a:pt x="71509" y="49914"/>
                  </a:lnTo>
                  <a:lnTo>
                    <a:pt x="68119" y="49313"/>
                  </a:lnTo>
                  <a:lnTo>
                    <a:pt x="64784" y="48548"/>
                  </a:lnTo>
                  <a:lnTo>
                    <a:pt x="61504" y="47673"/>
                  </a:lnTo>
                  <a:lnTo>
                    <a:pt x="58279" y="46743"/>
                  </a:lnTo>
                  <a:lnTo>
                    <a:pt x="55053" y="45650"/>
                  </a:lnTo>
                  <a:lnTo>
                    <a:pt x="51882" y="44502"/>
                  </a:lnTo>
                  <a:lnTo>
                    <a:pt x="48766" y="43245"/>
                  </a:lnTo>
                  <a:lnTo>
                    <a:pt x="45705" y="41878"/>
                  </a:lnTo>
                  <a:lnTo>
                    <a:pt x="42698" y="40402"/>
                  </a:lnTo>
                  <a:lnTo>
                    <a:pt x="39800" y="38871"/>
                  </a:lnTo>
                  <a:lnTo>
                    <a:pt x="36903" y="37231"/>
                  </a:lnTo>
                  <a:lnTo>
                    <a:pt x="34060" y="35481"/>
                  </a:lnTo>
                  <a:lnTo>
                    <a:pt x="31272" y="33623"/>
                  </a:lnTo>
                  <a:lnTo>
                    <a:pt x="28593" y="31764"/>
                  </a:lnTo>
                  <a:lnTo>
                    <a:pt x="25914" y="29741"/>
                  </a:lnTo>
                  <a:lnTo>
                    <a:pt x="23345" y="27664"/>
                  </a:lnTo>
                  <a:lnTo>
                    <a:pt x="20885" y="25531"/>
                  </a:lnTo>
                  <a:lnTo>
                    <a:pt x="18425" y="23290"/>
                  </a:lnTo>
                  <a:lnTo>
                    <a:pt x="16074" y="20994"/>
                  </a:lnTo>
                  <a:lnTo>
                    <a:pt x="13778" y="18588"/>
                  </a:lnTo>
                  <a:lnTo>
                    <a:pt x="11591" y="16128"/>
                  </a:lnTo>
                  <a:lnTo>
                    <a:pt x="9459" y="13613"/>
                  </a:lnTo>
                  <a:lnTo>
                    <a:pt x="7381" y="10989"/>
                  </a:lnTo>
                  <a:lnTo>
                    <a:pt x="5413" y="8365"/>
                  </a:lnTo>
                  <a:lnTo>
                    <a:pt x="3554" y="5632"/>
                  </a:lnTo>
                  <a:lnTo>
                    <a:pt x="1750" y="2843"/>
                  </a:lnTo>
                  <a:lnTo>
                    <a:pt x="1" y="1"/>
                  </a:lnTo>
                </a:path>
              </a:pathLst>
            </a:custGeom>
            <a:noFill/>
            <a:ln cap="rnd" cmpd="sng" w="3810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55" name="Google Shape;1555;p72"/>
            <p:cNvSpPr/>
            <p:nvPr/>
          </p:nvSpPr>
          <p:spPr>
            <a:xfrm>
              <a:off x="3809975" y="290050"/>
              <a:ext cx="25" cy="5132175"/>
            </a:xfrm>
            <a:custGeom>
              <a:rect b="b" l="l" r="r" t="t"/>
              <a:pathLst>
                <a:path extrusionOk="0" fill="none" h="205287" w="1">
                  <a:moveTo>
                    <a:pt x="1" y="0"/>
                  </a:moveTo>
                  <a:lnTo>
                    <a:pt x="1" y="205286"/>
                  </a:lnTo>
                </a:path>
              </a:pathLst>
            </a:custGeom>
            <a:noFill/>
            <a:ln cap="rnd" cmpd="sng" w="3810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556" name="Google Shape;1556;p72"/>
          <p:cNvSpPr txBox="1"/>
          <p:nvPr/>
        </p:nvSpPr>
        <p:spPr>
          <a:xfrm>
            <a:off x="457200" y="985575"/>
            <a:ext cx="1886100" cy="3172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FFFFF"/>
                </a:solidFill>
                <a:latin typeface="DM Sans ExtraBold"/>
                <a:ea typeface="DM Sans ExtraBold"/>
                <a:cs typeface="DM Sans ExtraBold"/>
                <a:sym typeface="DM Sans ExtraBold"/>
              </a:rPr>
              <a:t>title. </a:t>
            </a:r>
            <a:r>
              <a:rPr lang="en" sz="2400">
                <a:solidFill>
                  <a:srgbClr val="000050"/>
                </a:solidFill>
                <a:latin typeface="DM Sans ExtraBold"/>
                <a:ea typeface="DM Sans ExtraBold"/>
                <a:cs typeface="DM Sans ExtraBold"/>
                <a:sym typeface="DM Sans ExtraBold"/>
              </a:rPr>
              <a:t>Use as many lines as needed.</a:t>
            </a:r>
            <a:endParaRPr sz="24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000050"/>
                </a:solidFill>
                <a:latin typeface="DM Sans"/>
                <a:ea typeface="DM Sans"/>
                <a:cs typeface="DM Sans"/>
                <a:sym typeface="DM Sans"/>
              </a:rPr>
              <a:t>Use this </a:t>
            </a:r>
            <a:r>
              <a:rPr lang="en" sz="1800">
                <a:solidFill>
                  <a:srgbClr val="000050"/>
                </a:solidFill>
                <a:latin typeface="DM Sans ExtraBold"/>
                <a:ea typeface="DM Sans ExtraBold"/>
                <a:cs typeface="DM Sans ExtraBold"/>
                <a:sym typeface="DM Sans ExtraBold"/>
              </a:rPr>
              <a:t>size of font </a:t>
            </a:r>
            <a:r>
              <a:rPr lang="en" sz="1800">
                <a:solidFill>
                  <a:srgbClr val="000050"/>
                </a:solidFill>
                <a:latin typeface="DM Sans"/>
                <a:ea typeface="DM Sans"/>
                <a:cs typeface="DM Sans"/>
                <a:sym typeface="DM Sans"/>
              </a:rPr>
              <a:t>for subtitles. </a:t>
            </a:r>
            <a:endParaRPr sz="1800">
              <a:solidFill>
                <a:srgbClr val="000050"/>
              </a:solidFill>
              <a:latin typeface="DM Sans"/>
              <a:ea typeface="DM Sans"/>
              <a:cs typeface="DM Sans"/>
              <a:sym typeface="DM Sans"/>
            </a:endParaRPr>
          </a:p>
        </p:txBody>
      </p:sp>
      <p:sp>
        <p:nvSpPr>
          <p:cNvPr id="1557" name="Google Shape;1557;p72"/>
          <p:cNvSpPr txBox="1"/>
          <p:nvPr/>
        </p:nvSpPr>
        <p:spPr>
          <a:xfrm>
            <a:off x="2584925" y="985575"/>
            <a:ext cx="1886100" cy="3038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Write here your text, </a:t>
            </a:r>
            <a:r>
              <a:rPr lang="en" sz="1200">
                <a:solidFill>
                  <a:srgbClr val="000050"/>
                </a:solidFill>
                <a:latin typeface="DM Sans ExtraBold"/>
                <a:ea typeface="DM Sans ExtraBold"/>
                <a:cs typeface="DM Sans ExtraBold"/>
                <a:sym typeface="DM Sans ExtraBold"/>
              </a:rPr>
              <a:t>using this font size.</a:t>
            </a:r>
            <a:endParaRPr sz="12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This slide has two text columns. </a:t>
            </a:r>
            <a:r>
              <a:rPr lang="en" sz="1200">
                <a:solidFill>
                  <a:srgbClr val="000050"/>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a:t>
            </a:r>
            <a:endParaRPr sz="1200">
              <a:solidFill>
                <a:srgbClr val="000050"/>
              </a:solidFill>
              <a:latin typeface="DM Sans"/>
              <a:ea typeface="DM Sans"/>
              <a:cs typeface="DM Sans"/>
              <a:sym typeface="DM Sans"/>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90037"/>
        </a:solidFill>
      </p:bgPr>
    </p:bg>
    <p:spTree>
      <p:nvGrpSpPr>
        <p:cNvPr id="1561" name="Shape 1561"/>
        <p:cNvGrpSpPr/>
        <p:nvPr/>
      </p:nvGrpSpPr>
      <p:grpSpPr>
        <a:xfrm>
          <a:off x="0" y="0"/>
          <a:ext cx="0" cy="0"/>
          <a:chOff x="0" y="0"/>
          <a:chExt cx="0" cy="0"/>
        </a:xfrm>
      </p:grpSpPr>
      <p:sp>
        <p:nvSpPr>
          <p:cNvPr id="1562" name="Google Shape;1562;p73"/>
          <p:cNvSpPr txBox="1"/>
          <p:nvPr/>
        </p:nvSpPr>
        <p:spPr>
          <a:xfrm>
            <a:off x="457200" y="985575"/>
            <a:ext cx="1886100" cy="3172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FFFFFF"/>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 </a:t>
            </a:r>
            <a:r>
              <a:rPr lang="en" sz="2400">
                <a:solidFill>
                  <a:srgbClr val="FFFFFF"/>
                </a:solidFill>
                <a:latin typeface="DM Sans ExtraBold"/>
                <a:ea typeface="DM Sans ExtraBold"/>
                <a:cs typeface="DM Sans ExtraBold"/>
                <a:sym typeface="DM Sans ExtraBold"/>
              </a:rPr>
              <a:t>Use as many lines as needed.</a:t>
            </a:r>
            <a:endParaRPr sz="24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FA5A50"/>
                </a:solidFill>
                <a:latin typeface="DM Sans"/>
                <a:ea typeface="DM Sans"/>
                <a:cs typeface="DM Sans"/>
                <a:sym typeface="DM Sans"/>
              </a:rPr>
              <a:t>Use this </a:t>
            </a:r>
            <a:r>
              <a:rPr lang="en" sz="1800">
                <a:solidFill>
                  <a:srgbClr val="FA5A50"/>
                </a:solidFill>
                <a:latin typeface="DM Sans ExtraBold"/>
                <a:ea typeface="DM Sans ExtraBold"/>
                <a:cs typeface="DM Sans ExtraBold"/>
                <a:sym typeface="DM Sans ExtraBold"/>
              </a:rPr>
              <a:t>size of font </a:t>
            </a:r>
            <a:r>
              <a:rPr lang="en" sz="1800">
                <a:solidFill>
                  <a:srgbClr val="FA5A50"/>
                </a:solidFill>
                <a:latin typeface="DM Sans"/>
                <a:ea typeface="DM Sans"/>
                <a:cs typeface="DM Sans"/>
                <a:sym typeface="DM Sans"/>
              </a:rPr>
              <a:t>for subtitles. </a:t>
            </a:r>
            <a:endParaRPr sz="1800">
              <a:solidFill>
                <a:srgbClr val="FFFFFF"/>
              </a:solidFill>
              <a:latin typeface="DM Sans"/>
              <a:ea typeface="DM Sans"/>
              <a:cs typeface="DM Sans"/>
              <a:sym typeface="DM Sans"/>
            </a:endParaRPr>
          </a:p>
        </p:txBody>
      </p:sp>
      <p:pic>
        <p:nvPicPr>
          <p:cNvPr id="1563" name="Google Shape;1563;p73"/>
          <p:cNvPicPr preferRelativeResize="0"/>
          <p:nvPr/>
        </p:nvPicPr>
        <p:blipFill rotWithShape="1">
          <a:blip r:embed="rId3">
            <a:alphaModFix/>
          </a:blip>
          <a:srcRect b="0" l="37986" r="16098" t="0"/>
          <a:stretch/>
        </p:blipFill>
        <p:spPr>
          <a:xfrm>
            <a:off x="2800350" y="0"/>
            <a:ext cx="3543301" cy="5143501"/>
          </a:xfrm>
          <a:prstGeom prst="rect">
            <a:avLst/>
          </a:prstGeom>
          <a:noFill/>
          <a:ln>
            <a:noFill/>
          </a:ln>
        </p:spPr>
      </p:pic>
      <p:sp>
        <p:nvSpPr>
          <p:cNvPr id="1564" name="Google Shape;1564;p73"/>
          <p:cNvSpPr txBox="1"/>
          <p:nvPr/>
        </p:nvSpPr>
        <p:spPr>
          <a:xfrm>
            <a:off x="6800850" y="985575"/>
            <a:ext cx="1886100" cy="3038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chemeClr val="lt1"/>
                </a:solidFill>
                <a:latin typeface="DM Sans"/>
                <a:ea typeface="DM Sans"/>
                <a:cs typeface="DM Sans"/>
                <a:sym typeface="DM Sans"/>
              </a:rPr>
              <a:t>Write here your text, </a:t>
            </a:r>
            <a:r>
              <a:rPr lang="en" sz="1200">
                <a:solidFill>
                  <a:schemeClr val="lt1"/>
                </a:solidFill>
                <a:latin typeface="DM Sans ExtraBold"/>
                <a:ea typeface="DM Sans ExtraBold"/>
                <a:cs typeface="DM Sans ExtraBold"/>
                <a:sym typeface="DM Sans ExtraBold"/>
              </a:rPr>
              <a:t>using this font size.</a:t>
            </a:r>
            <a:endParaRPr sz="1200">
              <a:solidFill>
                <a:schemeClr val="lt1"/>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chemeClr val="lt1"/>
                </a:solidFill>
                <a:latin typeface="DM Sans"/>
                <a:ea typeface="DM Sans"/>
                <a:cs typeface="DM Sans"/>
                <a:sym typeface="DM Sans"/>
              </a:rPr>
              <a:t>This slide has two text columns. </a:t>
            </a:r>
            <a:r>
              <a:rPr lang="en" sz="1200">
                <a:solidFill>
                  <a:schemeClr val="lt1"/>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a:t>
            </a:r>
            <a:endParaRPr sz="1200">
              <a:solidFill>
                <a:schemeClr val="lt1"/>
              </a:solidFill>
              <a:latin typeface="DM Sans"/>
              <a:ea typeface="DM Sans"/>
              <a:cs typeface="DM Sans"/>
              <a:sym typeface="DM Sans"/>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B9FF"/>
        </a:solidFill>
      </p:bgPr>
    </p:bg>
    <p:spTree>
      <p:nvGrpSpPr>
        <p:cNvPr id="1568" name="Shape 1568"/>
        <p:cNvGrpSpPr/>
        <p:nvPr/>
      </p:nvGrpSpPr>
      <p:grpSpPr>
        <a:xfrm>
          <a:off x="0" y="0"/>
          <a:ext cx="0" cy="0"/>
          <a:chOff x="0" y="0"/>
          <a:chExt cx="0" cy="0"/>
        </a:xfrm>
      </p:grpSpPr>
      <p:grpSp>
        <p:nvGrpSpPr>
          <p:cNvPr id="1569" name="Google Shape;1569;p74"/>
          <p:cNvGrpSpPr/>
          <p:nvPr/>
        </p:nvGrpSpPr>
        <p:grpSpPr>
          <a:xfrm rot="5400000">
            <a:off x="2572251" y="1172086"/>
            <a:ext cx="3999786" cy="2570753"/>
            <a:chOff x="238125" y="561775"/>
            <a:chExt cx="7143750" cy="4591450"/>
          </a:xfrm>
        </p:grpSpPr>
        <p:sp>
          <p:nvSpPr>
            <p:cNvPr id="1570" name="Google Shape;1570;p74"/>
            <p:cNvSpPr/>
            <p:nvPr/>
          </p:nvSpPr>
          <p:spPr>
            <a:xfrm>
              <a:off x="238125" y="561775"/>
              <a:ext cx="2297400" cy="4591450"/>
            </a:xfrm>
            <a:custGeom>
              <a:rect b="b" l="l" r="r" t="t"/>
              <a:pathLst>
                <a:path extrusionOk="0" h="183658" w="91896">
                  <a:moveTo>
                    <a:pt x="91896" y="0"/>
                  </a:moveTo>
                  <a:lnTo>
                    <a:pt x="87129" y="132"/>
                  </a:lnTo>
                  <a:lnTo>
                    <a:pt x="82494" y="530"/>
                  </a:lnTo>
                  <a:lnTo>
                    <a:pt x="77860" y="1059"/>
                  </a:lnTo>
                  <a:lnTo>
                    <a:pt x="73358" y="1854"/>
                  </a:lnTo>
                  <a:lnTo>
                    <a:pt x="68988" y="2913"/>
                  </a:lnTo>
                  <a:lnTo>
                    <a:pt x="64618" y="4105"/>
                  </a:lnTo>
                  <a:lnTo>
                    <a:pt x="60248" y="5561"/>
                  </a:lnTo>
                  <a:lnTo>
                    <a:pt x="56144" y="7150"/>
                  </a:lnTo>
                  <a:lnTo>
                    <a:pt x="52039" y="9004"/>
                  </a:lnTo>
                  <a:lnTo>
                    <a:pt x="48066" y="11123"/>
                  </a:lnTo>
                  <a:lnTo>
                    <a:pt x="44226" y="13241"/>
                  </a:lnTo>
                  <a:lnTo>
                    <a:pt x="40519" y="15625"/>
                  </a:lnTo>
                  <a:lnTo>
                    <a:pt x="36944" y="18273"/>
                  </a:lnTo>
                  <a:lnTo>
                    <a:pt x="33501" y="20921"/>
                  </a:lnTo>
                  <a:lnTo>
                    <a:pt x="30190" y="23834"/>
                  </a:lnTo>
                  <a:lnTo>
                    <a:pt x="27013" y="26880"/>
                  </a:lnTo>
                  <a:lnTo>
                    <a:pt x="23967" y="30058"/>
                  </a:lnTo>
                  <a:lnTo>
                    <a:pt x="21054" y="33368"/>
                  </a:lnTo>
                  <a:lnTo>
                    <a:pt x="18273" y="36943"/>
                  </a:lnTo>
                  <a:lnTo>
                    <a:pt x="15757" y="40519"/>
                  </a:lnTo>
                  <a:lnTo>
                    <a:pt x="13374" y="44226"/>
                  </a:lnTo>
                  <a:lnTo>
                    <a:pt x="11123" y="48066"/>
                  </a:lnTo>
                  <a:lnTo>
                    <a:pt x="9137" y="52039"/>
                  </a:lnTo>
                  <a:lnTo>
                    <a:pt x="7283" y="56011"/>
                  </a:lnTo>
                  <a:lnTo>
                    <a:pt x="5694" y="60248"/>
                  </a:lnTo>
                  <a:lnTo>
                    <a:pt x="4237" y="64486"/>
                  </a:lnTo>
                  <a:lnTo>
                    <a:pt x="2913" y="68855"/>
                  </a:lnTo>
                  <a:lnTo>
                    <a:pt x="1986" y="73357"/>
                  </a:lnTo>
                  <a:lnTo>
                    <a:pt x="1059" y="77859"/>
                  </a:lnTo>
                  <a:lnTo>
                    <a:pt x="530" y="82361"/>
                  </a:lnTo>
                  <a:lnTo>
                    <a:pt x="132" y="87128"/>
                  </a:lnTo>
                  <a:lnTo>
                    <a:pt x="0" y="91763"/>
                  </a:lnTo>
                  <a:lnTo>
                    <a:pt x="132" y="96530"/>
                  </a:lnTo>
                  <a:lnTo>
                    <a:pt x="530" y="101164"/>
                  </a:lnTo>
                  <a:lnTo>
                    <a:pt x="1059" y="105799"/>
                  </a:lnTo>
                  <a:lnTo>
                    <a:pt x="1986" y="110301"/>
                  </a:lnTo>
                  <a:lnTo>
                    <a:pt x="2913" y="114803"/>
                  </a:lnTo>
                  <a:lnTo>
                    <a:pt x="4237" y="119172"/>
                  </a:lnTo>
                  <a:lnTo>
                    <a:pt x="5694" y="123410"/>
                  </a:lnTo>
                  <a:lnTo>
                    <a:pt x="7283" y="127515"/>
                  </a:lnTo>
                  <a:lnTo>
                    <a:pt x="9137" y="131619"/>
                  </a:lnTo>
                  <a:lnTo>
                    <a:pt x="11123" y="135592"/>
                  </a:lnTo>
                  <a:lnTo>
                    <a:pt x="13374" y="139432"/>
                  </a:lnTo>
                  <a:lnTo>
                    <a:pt x="15757" y="143139"/>
                  </a:lnTo>
                  <a:lnTo>
                    <a:pt x="18273" y="146715"/>
                  </a:lnTo>
                  <a:lnTo>
                    <a:pt x="21054" y="150157"/>
                  </a:lnTo>
                  <a:lnTo>
                    <a:pt x="23967" y="153600"/>
                  </a:lnTo>
                  <a:lnTo>
                    <a:pt x="27013" y="156778"/>
                  </a:lnTo>
                  <a:lnTo>
                    <a:pt x="30190" y="159824"/>
                  </a:lnTo>
                  <a:lnTo>
                    <a:pt x="33501" y="162604"/>
                  </a:lnTo>
                  <a:lnTo>
                    <a:pt x="36944" y="165385"/>
                  </a:lnTo>
                  <a:lnTo>
                    <a:pt x="40519" y="167901"/>
                  </a:lnTo>
                  <a:lnTo>
                    <a:pt x="44226" y="170284"/>
                  </a:lnTo>
                  <a:lnTo>
                    <a:pt x="48066" y="172535"/>
                  </a:lnTo>
                  <a:lnTo>
                    <a:pt x="52039" y="174521"/>
                  </a:lnTo>
                  <a:lnTo>
                    <a:pt x="56144" y="176375"/>
                  </a:lnTo>
                  <a:lnTo>
                    <a:pt x="60248" y="178097"/>
                  </a:lnTo>
                  <a:lnTo>
                    <a:pt x="64618" y="179421"/>
                  </a:lnTo>
                  <a:lnTo>
                    <a:pt x="68988" y="180745"/>
                  </a:lnTo>
                  <a:lnTo>
                    <a:pt x="73358" y="181804"/>
                  </a:lnTo>
                  <a:lnTo>
                    <a:pt x="77860" y="182599"/>
                  </a:lnTo>
                  <a:lnTo>
                    <a:pt x="82494" y="183128"/>
                  </a:lnTo>
                  <a:lnTo>
                    <a:pt x="87129" y="183526"/>
                  </a:lnTo>
                  <a:lnTo>
                    <a:pt x="91896" y="183658"/>
                  </a:lnTo>
                  <a:lnTo>
                    <a:pt x="9189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1" name="Google Shape;1571;p74"/>
            <p:cNvSpPr/>
            <p:nvPr/>
          </p:nvSpPr>
          <p:spPr>
            <a:xfrm>
              <a:off x="2661300" y="561775"/>
              <a:ext cx="2297400" cy="4591450"/>
            </a:xfrm>
            <a:custGeom>
              <a:rect b="b" l="l" r="r" t="t"/>
              <a:pathLst>
                <a:path extrusionOk="0" h="183658" w="91896">
                  <a:moveTo>
                    <a:pt x="91896" y="0"/>
                  </a:moveTo>
                  <a:lnTo>
                    <a:pt x="87129" y="132"/>
                  </a:lnTo>
                  <a:lnTo>
                    <a:pt x="82494" y="530"/>
                  </a:lnTo>
                  <a:lnTo>
                    <a:pt x="77860" y="1059"/>
                  </a:lnTo>
                  <a:lnTo>
                    <a:pt x="73358" y="1854"/>
                  </a:lnTo>
                  <a:lnTo>
                    <a:pt x="68856" y="2913"/>
                  </a:lnTo>
                  <a:lnTo>
                    <a:pt x="64486" y="4105"/>
                  </a:lnTo>
                  <a:lnTo>
                    <a:pt x="60249" y="5561"/>
                  </a:lnTo>
                  <a:lnTo>
                    <a:pt x="56144" y="7150"/>
                  </a:lnTo>
                  <a:lnTo>
                    <a:pt x="52039" y="9004"/>
                  </a:lnTo>
                  <a:lnTo>
                    <a:pt x="48067" y="11123"/>
                  </a:lnTo>
                  <a:lnTo>
                    <a:pt x="44227" y="13241"/>
                  </a:lnTo>
                  <a:lnTo>
                    <a:pt x="40519" y="15625"/>
                  </a:lnTo>
                  <a:lnTo>
                    <a:pt x="36944" y="18273"/>
                  </a:lnTo>
                  <a:lnTo>
                    <a:pt x="33501" y="20921"/>
                  </a:lnTo>
                  <a:lnTo>
                    <a:pt x="30058" y="23834"/>
                  </a:lnTo>
                  <a:lnTo>
                    <a:pt x="26880" y="26880"/>
                  </a:lnTo>
                  <a:lnTo>
                    <a:pt x="23835" y="30058"/>
                  </a:lnTo>
                  <a:lnTo>
                    <a:pt x="21054" y="33368"/>
                  </a:lnTo>
                  <a:lnTo>
                    <a:pt x="18273" y="36943"/>
                  </a:lnTo>
                  <a:lnTo>
                    <a:pt x="15758" y="40519"/>
                  </a:lnTo>
                  <a:lnTo>
                    <a:pt x="13374" y="44226"/>
                  </a:lnTo>
                  <a:lnTo>
                    <a:pt x="11123" y="48066"/>
                  </a:lnTo>
                  <a:lnTo>
                    <a:pt x="9137" y="52039"/>
                  </a:lnTo>
                  <a:lnTo>
                    <a:pt x="7283" y="56011"/>
                  </a:lnTo>
                  <a:lnTo>
                    <a:pt x="5562" y="60248"/>
                  </a:lnTo>
                  <a:lnTo>
                    <a:pt x="4238" y="64486"/>
                  </a:lnTo>
                  <a:lnTo>
                    <a:pt x="2913" y="68855"/>
                  </a:lnTo>
                  <a:lnTo>
                    <a:pt x="1854" y="73357"/>
                  </a:lnTo>
                  <a:lnTo>
                    <a:pt x="1060" y="77859"/>
                  </a:lnTo>
                  <a:lnTo>
                    <a:pt x="530" y="82361"/>
                  </a:lnTo>
                  <a:lnTo>
                    <a:pt x="133" y="87128"/>
                  </a:lnTo>
                  <a:lnTo>
                    <a:pt x="0" y="91763"/>
                  </a:lnTo>
                  <a:lnTo>
                    <a:pt x="133" y="96530"/>
                  </a:lnTo>
                  <a:lnTo>
                    <a:pt x="530" y="101164"/>
                  </a:lnTo>
                  <a:lnTo>
                    <a:pt x="1060" y="105799"/>
                  </a:lnTo>
                  <a:lnTo>
                    <a:pt x="1854" y="110301"/>
                  </a:lnTo>
                  <a:lnTo>
                    <a:pt x="2913" y="114803"/>
                  </a:lnTo>
                  <a:lnTo>
                    <a:pt x="4238" y="119172"/>
                  </a:lnTo>
                  <a:lnTo>
                    <a:pt x="5562" y="123410"/>
                  </a:lnTo>
                  <a:lnTo>
                    <a:pt x="7283" y="127515"/>
                  </a:lnTo>
                  <a:lnTo>
                    <a:pt x="9137" y="131619"/>
                  </a:lnTo>
                  <a:lnTo>
                    <a:pt x="11123" y="135592"/>
                  </a:lnTo>
                  <a:lnTo>
                    <a:pt x="13374" y="139432"/>
                  </a:lnTo>
                  <a:lnTo>
                    <a:pt x="15758" y="143139"/>
                  </a:lnTo>
                  <a:lnTo>
                    <a:pt x="18273" y="146715"/>
                  </a:lnTo>
                  <a:lnTo>
                    <a:pt x="21054" y="150157"/>
                  </a:lnTo>
                  <a:lnTo>
                    <a:pt x="23835" y="153600"/>
                  </a:lnTo>
                  <a:lnTo>
                    <a:pt x="26880" y="156778"/>
                  </a:lnTo>
                  <a:lnTo>
                    <a:pt x="30058" y="159824"/>
                  </a:lnTo>
                  <a:lnTo>
                    <a:pt x="33501" y="162604"/>
                  </a:lnTo>
                  <a:lnTo>
                    <a:pt x="36944" y="165385"/>
                  </a:lnTo>
                  <a:lnTo>
                    <a:pt x="40519" y="167901"/>
                  </a:lnTo>
                  <a:lnTo>
                    <a:pt x="44227" y="170284"/>
                  </a:lnTo>
                  <a:lnTo>
                    <a:pt x="48067" y="172535"/>
                  </a:lnTo>
                  <a:lnTo>
                    <a:pt x="52039" y="174521"/>
                  </a:lnTo>
                  <a:lnTo>
                    <a:pt x="56144" y="176375"/>
                  </a:lnTo>
                  <a:lnTo>
                    <a:pt x="60249" y="178097"/>
                  </a:lnTo>
                  <a:lnTo>
                    <a:pt x="64486" y="179421"/>
                  </a:lnTo>
                  <a:lnTo>
                    <a:pt x="68856" y="180745"/>
                  </a:lnTo>
                  <a:lnTo>
                    <a:pt x="73358" y="181804"/>
                  </a:lnTo>
                  <a:lnTo>
                    <a:pt x="77860" y="182599"/>
                  </a:lnTo>
                  <a:lnTo>
                    <a:pt x="82494" y="183128"/>
                  </a:lnTo>
                  <a:lnTo>
                    <a:pt x="87129" y="183526"/>
                  </a:lnTo>
                  <a:lnTo>
                    <a:pt x="91896" y="183658"/>
                  </a:lnTo>
                  <a:lnTo>
                    <a:pt x="91896" y="0"/>
                  </a:lnTo>
                  <a:close/>
                </a:path>
              </a:pathLst>
            </a:custGeom>
            <a:solidFill>
              <a:srgbClr val="F95E4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2" name="Google Shape;1572;p74"/>
            <p:cNvSpPr/>
            <p:nvPr/>
          </p:nvSpPr>
          <p:spPr>
            <a:xfrm>
              <a:off x="5084475" y="561775"/>
              <a:ext cx="2297400" cy="4591450"/>
            </a:xfrm>
            <a:custGeom>
              <a:rect b="b" l="l" r="r" t="t"/>
              <a:pathLst>
                <a:path extrusionOk="0" h="183658" w="91896">
                  <a:moveTo>
                    <a:pt x="91896" y="0"/>
                  </a:moveTo>
                  <a:lnTo>
                    <a:pt x="87129" y="132"/>
                  </a:lnTo>
                  <a:lnTo>
                    <a:pt x="82495" y="530"/>
                  </a:lnTo>
                  <a:lnTo>
                    <a:pt x="77860" y="1059"/>
                  </a:lnTo>
                  <a:lnTo>
                    <a:pt x="73358" y="1854"/>
                  </a:lnTo>
                  <a:lnTo>
                    <a:pt x="68856" y="2913"/>
                  </a:lnTo>
                  <a:lnTo>
                    <a:pt x="64486" y="4105"/>
                  </a:lnTo>
                  <a:lnTo>
                    <a:pt x="60249" y="5561"/>
                  </a:lnTo>
                  <a:lnTo>
                    <a:pt x="56144" y="7150"/>
                  </a:lnTo>
                  <a:lnTo>
                    <a:pt x="52039" y="9004"/>
                  </a:lnTo>
                  <a:lnTo>
                    <a:pt x="48067" y="11123"/>
                  </a:lnTo>
                  <a:lnTo>
                    <a:pt x="44227" y="13241"/>
                  </a:lnTo>
                  <a:lnTo>
                    <a:pt x="40519" y="15625"/>
                  </a:lnTo>
                  <a:lnTo>
                    <a:pt x="36944" y="18273"/>
                  </a:lnTo>
                  <a:lnTo>
                    <a:pt x="33501" y="20921"/>
                  </a:lnTo>
                  <a:lnTo>
                    <a:pt x="30059" y="23834"/>
                  </a:lnTo>
                  <a:lnTo>
                    <a:pt x="26881" y="26880"/>
                  </a:lnTo>
                  <a:lnTo>
                    <a:pt x="23835" y="30058"/>
                  </a:lnTo>
                  <a:lnTo>
                    <a:pt x="21054" y="33368"/>
                  </a:lnTo>
                  <a:lnTo>
                    <a:pt x="18274" y="36943"/>
                  </a:lnTo>
                  <a:lnTo>
                    <a:pt x="15758" y="40519"/>
                  </a:lnTo>
                  <a:lnTo>
                    <a:pt x="13374" y="44226"/>
                  </a:lnTo>
                  <a:lnTo>
                    <a:pt x="11123" y="48066"/>
                  </a:lnTo>
                  <a:lnTo>
                    <a:pt x="9137" y="52039"/>
                  </a:lnTo>
                  <a:lnTo>
                    <a:pt x="7283" y="56011"/>
                  </a:lnTo>
                  <a:lnTo>
                    <a:pt x="5562" y="60248"/>
                  </a:lnTo>
                  <a:lnTo>
                    <a:pt x="4105" y="64486"/>
                  </a:lnTo>
                  <a:lnTo>
                    <a:pt x="2914" y="68855"/>
                  </a:lnTo>
                  <a:lnTo>
                    <a:pt x="1854" y="73357"/>
                  </a:lnTo>
                  <a:lnTo>
                    <a:pt x="1060" y="77859"/>
                  </a:lnTo>
                  <a:lnTo>
                    <a:pt x="530" y="82361"/>
                  </a:lnTo>
                  <a:lnTo>
                    <a:pt x="133" y="87128"/>
                  </a:lnTo>
                  <a:lnTo>
                    <a:pt x="1" y="91763"/>
                  </a:lnTo>
                  <a:lnTo>
                    <a:pt x="133" y="96530"/>
                  </a:lnTo>
                  <a:lnTo>
                    <a:pt x="530" y="101164"/>
                  </a:lnTo>
                  <a:lnTo>
                    <a:pt x="1060" y="105799"/>
                  </a:lnTo>
                  <a:lnTo>
                    <a:pt x="1854" y="110301"/>
                  </a:lnTo>
                  <a:lnTo>
                    <a:pt x="2914" y="114803"/>
                  </a:lnTo>
                  <a:lnTo>
                    <a:pt x="4105" y="119172"/>
                  </a:lnTo>
                  <a:lnTo>
                    <a:pt x="5562" y="123410"/>
                  </a:lnTo>
                  <a:lnTo>
                    <a:pt x="7283" y="127515"/>
                  </a:lnTo>
                  <a:lnTo>
                    <a:pt x="9137" y="131619"/>
                  </a:lnTo>
                  <a:lnTo>
                    <a:pt x="11123" y="135592"/>
                  </a:lnTo>
                  <a:lnTo>
                    <a:pt x="13374" y="139432"/>
                  </a:lnTo>
                  <a:lnTo>
                    <a:pt x="15758" y="143139"/>
                  </a:lnTo>
                  <a:lnTo>
                    <a:pt x="18274" y="146715"/>
                  </a:lnTo>
                  <a:lnTo>
                    <a:pt x="21054" y="150157"/>
                  </a:lnTo>
                  <a:lnTo>
                    <a:pt x="23835" y="153600"/>
                  </a:lnTo>
                  <a:lnTo>
                    <a:pt x="26881" y="156778"/>
                  </a:lnTo>
                  <a:lnTo>
                    <a:pt x="30059" y="159824"/>
                  </a:lnTo>
                  <a:lnTo>
                    <a:pt x="33501" y="162604"/>
                  </a:lnTo>
                  <a:lnTo>
                    <a:pt x="36944" y="165385"/>
                  </a:lnTo>
                  <a:lnTo>
                    <a:pt x="40519" y="167901"/>
                  </a:lnTo>
                  <a:lnTo>
                    <a:pt x="44227" y="170284"/>
                  </a:lnTo>
                  <a:lnTo>
                    <a:pt x="48067" y="172535"/>
                  </a:lnTo>
                  <a:lnTo>
                    <a:pt x="52039" y="174521"/>
                  </a:lnTo>
                  <a:lnTo>
                    <a:pt x="56144" y="176375"/>
                  </a:lnTo>
                  <a:lnTo>
                    <a:pt x="60249" y="178097"/>
                  </a:lnTo>
                  <a:lnTo>
                    <a:pt x="64486" y="179421"/>
                  </a:lnTo>
                  <a:lnTo>
                    <a:pt x="68856" y="180745"/>
                  </a:lnTo>
                  <a:lnTo>
                    <a:pt x="73358" y="181804"/>
                  </a:lnTo>
                  <a:lnTo>
                    <a:pt x="77860" y="182599"/>
                  </a:lnTo>
                  <a:lnTo>
                    <a:pt x="82495" y="183128"/>
                  </a:lnTo>
                  <a:lnTo>
                    <a:pt x="87129" y="183526"/>
                  </a:lnTo>
                  <a:lnTo>
                    <a:pt x="91896" y="183658"/>
                  </a:lnTo>
                  <a:lnTo>
                    <a:pt x="91896" y="0"/>
                  </a:lnTo>
                  <a:close/>
                </a:path>
              </a:pathLst>
            </a:custGeom>
            <a:solidFill>
              <a:srgbClr val="69003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73" name="Google Shape;1573;p74"/>
          <p:cNvSpPr txBox="1"/>
          <p:nvPr/>
        </p:nvSpPr>
        <p:spPr>
          <a:xfrm>
            <a:off x="457200" y="985575"/>
            <a:ext cx="1886100" cy="3172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95E4E"/>
                </a:solidFill>
                <a:latin typeface="DM Sans ExtraBold"/>
                <a:ea typeface="DM Sans ExtraBold"/>
                <a:cs typeface="DM Sans ExtraBold"/>
                <a:sym typeface="DM Sans ExtraBold"/>
              </a:rPr>
              <a:t>title. </a:t>
            </a:r>
            <a:r>
              <a:rPr lang="en" sz="2400">
                <a:solidFill>
                  <a:srgbClr val="000050"/>
                </a:solidFill>
                <a:latin typeface="DM Sans ExtraBold"/>
                <a:ea typeface="DM Sans ExtraBold"/>
                <a:cs typeface="DM Sans ExtraBold"/>
                <a:sym typeface="DM Sans ExtraBold"/>
              </a:rPr>
              <a:t>Use as many lines as needed.</a:t>
            </a:r>
            <a:endParaRPr sz="24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000050"/>
                </a:solidFill>
                <a:latin typeface="DM Sans"/>
                <a:ea typeface="DM Sans"/>
                <a:cs typeface="DM Sans"/>
                <a:sym typeface="DM Sans"/>
              </a:rPr>
              <a:t>Use this </a:t>
            </a:r>
            <a:r>
              <a:rPr lang="en" sz="1800">
                <a:solidFill>
                  <a:srgbClr val="000050"/>
                </a:solidFill>
                <a:latin typeface="DM Sans ExtraBold"/>
                <a:ea typeface="DM Sans ExtraBold"/>
                <a:cs typeface="DM Sans ExtraBold"/>
                <a:sym typeface="DM Sans ExtraBold"/>
              </a:rPr>
              <a:t>size of font </a:t>
            </a:r>
            <a:r>
              <a:rPr lang="en" sz="1800">
                <a:solidFill>
                  <a:srgbClr val="000050"/>
                </a:solidFill>
                <a:latin typeface="DM Sans"/>
                <a:ea typeface="DM Sans"/>
                <a:cs typeface="DM Sans"/>
                <a:sym typeface="DM Sans"/>
              </a:rPr>
              <a:t>for subtitles. </a:t>
            </a:r>
            <a:endParaRPr sz="1800">
              <a:solidFill>
                <a:srgbClr val="000050"/>
              </a:solidFill>
              <a:latin typeface="DM Sans"/>
              <a:ea typeface="DM Sans"/>
              <a:cs typeface="DM Sans"/>
              <a:sym typeface="DM Sans"/>
            </a:endParaRPr>
          </a:p>
        </p:txBody>
      </p:sp>
      <p:sp>
        <p:nvSpPr>
          <p:cNvPr id="1574" name="Google Shape;1574;p74"/>
          <p:cNvSpPr txBox="1"/>
          <p:nvPr/>
        </p:nvSpPr>
        <p:spPr>
          <a:xfrm>
            <a:off x="6800850" y="985575"/>
            <a:ext cx="1886100" cy="3038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Write here your text, </a:t>
            </a:r>
            <a:r>
              <a:rPr lang="en" sz="1200">
                <a:solidFill>
                  <a:srgbClr val="000050"/>
                </a:solidFill>
                <a:latin typeface="DM Sans ExtraBold"/>
                <a:ea typeface="DM Sans ExtraBold"/>
                <a:cs typeface="DM Sans ExtraBold"/>
                <a:sym typeface="DM Sans ExtraBold"/>
              </a:rPr>
              <a:t>using this font size.</a:t>
            </a:r>
            <a:endParaRPr sz="12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This slide has two text columns. </a:t>
            </a:r>
            <a:r>
              <a:rPr lang="en" sz="1200">
                <a:solidFill>
                  <a:srgbClr val="000050"/>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a:t>
            </a:r>
            <a:endParaRPr sz="1200">
              <a:solidFill>
                <a:srgbClr val="000050"/>
              </a:solidFill>
              <a:latin typeface="DM Sans"/>
              <a:ea typeface="DM Sans"/>
              <a:cs typeface="DM Sans"/>
              <a:sym typeface="DM Sans"/>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4DCFA"/>
        </a:solidFill>
      </p:bgPr>
    </p:bg>
    <p:spTree>
      <p:nvGrpSpPr>
        <p:cNvPr id="1578" name="Shape 1578"/>
        <p:cNvGrpSpPr/>
        <p:nvPr/>
      </p:nvGrpSpPr>
      <p:grpSpPr>
        <a:xfrm>
          <a:off x="0" y="0"/>
          <a:ext cx="0" cy="0"/>
          <a:chOff x="0" y="0"/>
          <a:chExt cx="0" cy="0"/>
        </a:xfrm>
      </p:grpSpPr>
      <p:sp>
        <p:nvSpPr>
          <p:cNvPr id="1579" name="Google Shape;1579;p75"/>
          <p:cNvSpPr txBox="1"/>
          <p:nvPr/>
        </p:nvSpPr>
        <p:spPr>
          <a:xfrm>
            <a:off x="6800850" y="3800475"/>
            <a:ext cx="1886100" cy="588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000050"/>
                </a:solidFill>
                <a:latin typeface="DM Sans ExtraBold"/>
                <a:ea typeface="DM Sans ExtraBold"/>
                <a:cs typeface="DM Sans ExtraBold"/>
                <a:sym typeface="DM Sans ExtraBold"/>
              </a:rPr>
              <a:t>Name</a:t>
            </a:r>
            <a:endParaRPr sz="15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500">
                <a:solidFill>
                  <a:srgbClr val="000050"/>
                </a:solidFill>
                <a:latin typeface="DM Sans"/>
                <a:ea typeface="DM Sans"/>
                <a:cs typeface="DM Sans"/>
                <a:sym typeface="DM Sans"/>
              </a:rPr>
              <a:t>Job position</a:t>
            </a:r>
            <a:endParaRPr sz="1500">
              <a:solidFill>
                <a:srgbClr val="000050"/>
              </a:solidFill>
              <a:latin typeface="DM Sans"/>
              <a:ea typeface="DM Sans"/>
              <a:cs typeface="DM Sans"/>
              <a:sym typeface="DM Sans"/>
            </a:endParaRPr>
          </a:p>
        </p:txBody>
      </p:sp>
      <p:sp>
        <p:nvSpPr>
          <p:cNvPr id="1580" name="Google Shape;1580;p75"/>
          <p:cNvSpPr txBox="1"/>
          <p:nvPr/>
        </p:nvSpPr>
        <p:spPr>
          <a:xfrm>
            <a:off x="1081125" y="821138"/>
            <a:ext cx="5491200" cy="34170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3600">
                <a:solidFill>
                  <a:srgbClr val="000050"/>
                </a:solidFill>
                <a:latin typeface="DM Sans ExtraBold"/>
                <a:ea typeface="DM Sans ExtraBold"/>
                <a:cs typeface="DM Sans ExtraBold"/>
                <a:sym typeface="DM Sans ExtraBold"/>
              </a:rPr>
              <a:t>Insert here your </a:t>
            </a:r>
            <a:r>
              <a:rPr lang="en" sz="3600">
                <a:solidFill>
                  <a:srgbClr val="FA5A50"/>
                </a:solidFill>
                <a:latin typeface="DM Sans ExtraBold"/>
                <a:ea typeface="DM Sans ExtraBold"/>
                <a:cs typeface="DM Sans ExtraBold"/>
                <a:sym typeface="DM Sans ExtraBold"/>
              </a:rPr>
              <a:t>quote</a:t>
            </a:r>
            <a:r>
              <a:rPr lang="en" sz="3600">
                <a:solidFill>
                  <a:srgbClr val="FA5A50"/>
                </a:solidFill>
                <a:latin typeface="DM Sans ExtraBold"/>
                <a:ea typeface="DM Sans ExtraBold"/>
                <a:cs typeface="DM Sans ExtraBold"/>
                <a:sym typeface="DM Sans ExtraBold"/>
              </a:rPr>
              <a:t>.</a:t>
            </a:r>
            <a:r>
              <a:rPr lang="en" sz="3600">
                <a:solidFill>
                  <a:srgbClr val="000050"/>
                </a:solidFill>
                <a:latin typeface="DM Sans ExtraBold"/>
                <a:ea typeface="DM Sans ExtraBold"/>
                <a:cs typeface="DM Sans ExtraBold"/>
                <a:sym typeface="DM Sans ExtraBold"/>
              </a:rPr>
              <a:t> You can reduce the size of the font, or use other template if your quote is too long. You can write up to here.</a:t>
            </a:r>
            <a:endParaRPr sz="3600">
              <a:solidFill>
                <a:srgbClr val="000050"/>
              </a:solidFill>
              <a:latin typeface="DM Sans ExtraBold"/>
              <a:ea typeface="DM Sans ExtraBold"/>
              <a:cs typeface="DM Sans ExtraBold"/>
              <a:sym typeface="DM Sans ExtraBold"/>
            </a:endParaRPr>
          </a:p>
        </p:txBody>
      </p:sp>
      <p:sp>
        <p:nvSpPr>
          <p:cNvPr id="1581" name="Google Shape;1581;p75"/>
          <p:cNvSpPr txBox="1"/>
          <p:nvPr/>
        </p:nvSpPr>
        <p:spPr>
          <a:xfrm>
            <a:off x="381000" y="171450"/>
            <a:ext cx="1886100" cy="16008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9800">
                <a:solidFill>
                  <a:srgbClr val="FA5A50"/>
                </a:solidFill>
                <a:latin typeface="DM Sans ExtraBold"/>
                <a:ea typeface="DM Sans ExtraBold"/>
                <a:cs typeface="DM Sans ExtraBold"/>
                <a:sym typeface="DM Sans ExtraBold"/>
              </a:rPr>
              <a:t>"</a:t>
            </a:r>
            <a:endParaRPr sz="9800">
              <a:solidFill>
                <a:srgbClr val="FA5A50"/>
              </a:solidFill>
              <a:latin typeface="DM Sans ExtraBold"/>
              <a:ea typeface="DM Sans ExtraBold"/>
              <a:cs typeface="DM Sans ExtraBold"/>
              <a:sym typeface="DM Sans ExtraBold"/>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50"/>
        </a:solidFill>
      </p:bgPr>
    </p:bg>
    <p:spTree>
      <p:nvGrpSpPr>
        <p:cNvPr id="1585" name="Shape 1585"/>
        <p:cNvGrpSpPr/>
        <p:nvPr/>
      </p:nvGrpSpPr>
      <p:grpSpPr>
        <a:xfrm>
          <a:off x="0" y="0"/>
          <a:ext cx="0" cy="0"/>
          <a:chOff x="0" y="0"/>
          <a:chExt cx="0" cy="0"/>
        </a:xfrm>
      </p:grpSpPr>
      <p:sp>
        <p:nvSpPr>
          <p:cNvPr id="1586" name="Google Shape;1586;p76"/>
          <p:cNvSpPr txBox="1"/>
          <p:nvPr/>
        </p:nvSpPr>
        <p:spPr>
          <a:xfrm>
            <a:off x="6800850" y="3800475"/>
            <a:ext cx="1886100" cy="588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FFFFFF"/>
                </a:solidFill>
                <a:latin typeface="DM Sans ExtraBold"/>
                <a:ea typeface="DM Sans ExtraBold"/>
                <a:cs typeface="DM Sans ExtraBold"/>
                <a:sym typeface="DM Sans ExtraBold"/>
              </a:rPr>
              <a:t>Name</a:t>
            </a:r>
            <a:endParaRPr sz="15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500">
                <a:solidFill>
                  <a:srgbClr val="FFFFFF"/>
                </a:solidFill>
                <a:latin typeface="DM Sans"/>
                <a:ea typeface="DM Sans"/>
                <a:cs typeface="DM Sans"/>
                <a:sym typeface="DM Sans"/>
              </a:rPr>
              <a:t>Job position</a:t>
            </a:r>
            <a:endParaRPr sz="1500">
              <a:solidFill>
                <a:srgbClr val="FFFFFF"/>
              </a:solidFill>
              <a:latin typeface="DM Sans"/>
              <a:ea typeface="DM Sans"/>
              <a:cs typeface="DM Sans"/>
              <a:sym typeface="DM Sans"/>
            </a:endParaRPr>
          </a:p>
        </p:txBody>
      </p:sp>
      <p:sp>
        <p:nvSpPr>
          <p:cNvPr id="1587" name="Google Shape;1587;p76"/>
          <p:cNvSpPr txBox="1"/>
          <p:nvPr/>
        </p:nvSpPr>
        <p:spPr>
          <a:xfrm>
            <a:off x="1081125" y="821138"/>
            <a:ext cx="5262600" cy="34170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3600">
                <a:solidFill>
                  <a:srgbClr val="FFFFFF"/>
                </a:solidFill>
                <a:latin typeface="DM Sans ExtraBold"/>
                <a:ea typeface="DM Sans ExtraBold"/>
                <a:cs typeface="DM Sans ExtraBold"/>
                <a:sym typeface="DM Sans ExtraBold"/>
              </a:rPr>
              <a:t>Insert here your </a:t>
            </a:r>
            <a:r>
              <a:rPr lang="en" sz="3600">
                <a:solidFill>
                  <a:srgbClr val="FA5A50"/>
                </a:solidFill>
                <a:latin typeface="DM Sans ExtraBold"/>
                <a:ea typeface="DM Sans ExtraBold"/>
                <a:cs typeface="DM Sans ExtraBold"/>
                <a:sym typeface="DM Sans ExtraBold"/>
              </a:rPr>
              <a:t>quote. </a:t>
            </a:r>
            <a:r>
              <a:rPr lang="en" sz="3600">
                <a:solidFill>
                  <a:srgbClr val="FFFFFF"/>
                </a:solidFill>
                <a:latin typeface="DM Sans ExtraBold"/>
                <a:ea typeface="DM Sans ExtraBold"/>
                <a:cs typeface="DM Sans ExtraBold"/>
                <a:sym typeface="DM Sans ExtraBold"/>
              </a:rPr>
              <a:t>You can reduce the size of the font, or use other template if your quote is too long. You can write up to here.</a:t>
            </a:r>
            <a:endParaRPr sz="3600">
              <a:solidFill>
                <a:srgbClr val="FFFFFF"/>
              </a:solidFill>
              <a:latin typeface="DM Sans ExtraBold"/>
              <a:ea typeface="DM Sans ExtraBold"/>
              <a:cs typeface="DM Sans ExtraBold"/>
              <a:sym typeface="DM Sans ExtraBold"/>
            </a:endParaRPr>
          </a:p>
        </p:txBody>
      </p:sp>
      <p:sp>
        <p:nvSpPr>
          <p:cNvPr id="1588" name="Google Shape;1588;p76"/>
          <p:cNvSpPr txBox="1"/>
          <p:nvPr/>
        </p:nvSpPr>
        <p:spPr>
          <a:xfrm>
            <a:off x="381000" y="171450"/>
            <a:ext cx="1886100" cy="16008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9800">
                <a:solidFill>
                  <a:srgbClr val="B4DCFA"/>
                </a:solidFill>
                <a:latin typeface="DM Sans ExtraBold"/>
                <a:ea typeface="DM Sans ExtraBold"/>
                <a:cs typeface="DM Sans ExtraBold"/>
                <a:sym typeface="DM Sans ExtraBold"/>
              </a:rPr>
              <a:t>"</a:t>
            </a:r>
            <a:endParaRPr sz="9800">
              <a:solidFill>
                <a:srgbClr val="B4DCFA"/>
              </a:solidFill>
              <a:latin typeface="DM Sans ExtraBold"/>
              <a:ea typeface="DM Sans ExtraBold"/>
              <a:cs typeface="DM Sans ExtraBold"/>
              <a:sym typeface="DM Sans ExtraBold"/>
            </a:endParaRPr>
          </a:p>
        </p:txBody>
      </p:sp>
      <p:pic>
        <p:nvPicPr>
          <p:cNvPr id="1589" name="Google Shape;1589;p76"/>
          <p:cNvPicPr preferRelativeResize="0"/>
          <p:nvPr/>
        </p:nvPicPr>
        <p:blipFill rotWithShape="1">
          <a:blip r:embed="rId3">
            <a:alphaModFix/>
          </a:blip>
          <a:srcRect b="49915" l="28272" r="49951" t="17390"/>
          <a:stretch/>
        </p:blipFill>
        <p:spPr>
          <a:xfrm>
            <a:off x="6800850" y="2686050"/>
            <a:ext cx="885900" cy="885900"/>
          </a:xfrm>
          <a:prstGeom prst="ellipse">
            <a:avLst/>
          </a:prstGeom>
          <a:noFill/>
          <a:ln>
            <a:noFill/>
          </a:ln>
        </p:spPr>
      </p:pic>
      <p:sp>
        <p:nvSpPr>
          <p:cNvPr id="1590" name="Google Shape;1590;p76"/>
          <p:cNvSpPr/>
          <p:nvPr/>
        </p:nvSpPr>
        <p:spPr>
          <a:xfrm>
            <a:off x="7729202" y="2686947"/>
            <a:ext cx="871398" cy="871392"/>
          </a:xfrm>
          <a:custGeom>
            <a:rect b="b" l="l" r="r" t="t"/>
            <a:pathLst>
              <a:path extrusionOk="0" h="162801" w="162802">
                <a:moveTo>
                  <a:pt x="27981" y="0"/>
                </a:moveTo>
                <a:lnTo>
                  <a:pt x="24590" y="3513"/>
                </a:lnTo>
                <a:lnTo>
                  <a:pt x="21440" y="7268"/>
                </a:lnTo>
                <a:lnTo>
                  <a:pt x="18412" y="11023"/>
                </a:lnTo>
                <a:lnTo>
                  <a:pt x="15747" y="15020"/>
                </a:lnTo>
                <a:lnTo>
                  <a:pt x="13203" y="19018"/>
                </a:lnTo>
                <a:lnTo>
                  <a:pt x="10902" y="23136"/>
                </a:lnTo>
                <a:lnTo>
                  <a:pt x="8843" y="27255"/>
                </a:lnTo>
                <a:lnTo>
                  <a:pt x="7026" y="31494"/>
                </a:lnTo>
                <a:lnTo>
                  <a:pt x="5330" y="35855"/>
                </a:lnTo>
                <a:lnTo>
                  <a:pt x="3876" y="40216"/>
                </a:lnTo>
                <a:lnTo>
                  <a:pt x="2786" y="44698"/>
                </a:lnTo>
                <a:lnTo>
                  <a:pt x="1696" y="49179"/>
                </a:lnTo>
                <a:lnTo>
                  <a:pt x="969" y="53782"/>
                </a:lnTo>
                <a:lnTo>
                  <a:pt x="485" y="58264"/>
                </a:lnTo>
                <a:lnTo>
                  <a:pt x="121" y="62867"/>
                </a:lnTo>
                <a:lnTo>
                  <a:pt x="0" y="67470"/>
                </a:lnTo>
                <a:lnTo>
                  <a:pt x="121" y="71952"/>
                </a:lnTo>
                <a:lnTo>
                  <a:pt x="485" y="76555"/>
                </a:lnTo>
                <a:lnTo>
                  <a:pt x="969" y="81158"/>
                </a:lnTo>
                <a:lnTo>
                  <a:pt x="1696" y="85640"/>
                </a:lnTo>
                <a:lnTo>
                  <a:pt x="2786" y="90122"/>
                </a:lnTo>
                <a:lnTo>
                  <a:pt x="3876" y="94604"/>
                </a:lnTo>
                <a:lnTo>
                  <a:pt x="5330" y="98965"/>
                </a:lnTo>
                <a:lnTo>
                  <a:pt x="7026" y="103325"/>
                </a:lnTo>
                <a:lnTo>
                  <a:pt x="8843" y="107565"/>
                </a:lnTo>
                <a:lnTo>
                  <a:pt x="10902" y="111805"/>
                </a:lnTo>
                <a:lnTo>
                  <a:pt x="13203" y="115802"/>
                </a:lnTo>
                <a:lnTo>
                  <a:pt x="15747" y="119920"/>
                </a:lnTo>
                <a:lnTo>
                  <a:pt x="18412" y="123797"/>
                </a:lnTo>
                <a:lnTo>
                  <a:pt x="21440" y="127552"/>
                </a:lnTo>
                <a:lnTo>
                  <a:pt x="24590" y="131307"/>
                </a:lnTo>
                <a:lnTo>
                  <a:pt x="27981" y="134820"/>
                </a:lnTo>
                <a:lnTo>
                  <a:pt x="31494" y="138211"/>
                </a:lnTo>
                <a:lnTo>
                  <a:pt x="35128" y="141361"/>
                </a:lnTo>
                <a:lnTo>
                  <a:pt x="39004" y="144268"/>
                </a:lnTo>
                <a:lnTo>
                  <a:pt x="42881" y="147054"/>
                </a:lnTo>
                <a:lnTo>
                  <a:pt x="46878" y="149598"/>
                </a:lnTo>
                <a:lnTo>
                  <a:pt x="50997" y="151899"/>
                </a:lnTo>
                <a:lnTo>
                  <a:pt x="55236" y="153958"/>
                </a:lnTo>
                <a:lnTo>
                  <a:pt x="59476" y="155775"/>
                </a:lnTo>
                <a:lnTo>
                  <a:pt x="63836" y="157350"/>
                </a:lnTo>
                <a:lnTo>
                  <a:pt x="68197" y="158804"/>
                </a:lnTo>
                <a:lnTo>
                  <a:pt x="72679" y="160015"/>
                </a:lnTo>
                <a:lnTo>
                  <a:pt x="77161" y="160984"/>
                </a:lnTo>
                <a:lnTo>
                  <a:pt x="81643" y="161711"/>
                </a:lnTo>
                <a:lnTo>
                  <a:pt x="86246" y="162316"/>
                </a:lnTo>
                <a:lnTo>
                  <a:pt x="90728" y="162680"/>
                </a:lnTo>
                <a:lnTo>
                  <a:pt x="95331" y="162801"/>
                </a:lnTo>
                <a:lnTo>
                  <a:pt x="99934" y="162680"/>
                </a:lnTo>
                <a:lnTo>
                  <a:pt x="104416" y="162316"/>
                </a:lnTo>
                <a:lnTo>
                  <a:pt x="109019" y="161711"/>
                </a:lnTo>
                <a:lnTo>
                  <a:pt x="113501" y="160984"/>
                </a:lnTo>
                <a:lnTo>
                  <a:pt x="117982" y="160015"/>
                </a:lnTo>
                <a:lnTo>
                  <a:pt x="122464" y="158804"/>
                </a:lnTo>
                <a:lnTo>
                  <a:pt x="126825" y="157350"/>
                </a:lnTo>
                <a:lnTo>
                  <a:pt x="131186" y="155775"/>
                </a:lnTo>
                <a:lnTo>
                  <a:pt x="135425" y="153958"/>
                </a:lnTo>
                <a:lnTo>
                  <a:pt x="139665" y="151899"/>
                </a:lnTo>
                <a:lnTo>
                  <a:pt x="143783" y="149598"/>
                </a:lnTo>
                <a:lnTo>
                  <a:pt x="147781" y="147054"/>
                </a:lnTo>
                <a:lnTo>
                  <a:pt x="151657" y="144268"/>
                </a:lnTo>
                <a:lnTo>
                  <a:pt x="155533" y="141361"/>
                </a:lnTo>
                <a:lnTo>
                  <a:pt x="159167" y="138211"/>
                </a:lnTo>
                <a:lnTo>
                  <a:pt x="162801" y="134820"/>
                </a:lnTo>
                <a:lnTo>
                  <a:pt x="27981" y="0"/>
                </a:lnTo>
                <a:close/>
              </a:path>
            </a:pathLst>
          </a:custGeom>
          <a:solidFill>
            <a:srgbClr val="FA5A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B9FF"/>
        </a:solidFill>
      </p:bgPr>
    </p:bg>
    <p:spTree>
      <p:nvGrpSpPr>
        <p:cNvPr id="1594" name="Shape 1594"/>
        <p:cNvGrpSpPr/>
        <p:nvPr/>
      </p:nvGrpSpPr>
      <p:grpSpPr>
        <a:xfrm>
          <a:off x="0" y="0"/>
          <a:ext cx="0" cy="0"/>
          <a:chOff x="0" y="0"/>
          <a:chExt cx="0" cy="0"/>
        </a:xfrm>
      </p:grpSpPr>
      <p:pic>
        <p:nvPicPr>
          <p:cNvPr id="1595" name="Google Shape;1595;p77"/>
          <p:cNvPicPr preferRelativeResize="0"/>
          <p:nvPr/>
        </p:nvPicPr>
        <p:blipFill rotWithShape="1">
          <a:blip r:embed="rId3">
            <a:alphaModFix/>
          </a:blip>
          <a:srcRect b="4493" l="6082" r="41394" t="16816"/>
          <a:stretch/>
        </p:blipFill>
        <p:spPr>
          <a:xfrm>
            <a:off x="4686300" y="457200"/>
            <a:ext cx="4000500" cy="4000500"/>
          </a:xfrm>
          <a:prstGeom prst="ellipse">
            <a:avLst/>
          </a:prstGeom>
          <a:noFill/>
          <a:ln>
            <a:noFill/>
          </a:ln>
        </p:spPr>
      </p:pic>
      <p:sp>
        <p:nvSpPr>
          <p:cNvPr id="1596" name="Google Shape;1596;p77"/>
          <p:cNvSpPr txBox="1"/>
          <p:nvPr/>
        </p:nvSpPr>
        <p:spPr>
          <a:xfrm>
            <a:off x="1081125" y="821138"/>
            <a:ext cx="3147900" cy="30477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quote.</a:t>
            </a:r>
            <a:r>
              <a:rPr lang="en" sz="2400">
                <a:solidFill>
                  <a:srgbClr val="000050"/>
                </a:solidFill>
                <a:latin typeface="DM Sans ExtraBold"/>
                <a:ea typeface="DM Sans ExtraBold"/>
                <a:cs typeface="DM Sans ExtraBold"/>
                <a:sym typeface="DM Sans ExtraBold"/>
              </a:rPr>
              <a:t> You can reduce the size of the font, or use other template if your quote is too long. You can write up to this line.</a:t>
            </a:r>
            <a:endParaRPr sz="2400">
              <a:solidFill>
                <a:srgbClr val="000050"/>
              </a:solidFill>
              <a:latin typeface="DM Sans ExtraBold"/>
              <a:ea typeface="DM Sans ExtraBold"/>
              <a:cs typeface="DM Sans ExtraBold"/>
              <a:sym typeface="DM Sans ExtraBold"/>
            </a:endParaRPr>
          </a:p>
        </p:txBody>
      </p:sp>
      <p:sp>
        <p:nvSpPr>
          <p:cNvPr id="1597" name="Google Shape;1597;p77"/>
          <p:cNvSpPr txBox="1"/>
          <p:nvPr/>
        </p:nvSpPr>
        <p:spPr>
          <a:xfrm>
            <a:off x="381000" y="171450"/>
            <a:ext cx="1886100" cy="16008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9800">
                <a:solidFill>
                  <a:srgbClr val="FFFFFF"/>
                </a:solidFill>
                <a:latin typeface="DM Sans ExtraBold"/>
                <a:ea typeface="DM Sans ExtraBold"/>
                <a:cs typeface="DM Sans ExtraBold"/>
                <a:sym typeface="DM Sans ExtraBold"/>
              </a:rPr>
              <a:t>"</a:t>
            </a:r>
            <a:endParaRPr sz="9800">
              <a:solidFill>
                <a:srgbClr val="FFFFFF"/>
              </a:solidFill>
              <a:latin typeface="DM Sans ExtraBold"/>
              <a:ea typeface="DM Sans ExtraBold"/>
              <a:cs typeface="DM Sans ExtraBold"/>
              <a:sym typeface="DM Sans ExtraBold"/>
            </a:endParaRPr>
          </a:p>
        </p:txBody>
      </p:sp>
      <p:sp>
        <p:nvSpPr>
          <p:cNvPr id="1598" name="Google Shape;1598;p77"/>
          <p:cNvSpPr txBox="1"/>
          <p:nvPr/>
        </p:nvSpPr>
        <p:spPr>
          <a:xfrm>
            <a:off x="1081125" y="3868838"/>
            <a:ext cx="1886100" cy="588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FA5A50"/>
                </a:solidFill>
                <a:latin typeface="DM Sans ExtraBold"/>
                <a:ea typeface="DM Sans ExtraBold"/>
                <a:cs typeface="DM Sans ExtraBold"/>
                <a:sym typeface="DM Sans ExtraBold"/>
              </a:rPr>
              <a:t>Name</a:t>
            </a:r>
            <a:endParaRPr sz="1500">
              <a:solidFill>
                <a:srgbClr val="FA5A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500">
                <a:solidFill>
                  <a:srgbClr val="FA5A50"/>
                </a:solidFill>
                <a:latin typeface="DM Sans"/>
                <a:ea typeface="DM Sans"/>
                <a:cs typeface="DM Sans"/>
                <a:sym typeface="DM Sans"/>
              </a:rPr>
              <a:t>Job position</a:t>
            </a:r>
            <a:endParaRPr sz="1500">
              <a:solidFill>
                <a:srgbClr val="FA5A50"/>
              </a:solidFill>
              <a:latin typeface="DM Sans"/>
              <a:ea typeface="DM Sans"/>
              <a:cs typeface="DM Sans"/>
              <a:sym typeface="DM Sans"/>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5A50"/>
        </a:solidFill>
      </p:bgPr>
    </p:bg>
    <p:spTree>
      <p:nvGrpSpPr>
        <p:cNvPr id="1602" name="Shape 1602"/>
        <p:cNvGrpSpPr/>
        <p:nvPr/>
      </p:nvGrpSpPr>
      <p:grpSpPr>
        <a:xfrm>
          <a:off x="0" y="0"/>
          <a:ext cx="0" cy="0"/>
          <a:chOff x="0" y="0"/>
          <a:chExt cx="0" cy="0"/>
        </a:xfrm>
      </p:grpSpPr>
      <p:sp>
        <p:nvSpPr>
          <p:cNvPr id="1603" name="Google Shape;1603;p78"/>
          <p:cNvSpPr txBox="1"/>
          <p:nvPr/>
        </p:nvSpPr>
        <p:spPr>
          <a:xfrm>
            <a:off x="457200" y="475650"/>
            <a:ext cx="8229600" cy="831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FFFFF"/>
                </a:solidFill>
                <a:latin typeface="DM Sans ExtraBold"/>
                <a:ea typeface="DM Sans ExtraBold"/>
                <a:cs typeface="DM Sans ExtraBold"/>
                <a:sym typeface="DM Sans ExtraBold"/>
              </a:rPr>
              <a:t>title.</a:t>
            </a:r>
            <a:r>
              <a:rPr lang="en" sz="2400">
                <a:solidFill>
                  <a:srgbClr val="000050"/>
                </a:solidFill>
                <a:latin typeface="DM Sans ExtraBold"/>
                <a:ea typeface="DM Sans ExtraBold"/>
                <a:cs typeface="DM Sans ExtraBold"/>
                <a:sym typeface="DM Sans ExtraBold"/>
              </a:rPr>
              <a:t> </a:t>
            </a:r>
            <a:br>
              <a:rPr lang="en" sz="2400">
                <a:solidFill>
                  <a:srgbClr val="000050"/>
                </a:solidFill>
                <a:latin typeface="DM Sans ExtraBold"/>
                <a:ea typeface="DM Sans ExtraBold"/>
                <a:cs typeface="DM Sans ExtraBold"/>
                <a:sym typeface="DM Sans ExtraBold"/>
              </a:rPr>
            </a:br>
            <a:r>
              <a:rPr lang="en" sz="2400">
                <a:solidFill>
                  <a:srgbClr val="000050"/>
                </a:solidFill>
                <a:latin typeface="DM Sans ExtraBold"/>
                <a:ea typeface="DM Sans ExtraBold"/>
                <a:cs typeface="DM Sans ExtraBold"/>
                <a:sym typeface="DM Sans ExtraBold"/>
              </a:rPr>
              <a:t>Use up to 2 lines of text.</a:t>
            </a:r>
            <a:endParaRPr sz="1800">
              <a:solidFill>
                <a:srgbClr val="000050"/>
              </a:solidFill>
              <a:latin typeface="DM Sans"/>
              <a:ea typeface="DM Sans"/>
              <a:cs typeface="DM Sans"/>
              <a:sym typeface="DM Sans"/>
            </a:endParaRPr>
          </a:p>
        </p:txBody>
      </p:sp>
      <p:sp>
        <p:nvSpPr>
          <p:cNvPr id="1604" name="Google Shape;1604;p78"/>
          <p:cNvSpPr txBox="1"/>
          <p:nvPr/>
        </p:nvSpPr>
        <p:spPr>
          <a:xfrm>
            <a:off x="457200" y="2898775"/>
            <a:ext cx="1886100" cy="1449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ExtraBold"/>
                <a:ea typeface="DM Sans ExtraBold"/>
                <a:cs typeface="DM Sans ExtraBold"/>
                <a:sym typeface="DM Sans ExtraBold"/>
              </a:rPr>
              <a:t>Title for this number</a:t>
            </a:r>
            <a:endParaRPr sz="18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000">
                <a:solidFill>
                  <a:srgbClr val="000050"/>
                </a:solidFill>
                <a:latin typeface="DM Sans ExtraBold"/>
                <a:ea typeface="DM Sans ExtraBold"/>
                <a:cs typeface="DM Sans ExtraBold"/>
                <a:sym typeface="DM Sans ExtraBold"/>
              </a:rPr>
              <a:t>Description </a:t>
            </a:r>
            <a:r>
              <a:rPr lang="en" sz="1000">
                <a:solidFill>
                  <a:srgbClr val="000050"/>
                </a:solidFill>
                <a:latin typeface="DM Sans"/>
                <a:ea typeface="DM Sans"/>
                <a:cs typeface="DM Sans"/>
                <a:sym typeface="DM Sans"/>
              </a:rPr>
              <a:t>of this number. You can write up to this line. Don't exceed this space.</a:t>
            </a:r>
            <a:endParaRPr sz="500">
              <a:latin typeface="DM Sans"/>
              <a:ea typeface="DM Sans"/>
              <a:cs typeface="DM Sans"/>
              <a:sym typeface="DM Sans"/>
            </a:endParaRPr>
          </a:p>
        </p:txBody>
      </p:sp>
      <p:sp>
        <p:nvSpPr>
          <p:cNvPr id="1605" name="Google Shape;1605;p78"/>
          <p:cNvSpPr/>
          <p:nvPr/>
        </p:nvSpPr>
        <p:spPr>
          <a:xfrm>
            <a:off x="457200" y="1822250"/>
            <a:ext cx="895500" cy="895500"/>
          </a:xfrm>
          <a:prstGeom prst="ellipse">
            <a:avLst/>
          </a:prstGeom>
          <a:solidFill>
            <a:srgbClr val="0000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2400">
                <a:solidFill>
                  <a:srgbClr val="FFFFFF"/>
                </a:solidFill>
                <a:latin typeface="DM Sans"/>
                <a:ea typeface="DM Sans"/>
                <a:cs typeface="DM Sans"/>
                <a:sym typeface="DM Sans"/>
              </a:rPr>
              <a:t>01</a:t>
            </a:r>
            <a:endParaRPr b="1" sz="2400">
              <a:solidFill>
                <a:srgbClr val="FFFFFF"/>
              </a:solidFill>
              <a:latin typeface="DM Sans"/>
              <a:ea typeface="DM Sans"/>
              <a:cs typeface="DM Sans"/>
              <a:sym typeface="DM Sans"/>
            </a:endParaRPr>
          </a:p>
        </p:txBody>
      </p:sp>
      <p:sp>
        <p:nvSpPr>
          <p:cNvPr id="1606" name="Google Shape;1606;p78"/>
          <p:cNvSpPr txBox="1"/>
          <p:nvPr/>
        </p:nvSpPr>
        <p:spPr>
          <a:xfrm>
            <a:off x="2571750" y="2898775"/>
            <a:ext cx="1886100" cy="1449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ExtraBold"/>
                <a:ea typeface="DM Sans ExtraBold"/>
                <a:cs typeface="DM Sans ExtraBold"/>
                <a:sym typeface="DM Sans ExtraBold"/>
              </a:rPr>
              <a:t>Title for this number</a:t>
            </a:r>
            <a:endParaRPr sz="18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000">
                <a:solidFill>
                  <a:srgbClr val="000050"/>
                </a:solidFill>
                <a:latin typeface="DM Sans ExtraBold"/>
                <a:ea typeface="DM Sans ExtraBold"/>
                <a:cs typeface="DM Sans ExtraBold"/>
                <a:sym typeface="DM Sans ExtraBold"/>
              </a:rPr>
              <a:t>Description </a:t>
            </a:r>
            <a:r>
              <a:rPr lang="en" sz="1000">
                <a:solidFill>
                  <a:srgbClr val="000050"/>
                </a:solidFill>
                <a:latin typeface="DM Sans"/>
                <a:ea typeface="DM Sans"/>
                <a:cs typeface="DM Sans"/>
                <a:sym typeface="DM Sans"/>
              </a:rPr>
              <a:t>of this number. You can write up to this line. </a:t>
            </a:r>
            <a:r>
              <a:rPr lang="en" sz="1000">
                <a:solidFill>
                  <a:srgbClr val="000050"/>
                </a:solidFill>
                <a:latin typeface="DM Sans"/>
                <a:ea typeface="DM Sans"/>
                <a:cs typeface="DM Sans"/>
                <a:sym typeface="DM Sans"/>
              </a:rPr>
              <a:t>Don't exceed this space.</a:t>
            </a:r>
            <a:endParaRPr sz="500">
              <a:latin typeface="DM Sans"/>
              <a:ea typeface="DM Sans"/>
              <a:cs typeface="DM Sans"/>
              <a:sym typeface="DM Sans"/>
            </a:endParaRPr>
          </a:p>
        </p:txBody>
      </p:sp>
      <p:sp>
        <p:nvSpPr>
          <p:cNvPr id="1607" name="Google Shape;1607;p78"/>
          <p:cNvSpPr/>
          <p:nvPr/>
        </p:nvSpPr>
        <p:spPr>
          <a:xfrm>
            <a:off x="2571750" y="1822250"/>
            <a:ext cx="895500" cy="895500"/>
          </a:xfrm>
          <a:prstGeom prst="ellipse">
            <a:avLst/>
          </a:prstGeom>
          <a:solidFill>
            <a:srgbClr val="0000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2400">
                <a:solidFill>
                  <a:srgbClr val="FFFFFF"/>
                </a:solidFill>
                <a:latin typeface="DM Sans"/>
                <a:ea typeface="DM Sans"/>
                <a:cs typeface="DM Sans"/>
                <a:sym typeface="DM Sans"/>
              </a:rPr>
              <a:t>02</a:t>
            </a:r>
            <a:endParaRPr b="1" sz="2400">
              <a:solidFill>
                <a:srgbClr val="FFFFFF"/>
              </a:solidFill>
              <a:latin typeface="DM Sans"/>
              <a:ea typeface="DM Sans"/>
              <a:cs typeface="DM Sans"/>
              <a:sym typeface="DM Sans"/>
            </a:endParaRPr>
          </a:p>
        </p:txBody>
      </p:sp>
      <p:sp>
        <p:nvSpPr>
          <p:cNvPr id="1608" name="Google Shape;1608;p78"/>
          <p:cNvSpPr txBox="1"/>
          <p:nvPr/>
        </p:nvSpPr>
        <p:spPr>
          <a:xfrm>
            <a:off x="4686300" y="2898775"/>
            <a:ext cx="1886100" cy="1449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ExtraBold"/>
                <a:ea typeface="DM Sans ExtraBold"/>
                <a:cs typeface="DM Sans ExtraBold"/>
                <a:sym typeface="DM Sans ExtraBold"/>
              </a:rPr>
              <a:t>Title for this number</a:t>
            </a:r>
            <a:endParaRPr sz="18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000">
                <a:solidFill>
                  <a:srgbClr val="000050"/>
                </a:solidFill>
                <a:latin typeface="DM Sans ExtraBold"/>
                <a:ea typeface="DM Sans ExtraBold"/>
                <a:cs typeface="DM Sans ExtraBold"/>
                <a:sym typeface="DM Sans ExtraBold"/>
              </a:rPr>
              <a:t>Description </a:t>
            </a:r>
            <a:r>
              <a:rPr lang="en" sz="1000">
                <a:solidFill>
                  <a:srgbClr val="000050"/>
                </a:solidFill>
                <a:latin typeface="DM Sans"/>
                <a:ea typeface="DM Sans"/>
                <a:cs typeface="DM Sans"/>
                <a:sym typeface="DM Sans"/>
              </a:rPr>
              <a:t>of this number. You can write up to this line. </a:t>
            </a:r>
            <a:r>
              <a:rPr lang="en" sz="1000">
                <a:solidFill>
                  <a:srgbClr val="000050"/>
                </a:solidFill>
                <a:latin typeface="DM Sans"/>
                <a:ea typeface="DM Sans"/>
                <a:cs typeface="DM Sans"/>
                <a:sym typeface="DM Sans"/>
              </a:rPr>
              <a:t>Don't exceed this space.</a:t>
            </a:r>
            <a:endParaRPr sz="500">
              <a:latin typeface="DM Sans"/>
              <a:ea typeface="DM Sans"/>
              <a:cs typeface="DM Sans"/>
              <a:sym typeface="DM Sans"/>
            </a:endParaRPr>
          </a:p>
        </p:txBody>
      </p:sp>
      <p:sp>
        <p:nvSpPr>
          <p:cNvPr id="1609" name="Google Shape;1609;p78"/>
          <p:cNvSpPr/>
          <p:nvPr/>
        </p:nvSpPr>
        <p:spPr>
          <a:xfrm>
            <a:off x="4686300" y="1822250"/>
            <a:ext cx="895500" cy="895500"/>
          </a:xfrm>
          <a:prstGeom prst="ellipse">
            <a:avLst/>
          </a:prstGeom>
          <a:solidFill>
            <a:srgbClr val="0000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2400">
                <a:solidFill>
                  <a:srgbClr val="FFFFFF"/>
                </a:solidFill>
                <a:latin typeface="DM Sans"/>
                <a:ea typeface="DM Sans"/>
                <a:cs typeface="DM Sans"/>
                <a:sym typeface="DM Sans"/>
              </a:rPr>
              <a:t>03</a:t>
            </a:r>
            <a:endParaRPr b="1" sz="2400">
              <a:solidFill>
                <a:srgbClr val="FFFFFF"/>
              </a:solidFill>
              <a:latin typeface="DM Sans"/>
              <a:ea typeface="DM Sans"/>
              <a:cs typeface="DM Sans"/>
              <a:sym typeface="DM Sans"/>
            </a:endParaRPr>
          </a:p>
        </p:txBody>
      </p:sp>
      <p:sp>
        <p:nvSpPr>
          <p:cNvPr id="1610" name="Google Shape;1610;p78"/>
          <p:cNvSpPr txBox="1"/>
          <p:nvPr/>
        </p:nvSpPr>
        <p:spPr>
          <a:xfrm>
            <a:off x="6800850" y="2898775"/>
            <a:ext cx="1886100" cy="1449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ExtraBold"/>
                <a:ea typeface="DM Sans ExtraBold"/>
                <a:cs typeface="DM Sans ExtraBold"/>
                <a:sym typeface="DM Sans ExtraBold"/>
              </a:rPr>
              <a:t>Title for this number</a:t>
            </a:r>
            <a:endParaRPr sz="18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000">
                <a:solidFill>
                  <a:srgbClr val="000050"/>
                </a:solidFill>
                <a:latin typeface="DM Sans ExtraBold"/>
                <a:ea typeface="DM Sans ExtraBold"/>
                <a:cs typeface="DM Sans ExtraBold"/>
                <a:sym typeface="DM Sans ExtraBold"/>
              </a:rPr>
              <a:t>Description </a:t>
            </a:r>
            <a:r>
              <a:rPr lang="en" sz="1000">
                <a:solidFill>
                  <a:srgbClr val="000050"/>
                </a:solidFill>
                <a:latin typeface="DM Sans"/>
                <a:ea typeface="DM Sans"/>
                <a:cs typeface="DM Sans"/>
                <a:sym typeface="DM Sans"/>
              </a:rPr>
              <a:t>of this number. You can write up to this line. </a:t>
            </a:r>
            <a:r>
              <a:rPr lang="en" sz="1000">
                <a:solidFill>
                  <a:srgbClr val="000050"/>
                </a:solidFill>
                <a:latin typeface="DM Sans"/>
                <a:ea typeface="DM Sans"/>
                <a:cs typeface="DM Sans"/>
                <a:sym typeface="DM Sans"/>
              </a:rPr>
              <a:t>Don't exceed this space.</a:t>
            </a:r>
            <a:endParaRPr sz="500">
              <a:latin typeface="DM Sans"/>
              <a:ea typeface="DM Sans"/>
              <a:cs typeface="DM Sans"/>
              <a:sym typeface="DM Sans"/>
            </a:endParaRPr>
          </a:p>
        </p:txBody>
      </p:sp>
      <p:sp>
        <p:nvSpPr>
          <p:cNvPr id="1611" name="Google Shape;1611;p78"/>
          <p:cNvSpPr/>
          <p:nvPr/>
        </p:nvSpPr>
        <p:spPr>
          <a:xfrm>
            <a:off x="6800850" y="1822250"/>
            <a:ext cx="895500" cy="895500"/>
          </a:xfrm>
          <a:prstGeom prst="ellipse">
            <a:avLst/>
          </a:prstGeom>
          <a:solidFill>
            <a:srgbClr val="0000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2400">
                <a:solidFill>
                  <a:srgbClr val="FFFFFF"/>
                </a:solidFill>
                <a:latin typeface="DM Sans"/>
                <a:ea typeface="DM Sans"/>
                <a:cs typeface="DM Sans"/>
                <a:sym typeface="DM Sans"/>
              </a:rPr>
              <a:t>04</a:t>
            </a:r>
            <a:endParaRPr b="1" sz="2400">
              <a:solidFill>
                <a:srgbClr val="FFFFFF"/>
              </a:solidFill>
              <a:latin typeface="DM Sans"/>
              <a:ea typeface="DM Sans"/>
              <a:cs typeface="DM Sans"/>
              <a:sym typeface="DM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pic>
        <p:nvPicPr>
          <p:cNvPr id="324" name="Google Shape;324;p34"/>
          <p:cNvPicPr preferRelativeResize="0"/>
          <p:nvPr/>
        </p:nvPicPr>
        <p:blipFill>
          <a:blip r:embed="rId3">
            <a:alphaModFix/>
          </a:blip>
          <a:stretch>
            <a:fillRect/>
          </a:stretch>
        </p:blipFill>
        <p:spPr>
          <a:xfrm>
            <a:off x="985050" y="1376588"/>
            <a:ext cx="728539" cy="536822"/>
          </a:xfrm>
          <a:prstGeom prst="rect">
            <a:avLst/>
          </a:prstGeom>
          <a:noFill/>
          <a:ln>
            <a:noFill/>
          </a:ln>
        </p:spPr>
      </p:pic>
      <p:pic>
        <p:nvPicPr>
          <p:cNvPr id="325" name="Google Shape;325;p34"/>
          <p:cNvPicPr preferRelativeResize="0"/>
          <p:nvPr/>
        </p:nvPicPr>
        <p:blipFill rotWithShape="1">
          <a:blip r:embed="rId4">
            <a:alphaModFix/>
          </a:blip>
          <a:srcRect b="0" l="0" r="0" t="0"/>
          <a:stretch/>
        </p:blipFill>
        <p:spPr>
          <a:xfrm>
            <a:off x="1905816" y="1376588"/>
            <a:ext cx="728539" cy="536822"/>
          </a:xfrm>
          <a:prstGeom prst="rect">
            <a:avLst/>
          </a:prstGeom>
          <a:noFill/>
          <a:ln>
            <a:noFill/>
          </a:ln>
        </p:spPr>
      </p:pic>
      <p:pic>
        <p:nvPicPr>
          <p:cNvPr id="326" name="Google Shape;326;p34"/>
          <p:cNvPicPr preferRelativeResize="0"/>
          <p:nvPr/>
        </p:nvPicPr>
        <p:blipFill rotWithShape="1">
          <a:blip r:embed="rId5">
            <a:alphaModFix/>
          </a:blip>
          <a:srcRect b="0" l="357" r="357" t="0"/>
          <a:stretch/>
        </p:blipFill>
        <p:spPr>
          <a:xfrm>
            <a:off x="2826582" y="1376588"/>
            <a:ext cx="728539" cy="536821"/>
          </a:xfrm>
          <a:prstGeom prst="rect">
            <a:avLst/>
          </a:prstGeom>
          <a:noFill/>
          <a:ln>
            <a:noFill/>
          </a:ln>
        </p:spPr>
      </p:pic>
      <p:pic>
        <p:nvPicPr>
          <p:cNvPr id="327" name="Google Shape;327;p34"/>
          <p:cNvPicPr preferRelativeResize="0"/>
          <p:nvPr/>
        </p:nvPicPr>
        <p:blipFill rotWithShape="1">
          <a:blip r:embed="rId6">
            <a:alphaModFix/>
          </a:blip>
          <a:srcRect b="0" l="0" r="0" t="0"/>
          <a:stretch/>
        </p:blipFill>
        <p:spPr>
          <a:xfrm>
            <a:off x="3747348" y="1376588"/>
            <a:ext cx="728539" cy="536822"/>
          </a:xfrm>
          <a:prstGeom prst="rect">
            <a:avLst/>
          </a:prstGeom>
          <a:noFill/>
          <a:ln>
            <a:noFill/>
          </a:ln>
        </p:spPr>
      </p:pic>
      <p:pic>
        <p:nvPicPr>
          <p:cNvPr id="328" name="Google Shape;328;p34"/>
          <p:cNvPicPr preferRelativeResize="0"/>
          <p:nvPr/>
        </p:nvPicPr>
        <p:blipFill rotWithShape="1">
          <a:blip r:embed="rId7">
            <a:alphaModFix/>
          </a:blip>
          <a:srcRect b="13153" l="0" r="0" t="13160"/>
          <a:stretch/>
        </p:blipFill>
        <p:spPr>
          <a:xfrm>
            <a:off x="4668114" y="1376588"/>
            <a:ext cx="728539" cy="536821"/>
          </a:xfrm>
          <a:prstGeom prst="rect">
            <a:avLst/>
          </a:prstGeom>
          <a:noFill/>
          <a:ln>
            <a:noFill/>
          </a:ln>
        </p:spPr>
      </p:pic>
      <p:pic>
        <p:nvPicPr>
          <p:cNvPr id="329" name="Google Shape;329;p34"/>
          <p:cNvPicPr preferRelativeResize="0"/>
          <p:nvPr/>
        </p:nvPicPr>
        <p:blipFill rotWithShape="1">
          <a:blip r:embed="rId8">
            <a:alphaModFix/>
          </a:blip>
          <a:srcRect b="0" l="357" r="357" t="0"/>
          <a:stretch/>
        </p:blipFill>
        <p:spPr>
          <a:xfrm>
            <a:off x="5588879" y="1376588"/>
            <a:ext cx="728539" cy="536821"/>
          </a:xfrm>
          <a:prstGeom prst="rect">
            <a:avLst/>
          </a:prstGeom>
          <a:noFill/>
          <a:ln>
            <a:noFill/>
          </a:ln>
        </p:spPr>
      </p:pic>
      <p:pic>
        <p:nvPicPr>
          <p:cNvPr id="330" name="Google Shape;330;p34"/>
          <p:cNvPicPr preferRelativeResize="0"/>
          <p:nvPr/>
        </p:nvPicPr>
        <p:blipFill rotWithShape="1">
          <a:blip r:embed="rId9">
            <a:alphaModFix/>
          </a:blip>
          <a:srcRect b="0" l="0" r="0" t="0"/>
          <a:stretch/>
        </p:blipFill>
        <p:spPr>
          <a:xfrm>
            <a:off x="6509645" y="1376588"/>
            <a:ext cx="728539" cy="536822"/>
          </a:xfrm>
          <a:prstGeom prst="rect">
            <a:avLst/>
          </a:prstGeom>
          <a:noFill/>
          <a:ln>
            <a:noFill/>
          </a:ln>
        </p:spPr>
      </p:pic>
      <p:pic>
        <p:nvPicPr>
          <p:cNvPr id="331" name="Google Shape;331;p34"/>
          <p:cNvPicPr preferRelativeResize="0"/>
          <p:nvPr/>
        </p:nvPicPr>
        <p:blipFill rotWithShape="1">
          <a:blip r:embed="rId10">
            <a:alphaModFix/>
          </a:blip>
          <a:srcRect b="0" l="0" r="0" t="0"/>
          <a:stretch/>
        </p:blipFill>
        <p:spPr>
          <a:xfrm>
            <a:off x="7430411" y="1376588"/>
            <a:ext cx="728539" cy="536822"/>
          </a:xfrm>
          <a:prstGeom prst="rect">
            <a:avLst/>
          </a:prstGeom>
          <a:noFill/>
          <a:ln>
            <a:noFill/>
          </a:ln>
        </p:spPr>
      </p:pic>
      <p:pic>
        <p:nvPicPr>
          <p:cNvPr id="332" name="Google Shape;332;p34"/>
          <p:cNvPicPr preferRelativeResize="0"/>
          <p:nvPr/>
        </p:nvPicPr>
        <p:blipFill rotWithShape="1">
          <a:blip r:embed="rId11">
            <a:alphaModFix/>
          </a:blip>
          <a:srcRect b="0" l="0" r="0" t="0"/>
          <a:stretch/>
        </p:blipFill>
        <p:spPr>
          <a:xfrm>
            <a:off x="985050" y="2116739"/>
            <a:ext cx="728539" cy="536822"/>
          </a:xfrm>
          <a:prstGeom prst="rect">
            <a:avLst/>
          </a:prstGeom>
          <a:noFill/>
          <a:ln>
            <a:noFill/>
          </a:ln>
        </p:spPr>
      </p:pic>
      <p:pic>
        <p:nvPicPr>
          <p:cNvPr id="333" name="Google Shape;333;p34"/>
          <p:cNvPicPr preferRelativeResize="0"/>
          <p:nvPr/>
        </p:nvPicPr>
        <p:blipFill rotWithShape="1">
          <a:blip r:embed="rId12">
            <a:alphaModFix/>
          </a:blip>
          <a:srcRect b="0" l="357" r="357" t="0"/>
          <a:stretch/>
        </p:blipFill>
        <p:spPr>
          <a:xfrm>
            <a:off x="1905816" y="2116739"/>
            <a:ext cx="728539" cy="536821"/>
          </a:xfrm>
          <a:prstGeom prst="rect">
            <a:avLst/>
          </a:prstGeom>
          <a:noFill/>
          <a:ln>
            <a:noFill/>
          </a:ln>
        </p:spPr>
      </p:pic>
      <p:pic>
        <p:nvPicPr>
          <p:cNvPr id="334" name="Google Shape;334;p34"/>
          <p:cNvPicPr preferRelativeResize="0"/>
          <p:nvPr/>
        </p:nvPicPr>
        <p:blipFill rotWithShape="1">
          <a:blip r:embed="rId13">
            <a:alphaModFix/>
          </a:blip>
          <a:srcRect b="-14564" l="-14551" r="-14564" t="-14551"/>
          <a:stretch/>
        </p:blipFill>
        <p:spPr>
          <a:xfrm>
            <a:off x="2826582" y="2116739"/>
            <a:ext cx="728539" cy="536822"/>
          </a:xfrm>
          <a:prstGeom prst="rect">
            <a:avLst/>
          </a:prstGeom>
          <a:noFill/>
          <a:ln>
            <a:noFill/>
          </a:ln>
        </p:spPr>
      </p:pic>
      <p:pic>
        <p:nvPicPr>
          <p:cNvPr id="335" name="Google Shape;335;p34"/>
          <p:cNvPicPr preferRelativeResize="0"/>
          <p:nvPr/>
        </p:nvPicPr>
        <p:blipFill rotWithShape="1">
          <a:blip r:embed="rId14">
            <a:alphaModFix/>
          </a:blip>
          <a:srcRect b="0" l="0" r="0" t="0"/>
          <a:stretch/>
        </p:blipFill>
        <p:spPr>
          <a:xfrm>
            <a:off x="3747348" y="2116739"/>
            <a:ext cx="728539" cy="536822"/>
          </a:xfrm>
          <a:prstGeom prst="rect">
            <a:avLst/>
          </a:prstGeom>
          <a:noFill/>
          <a:ln>
            <a:noFill/>
          </a:ln>
        </p:spPr>
      </p:pic>
      <p:pic>
        <p:nvPicPr>
          <p:cNvPr id="336" name="Google Shape;336;p34"/>
          <p:cNvPicPr preferRelativeResize="0"/>
          <p:nvPr/>
        </p:nvPicPr>
        <p:blipFill rotWithShape="1">
          <a:blip r:embed="rId15">
            <a:alphaModFix/>
          </a:blip>
          <a:srcRect b="0" l="0" r="0" t="0"/>
          <a:stretch/>
        </p:blipFill>
        <p:spPr>
          <a:xfrm>
            <a:off x="4668114" y="2116739"/>
            <a:ext cx="728539" cy="536822"/>
          </a:xfrm>
          <a:prstGeom prst="rect">
            <a:avLst/>
          </a:prstGeom>
          <a:noFill/>
          <a:ln>
            <a:noFill/>
          </a:ln>
        </p:spPr>
      </p:pic>
      <p:pic>
        <p:nvPicPr>
          <p:cNvPr id="337" name="Google Shape;337;p34"/>
          <p:cNvPicPr preferRelativeResize="0"/>
          <p:nvPr/>
        </p:nvPicPr>
        <p:blipFill rotWithShape="1">
          <a:blip r:embed="rId16">
            <a:alphaModFix/>
          </a:blip>
          <a:srcRect b="0" l="0" r="0" t="0"/>
          <a:stretch/>
        </p:blipFill>
        <p:spPr>
          <a:xfrm>
            <a:off x="5588879" y="2116739"/>
            <a:ext cx="728539" cy="536822"/>
          </a:xfrm>
          <a:prstGeom prst="rect">
            <a:avLst/>
          </a:prstGeom>
          <a:noFill/>
          <a:ln>
            <a:noFill/>
          </a:ln>
        </p:spPr>
      </p:pic>
      <p:pic>
        <p:nvPicPr>
          <p:cNvPr id="338" name="Google Shape;338;p34"/>
          <p:cNvPicPr preferRelativeResize="0"/>
          <p:nvPr/>
        </p:nvPicPr>
        <p:blipFill rotWithShape="1">
          <a:blip r:embed="rId17">
            <a:alphaModFix/>
          </a:blip>
          <a:srcRect b="0" l="357" r="357" t="0"/>
          <a:stretch/>
        </p:blipFill>
        <p:spPr>
          <a:xfrm>
            <a:off x="6509645" y="2116739"/>
            <a:ext cx="728539" cy="536821"/>
          </a:xfrm>
          <a:prstGeom prst="rect">
            <a:avLst/>
          </a:prstGeom>
          <a:noFill/>
          <a:ln>
            <a:noFill/>
          </a:ln>
        </p:spPr>
      </p:pic>
      <p:pic>
        <p:nvPicPr>
          <p:cNvPr id="339" name="Google Shape;339;p34"/>
          <p:cNvPicPr preferRelativeResize="0"/>
          <p:nvPr/>
        </p:nvPicPr>
        <p:blipFill rotWithShape="1">
          <a:blip r:embed="rId18">
            <a:alphaModFix/>
          </a:blip>
          <a:srcRect b="0" l="357" r="357" t="0"/>
          <a:stretch/>
        </p:blipFill>
        <p:spPr>
          <a:xfrm>
            <a:off x="7430411" y="2116739"/>
            <a:ext cx="728539" cy="536821"/>
          </a:xfrm>
          <a:prstGeom prst="rect">
            <a:avLst/>
          </a:prstGeom>
          <a:noFill/>
          <a:ln>
            <a:noFill/>
          </a:ln>
        </p:spPr>
      </p:pic>
      <p:pic>
        <p:nvPicPr>
          <p:cNvPr id="340" name="Google Shape;340;p34"/>
          <p:cNvPicPr preferRelativeResize="0"/>
          <p:nvPr/>
        </p:nvPicPr>
        <p:blipFill rotWithShape="1">
          <a:blip r:embed="rId19">
            <a:alphaModFix/>
          </a:blip>
          <a:srcRect b="0" l="0" r="0" t="0"/>
          <a:stretch/>
        </p:blipFill>
        <p:spPr>
          <a:xfrm>
            <a:off x="985050" y="2856890"/>
            <a:ext cx="728539" cy="536822"/>
          </a:xfrm>
          <a:prstGeom prst="rect">
            <a:avLst/>
          </a:prstGeom>
          <a:noFill/>
          <a:ln>
            <a:noFill/>
          </a:ln>
        </p:spPr>
      </p:pic>
      <p:pic>
        <p:nvPicPr>
          <p:cNvPr id="341" name="Google Shape;341;p34"/>
          <p:cNvPicPr preferRelativeResize="0"/>
          <p:nvPr/>
        </p:nvPicPr>
        <p:blipFill rotWithShape="1">
          <a:blip r:embed="rId20">
            <a:alphaModFix/>
          </a:blip>
          <a:srcRect b="0" l="357" r="357" t="0"/>
          <a:stretch/>
        </p:blipFill>
        <p:spPr>
          <a:xfrm>
            <a:off x="1905816" y="2856890"/>
            <a:ext cx="728539" cy="536821"/>
          </a:xfrm>
          <a:prstGeom prst="rect">
            <a:avLst/>
          </a:prstGeom>
          <a:noFill/>
          <a:ln>
            <a:noFill/>
          </a:ln>
        </p:spPr>
      </p:pic>
      <p:pic>
        <p:nvPicPr>
          <p:cNvPr id="342" name="Google Shape;342;p34"/>
          <p:cNvPicPr preferRelativeResize="0"/>
          <p:nvPr/>
        </p:nvPicPr>
        <p:blipFill rotWithShape="1">
          <a:blip r:embed="rId21">
            <a:alphaModFix/>
          </a:blip>
          <a:srcRect b="0" l="0" r="0" t="0"/>
          <a:stretch/>
        </p:blipFill>
        <p:spPr>
          <a:xfrm>
            <a:off x="2826582" y="2856890"/>
            <a:ext cx="728539" cy="536822"/>
          </a:xfrm>
          <a:prstGeom prst="rect">
            <a:avLst/>
          </a:prstGeom>
          <a:noFill/>
          <a:ln>
            <a:noFill/>
          </a:ln>
        </p:spPr>
      </p:pic>
      <p:pic>
        <p:nvPicPr>
          <p:cNvPr id="343" name="Google Shape;343;p34"/>
          <p:cNvPicPr preferRelativeResize="0"/>
          <p:nvPr/>
        </p:nvPicPr>
        <p:blipFill rotWithShape="1">
          <a:blip r:embed="rId22">
            <a:alphaModFix/>
          </a:blip>
          <a:srcRect b="0" l="0" r="0" t="0"/>
          <a:stretch/>
        </p:blipFill>
        <p:spPr>
          <a:xfrm>
            <a:off x="3747348" y="2856890"/>
            <a:ext cx="728539" cy="536822"/>
          </a:xfrm>
          <a:prstGeom prst="rect">
            <a:avLst/>
          </a:prstGeom>
          <a:noFill/>
          <a:ln>
            <a:noFill/>
          </a:ln>
        </p:spPr>
      </p:pic>
      <p:pic>
        <p:nvPicPr>
          <p:cNvPr id="344" name="Google Shape;344;p34"/>
          <p:cNvPicPr preferRelativeResize="0"/>
          <p:nvPr/>
        </p:nvPicPr>
        <p:blipFill rotWithShape="1">
          <a:blip r:embed="rId23">
            <a:alphaModFix/>
          </a:blip>
          <a:srcRect b="0" l="0" r="0" t="0"/>
          <a:stretch/>
        </p:blipFill>
        <p:spPr>
          <a:xfrm>
            <a:off x="4668114" y="2856890"/>
            <a:ext cx="728539" cy="536822"/>
          </a:xfrm>
          <a:prstGeom prst="rect">
            <a:avLst/>
          </a:prstGeom>
          <a:noFill/>
          <a:ln>
            <a:noFill/>
          </a:ln>
        </p:spPr>
      </p:pic>
      <p:pic>
        <p:nvPicPr>
          <p:cNvPr id="345" name="Google Shape;345;p34"/>
          <p:cNvPicPr preferRelativeResize="0"/>
          <p:nvPr/>
        </p:nvPicPr>
        <p:blipFill rotWithShape="1">
          <a:blip r:embed="rId24">
            <a:alphaModFix/>
          </a:blip>
          <a:srcRect b="0" l="0" r="0" t="0"/>
          <a:stretch/>
        </p:blipFill>
        <p:spPr>
          <a:xfrm>
            <a:off x="5588879" y="2856890"/>
            <a:ext cx="728539" cy="536822"/>
          </a:xfrm>
          <a:prstGeom prst="rect">
            <a:avLst/>
          </a:prstGeom>
          <a:noFill/>
          <a:ln>
            <a:noFill/>
          </a:ln>
        </p:spPr>
      </p:pic>
      <p:pic>
        <p:nvPicPr>
          <p:cNvPr id="346" name="Google Shape;346;p34"/>
          <p:cNvPicPr preferRelativeResize="0"/>
          <p:nvPr/>
        </p:nvPicPr>
        <p:blipFill rotWithShape="1">
          <a:blip r:embed="rId25">
            <a:alphaModFix/>
          </a:blip>
          <a:srcRect b="0" l="357" r="357" t="0"/>
          <a:stretch/>
        </p:blipFill>
        <p:spPr>
          <a:xfrm>
            <a:off x="6509645" y="2856890"/>
            <a:ext cx="728539" cy="536821"/>
          </a:xfrm>
          <a:prstGeom prst="rect">
            <a:avLst/>
          </a:prstGeom>
          <a:noFill/>
          <a:ln>
            <a:noFill/>
          </a:ln>
        </p:spPr>
      </p:pic>
      <p:pic>
        <p:nvPicPr>
          <p:cNvPr id="347" name="Google Shape;347;p34"/>
          <p:cNvPicPr preferRelativeResize="0"/>
          <p:nvPr/>
        </p:nvPicPr>
        <p:blipFill rotWithShape="1">
          <a:blip r:embed="rId26">
            <a:alphaModFix/>
          </a:blip>
          <a:srcRect b="0" l="0" r="0" t="0"/>
          <a:stretch/>
        </p:blipFill>
        <p:spPr>
          <a:xfrm>
            <a:off x="7430411" y="2856890"/>
            <a:ext cx="728539" cy="536822"/>
          </a:xfrm>
          <a:prstGeom prst="rect">
            <a:avLst/>
          </a:prstGeom>
          <a:noFill/>
          <a:ln>
            <a:noFill/>
          </a:ln>
        </p:spPr>
      </p:pic>
      <p:pic>
        <p:nvPicPr>
          <p:cNvPr id="348" name="Google Shape;348;p34"/>
          <p:cNvPicPr preferRelativeResize="0"/>
          <p:nvPr/>
        </p:nvPicPr>
        <p:blipFill rotWithShape="1">
          <a:blip r:embed="rId27">
            <a:alphaModFix/>
          </a:blip>
          <a:srcRect b="0" l="0" r="0" t="0"/>
          <a:stretch/>
        </p:blipFill>
        <p:spPr>
          <a:xfrm>
            <a:off x="1445427" y="3597041"/>
            <a:ext cx="728539" cy="536822"/>
          </a:xfrm>
          <a:prstGeom prst="rect">
            <a:avLst/>
          </a:prstGeom>
          <a:noFill/>
          <a:ln>
            <a:noFill/>
          </a:ln>
        </p:spPr>
      </p:pic>
      <p:pic>
        <p:nvPicPr>
          <p:cNvPr id="349" name="Google Shape;349;p34"/>
          <p:cNvPicPr preferRelativeResize="0"/>
          <p:nvPr/>
        </p:nvPicPr>
        <p:blipFill rotWithShape="1">
          <a:blip r:embed="rId28">
            <a:alphaModFix/>
          </a:blip>
          <a:srcRect b="0" l="357" r="357" t="0"/>
          <a:stretch/>
        </p:blipFill>
        <p:spPr>
          <a:xfrm>
            <a:off x="2366193" y="3597041"/>
            <a:ext cx="728539" cy="536821"/>
          </a:xfrm>
          <a:prstGeom prst="rect">
            <a:avLst/>
          </a:prstGeom>
          <a:noFill/>
          <a:ln>
            <a:noFill/>
          </a:ln>
        </p:spPr>
      </p:pic>
      <p:pic>
        <p:nvPicPr>
          <p:cNvPr id="350" name="Google Shape;350;p34"/>
          <p:cNvPicPr preferRelativeResize="0"/>
          <p:nvPr/>
        </p:nvPicPr>
        <p:blipFill rotWithShape="1">
          <a:blip r:embed="rId29">
            <a:alphaModFix/>
          </a:blip>
          <a:srcRect b="0" l="0" r="0" t="0"/>
          <a:stretch/>
        </p:blipFill>
        <p:spPr>
          <a:xfrm>
            <a:off x="3286959" y="3597041"/>
            <a:ext cx="728539" cy="536822"/>
          </a:xfrm>
          <a:prstGeom prst="rect">
            <a:avLst/>
          </a:prstGeom>
          <a:noFill/>
          <a:ln>
            <a:noFill/>
          </a:ln>
        </p:spPr>
      </p:pic>
      <p:pic>
        <p:nvPicPr>
          <p:cNvPr id="351" name="Google Shape;351;p34"/>
          <p:cNvPicPr preferRelativeResize="0"/>
          <p:nvPr/>
        </p:nvPicPr>
        <p:blipFill rotWithShape="1">
          <a:blip r:embed="rId30">
            <a:alphaModFix/>
          </a:blip>
          <a:srcRect b="0" l="357" r="357" t="0"/>
          <a:stretch/>
        </p:blipFill>
        <p:spPr>
          <a:xfrm>
            <a:off x="4207724" y="3597041"/>
            <a:ext cx="728539" cy="536821"/>
          </a:xfrm>
          <a:prstGeom prst="rect">
            <a:avLst/>
          </a:prstGeom>
          <a:noFill/>
          <a:ln>
            <a:noFill/>
          </a:ln>
        </p:spPr>
      </p:pic>
      <p:pic>
        <p:nvPicPr>
          <p:cNvPr id="352" name="Google Shape;352;p34"/>
          <p:cNvPicPr preferRelativeResize="0"/>
          <p:nvPr/>
        </p:nvPicPr>
        <p:blipFill rotWithShape="1">
          <a:blip r:embed="rId31">
            <a:alphaModFix/>
          </a:blip>
          <a:srcRect b="0" l="357" r="357" t="0"/>
          <a:stretch/>
        </p:blipFill>
        <p:spPr>
          <a:xfrm>
            <a:off x="5128490" y="3597041"/>
            <a:ext cx="728539" cy="536821"/>
          </a:xfrm>
          <a:prstGeom prst="rect">
            <a:avLst/>
          </a:prstGeom>
          <a:noFill/>
          <a:ln>
            <a:noFill/>
          </a:ln>
        </p:spPr>
      </p:pic>
      <p:pic>
        <p:nvPicPr>
          <p:cNvPr id="353" name="Google Shape;353;p34"/>
          <p:cNvPicPr preferRelativeResize="0"/>
          <p:nvPr/>
        </p:nvPicPr>
        <p:blipFill rotWithShape="1">
          <a:blip r:embed="rId32">
            <a:alphaModFix/>
          </a:blip>
          <a:srcRect b="0" l="0" r="0" t="0"/>
          <a:stretch/>
        </p:blipFill>
        <p:spPr>
          <a:xfrm>
            <a:off x="6049256" y="3597041"/>
            <a:ext cx="728539" cy="536822"/>
          </a:xfrm>
          <a:prstGeom prst="rect">
            <a:avLst/>
          </a:prstGeom>
          <a:noFill/>
          <a:ln>
            <a:noFill/>
          </a:ln>
        </p:spPr>
      </p:pic>
      <p:pic>
        <p:nvPicPr>
          <p:cNvPr id="354" name="Google Shape;354;p34"/>
          <p:cNvPicPr preferRelativeResize="0"/>
          <p:nvPr/>
        </p:nvPicPr>
        <p:blipFill rotWithShape="1">
          <a:blip r:embed="rId33">
            <a:alphaModFix/>
          </a:blip>
          <a:srcRect b="0" l="0" r="0" t="0"/>
          <a:stretch/>
        </p:blipFill>
        <p:spPr>
          <a:xfrm>
            <a:off x="6970022" y="3597041"/>
            <a:ext cx="728539" cy="536822"/>
          </a:xfrm>
          <a:prstGeom prst="rect">
            <a:avLst/>
          </a:prstGeom>
          <a:noFill/>
          <a:ln>
            <a:noFill/>
          </a:ln>
        </p:spPr>
      </p:pic>
      <p:sp>
        <p:nvSpPr>
          <p:cNvPr id="355" name="Google Shape;355;p34"/>
          <p:cNvSpPr txBox="1"/>
          <p:nvPr/>
        </p:nvSpPr>
        <p:spPr>
          <a:xfrm>
            <a:off x="457200" y="457200"/>
            <a:ext cx="4000500" cy="4617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2400">
                <a:latin typeface="DM Sans"/>
                <a:ea typeface="DM Sans"/>
                <a:cs typeface="DM Sans"/>
                <a:sym typeface="DM Sans"/>
              </a:rPr>
              <a:t>OUR</a:t>
            </a:r>
            <a:r>
              <a:rPr lang="en" sz="2400">
                <a:solidFill>
                  <a:srgbClr val="FA5A50"/>
                </a:solidFill>
                <a:latin typeface="DM Sans ExtraBold"/>
                <a:ea typeface="DM Sans ExtraBold"/>
                <a:cs typeface="DM Sans ExtraBold"/>
                <a:sym typeface="DM Sans ExtraBold"/>
              </a:rPr>
              <a:t> ANIMATED SHAPES</a:t>
            </a:r>
            <a:endParaRPr sz="2400">
              <a:solidFill>
                <a:srgbClr val="FA5A50"/>
              </a:solidFill>
              <a:latin typeface="DM Sans ExtraBold"/>
              <a:ea typeface="DM Sans ExtraBold"/>
              <a:cs typeface="DM Sans ExtraBold"/>
              <a:sym typeface="DM Sans ExtraBold"/>
            </a:endParaRPr>
          </a:p>
        </p:txBody>
      </p:sp>
      <p:sp>
        <p:nvSpPr>
          <p:cNvPr id="356" name="Google Shape;356;p34"/>
          <p:cNvSpPr txBox="1"/>
          <p:nvPr/>
        </p:nvSpPr>
        <p:spPr>
          <a:xfrm>
            <a:off x="6264150" y="572625"/>
            <a:ext cx="2422800" cy="231000"/>
          </a:xfrm>
          <a:prstGeom prst="rect">
            <a:avLst/>
          </a:prstGeom>
          <a:noFill/>
          <a:ln>
            <a:noFill/>
          </a:ln>
        </p:spPr>
        <p:txBody>
          <a:bodyPr anchorCtr="0" anchor="t" bIns="45725" lIns="45725" spcFirstLastPara="1" rIns="45725" wrap="square" tIns="45725">
            <a:spAutoFit/>
          </a:bodyPr>
          <a:lstStyle/>
          <a:p>
            <a:pPr indent="0" lvl="0" marL="0" rtl="0" algn="r">
              <a:spcBef>
                <a:spcPts val="0"/>
              </a:spcBef>
              <a:spcAft>
                <a:spcPts val="0"/>
              </a:spcAft>
              <a:buNone/>
            </a:pPr>
            <a:r>
              <a:rPr lang="en" sz="900">
                <a:latin typeface="DM Sans"/>
                <a:ea typeface="DM Sans"/>
                <a:cs typeface="DM Sans"/>
                <a:sym typeface="DM Sans"/>
              </a:rPr>
              <a:t>A</a:t>
            </a:r>
            <a:r>
              <a:rPr lang="en" sz="900">
                <a:latin typeface="DM Sans"/>
                <a:ea typeface="DM Sans"/>
                <a:cs typeface="DM Sans"/>
                <a:sym typeface="DM Sans"/>
              </a:rPr>
              <a:t>ccess the full library </a:t>
            </a:r>
            <a:r>
              <a:rPr lang="en" sz="900" u="sng">
                <a:latin typeface="DM Sans"/>
                <a:ea typeface="DM Sans"/>
                <a:cs typeface="DM Sans"/>
                <a:sym typeface="DM Sans"/>
                <a:hlinkClick r:id="rId34"/>
              </a:rPr>
              <a:t>here</a:t>
            </a:r>
            <a:endParaRPr sz="900" u="sng">
              <a:latin typeface="DM Sans"/>
              <a:ea typeface="DM Sans"/>
              <a:cs typeface="DM Sans"/>
              <a:sym typeface="DM Sans"/>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90037"/>
        </a:solidFill>
      </p:bgPr>
    </p:bg>
    <p:spTree>
      <p:nvGrpSpPr>
        <p:cNvPr id="1615" name="Shape 1615"/>
        <p:cNvGrpSpPr/>
        <p:nvPr/>
      </p:nvGrpSpPr>
      <p:grpSpPr>
        <a:xfrm>
          <a:off x="0" y="0"/>
          <a:ext cx="0" cy="0"/>
          <a:chOff x="0" y="0"/>
          <a:chExt cx="0" cy="0"/>
        </a:xfrm>
      </p:grpSpPr>
      <p:sp>
        <p:nvSpPr>
          <p:cNvPr id="1616" name="Google Shape;1616;p79"/>
          <p:cNvSpPr txBox="1"/>
          <p:nvPr/>
        </p:nvSpPr>
        <p:spPr>
          <a:xfrm>
            <a:off x="457200" y="475650"/>
            <a:ext cx="8229600" cy="831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FFFFFF"/>
                </a:solidFill>
                <a:latin typeface="DM Sans ExtraBold"/>
                <a:ea typeface="DM Sans ExtraBold"/>
                <a:cs typeface="DM Sans ExtraBold"/>
                <a:sym typeface="DM Sans ExtraBold"/>
              </a:rPr>
              <a:t>Insert here your </a:t>
            </a:r>
            <a:r>
              <a:rPr lang="en" sz="2400">
                <a:solidFill>
                  <a:srgbClr val="FAB9FF"/>
                </a:solidFill>
                <a:latin typeface="DM Sans ExtraBold"/>
                <a:ea typeface="DM Sans ExtraBold"/>
                <a:cs typeface="DM Sans ExtraBold"/>
                <a:sym typeface="DM Sans ExtraBold"/>
              </a:rPr>
              <a:t>title. </a:t>
            </a:r>
            <a:br>
              <a:rPr lang="en" sz="2400">
                <a:solidFill>
                  <a:srgbClr val="FFFFFF"/>
                </a:solidFill>
                <a:latin typeface="DM Sans ExtraBold"/>
                <a:ea typeface="DM Sans ExtraBold"/>
                <a:cs typeface="DM Sans ExtraBold"/>
                <a:sym typeface="DM Sans ExtraBold"/>
              </a:rPr>
            </a:br>
            <a:r>
              <a:rPr lang="en" sz="2400">
                <a:solidFill>
                  <a:srgbClr val="FFFFFF"/>
                </a:solidFill>
                <a:latin typeface="DM Sans ExtraBold"/>
                <a:ea typeface="DM Sans ExtraBold"/>
                <a:cs typeface="DM Sans ExtraBold"/>
                <a:sym typeface="DM Sans ExtraBold"/>
              </a:rPr>
              <a:t>Use up to 2 lines of text.</a:t>
            </a:r>
            <a:endParaRPr sz="1800">
              <a:solidFill>
                <a:srgbClr val="FFFFFF"/>
              </a:solidFill>
              <a:latin typeface="DM Sans"/>
              <a:ea typeface="DM Sans"/>
              <a:cs typeface="DM Sans"/>
              <a:sym typeface="DM Sans"/>
            </a:endParaRPr>
          </a:p>
        </p:txBody>
      </p:sp>
      <p:sp>
        <p:nvSpPr>
          <p:cNvPr id="1617" name="Google Shape;1617;p79"/>
          <p:cNvSpPr txBox="1"/>
          <p:nvPr/>
        </p:nvSpPr>
        <p:spPr>
          <a:xfrm>
            <a:off x="457200" y="2305150"/>
            <a:ext cx="1886100" cy="5271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FAB9FF"/>
                </a:solidFill>
                <a:latin typeface="DM Sans ExtraBold"/>
                <a:ea typeface="DM Sans ExtraBold"/>
                <a:cs typeface="DM Sans ExtraBold"/>
                <a:sym typeface="DM Sans ExtraBold"/>
              </a:rPr>
              <a:t>Title of this item</a:t>
            </a:r>
            <a:endParaRPr sz="1500">
              <a:solidFill>
                <a:srgbClr val="FAB9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900">
                <a:solidFill>
                  <a:srgbClr val="FFFFFF"/>
                </a:solidFill>
                <a:latin typeface="DM Sans ExtraBold"/>
                <a:ea typeface="DM Sans ExtraBold"/>
                <a:cs typeface="DM Sans ExtraBold"/>
                <a:sym typeface="DM Sans ExtraBold"/>
              </a:rPr>
              <a:t>Description </a:t>
            </a:r>
            <a:r>
              <a:rPr lang="en" sz="900">
                <a:solidFill>
                  <a:srgbClr val="FFFFFF"/>
                </a:solidFill>
                <a:latin typeface="DM Sans"/>
                <a:ea typeface="DM Sans"/>
                <a:cs typeface="DM Sans"/>
                <a:sym typeface="DM Sans"/>
              </a:rPr>
              <a:t>of this number.</a:t>
            </a:r>
            <a:r>
              <a:rPr lang="en" sz="1100">
                <a:solidFill>
                  <a:srgbClr val="FFFFFF"/>
                </a:solidFill>
                <a:latin typeface="DM Sans"/>
                <a:ea typeface="DM Sans"/>
                <a:cs typeface="DM Sans"/>
                <a:sym typeface="DM Sans"/>
              </a:rPr>
              <a:t> </a:t>
            </a:r>
            <a:endParaRPr sz="600">
              <a:solidFill>
                <a:srgbClr val="FFFFFF"/>
              </a:solidFill>
              <a:latin typeface="DM Sans"/>
              <a:ea typeface="DM Sans"/>
              <a:cs typeface="DM Sans"/>
              <a:sym typeface="DM Sans"/>
            </a:endParaRPr>
          </a:p>
        </p:txBody>
      </p:sp>
      <p:sp>
        <p:nvSpPr>
          <p:cNvPr id="1618" name="Google Shape;1618;p79"/>
          <p:cNvSpPr txBox="1"/>
          <p:nvPr/>
        </p:nvSpPr>
        <p:spPr>
          <a:xfrm>
            <a:off x="2571750" y="2305150"/>
            <a:ext cx="1886100" cy="5271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Clr>
                <a:schemeClr val="dk1"/>
              </a:buClr>
              <a:buSzPts val="600"/>
              <a:buFont typeface="Arial"/>
              <a:buNone/>
            </a:pPr>
            <a:r>
              <a:rPr lang="en" sz="1500">
                <a:solidFill>
                  <a:srgbClr val="FAB9FF"/>
                </a:solidFill>
                <a:latin typeface="DM Sans ExtraBold"/>
                <a:ea typeface="DM Sans ExtraBold"/>
                <a:cs typeface="DM Sans ExtraBold"/>
                <a:sym typeface="DM Sans ExtraBold"/>
              </a:rPr>
              <a:t>Title of this item</a:t>
            </a:r>
            <a:endParaRPr sz="1500">
              <a:solidFill>
                <a:srgbClr val="FAB9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Clr>
                <a:schemeClr val="dk1"/>
              </a:buClr>
              <a:buSzPts val="600"/>
              <a:buFont typeface="Arial"/>
              <a:buNone/>
            </a:pPr>
            <a:r>
              <a:rPr lang="en" sz="900">
                <a:solidFill>
                  <a:schemeClr val="lt1"/>
                </a:solidFill>
                <a:latin typeface="DM Sans ExtraBold"/>
                <a:ea typeface="DM Sans ExtraBold"/>
                <a:cs typeface="DM Sans ExtraBold"/>
                <a:sym typeface="DM Sans ExtraBold"/>
              </a:rPr>
              <a:t>Description </a:t>
            </a:r>
            <a:r>
              <a:rPr lang="en" sz="900">
                <a:solidFill>
                  <a:schemeClr val="lt1"/>
                </a:solidFill>
                <a:latin typeface="DM Sans"/>
                <a:ea typeface="DM Sans"/>
                <a:cs typeface="DM Sans"/>
                <a:sym typeface="DM Sans"/>
              </a:rPr>
              <a:t>of this number.</a:t>
            </a:r>
            <a:r>
              <a:rPr lang="en" sz="1100">
                <a:solidFill>
                  <a:schemeClr val="lt1"/>
                </a:solidFill>
                <a:latin typeface="DM Sans"/>
                <a:ea typeface="DM Sans"/>
                <a:cs typeface="DM Sans"/>
                <a:sym typeface="DM Sans"/>
              </a:rPr>
              <a:t> </a:t>
            </a:r>
            <a:endParaRPr sz="1500">
              <a:solidFill>
                <a:srgbClr val="FAB9FF"/>
              </a:solidFill>
              <a:latin typeface="DM Sans ExtraBold"/>
              <a:ea typeface="DM Sans ExtraBold"/>
              <a:cs typeface="DM Sans ExtraBold"/>
              <a:sym typeface="DM Sans ExtraBold"/>
            </a:endParaRPr>
          </a:p>
        </p:txBody>
      </p:sp>
      <p:sp>
        <p:nvSpPr>
          <p:cNvPr id="1619" name="Google Shape;1619;p79"/>
          <p:cNvSpPr/>
          <p:nvPr/>
        </p:nvSpPr>
        <p:spPr>
          <a:xfrm>
            <a:off x="2571750" y="1807150"/>
            <a:ext cx="466800" cy="466800"/>
          </a:xfrm>
          <a:prstGeom prst="ellipse">
            <a:avLst/>
          </a:prstGeom>
          <a:solidFill>
            <a:srgbClr val="FAB9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b="1" sz="1500">
              <a:solidFill>
                <a:srgbClr val="690037"/>
              </a:solidFill>
              <a:latin typeface="DM Sans"/>
              <a:ea typeface="DM Sans"/>
              <a:cs typeface="DM Sans"/>
              <a:sym typeface="DM Sans"/>
            </a:endParaRPr>
          </a:p>
        </p:txBody>
      </p:sp>
      <p:sp>
        <p:nvSpPr>
          <p:cNvPr id="1620" name="Google Shape;1620;p79"/>
          <p:cNvSpPr txBox="1"/>
          <p:nvPr/>
        </p:nvSpPr>
        <p:spPr>
          <a:xfrm>
            <a:off x="2571750" y="1878850"/>
            <a:ext cx="466800" cy="3234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b="1" lang="en" sz="1500">
                <a:solidFill>
                  <a:srgbClr val="690037"/>
                </a:solidFill>
                <a:latin typeface="DM Sans"/>
                <a:ea typeface="DM Sans"/>
                <a:cs typeface="DM Sans"/>
                <a:sym typeface="DM Sans"/>
              </a:rPr>
              <a:t>02</a:t>
            </a:r>
            <a:endParaRPr sz="700"/>
          </a:p>
        </p:txBody>
      </p:sp>
      <p:sp>
        <p:nvSpPr>
          <p:cNvPr id="1621" name="Google Shape;1621;p79"/>
          <p:cNvSpPr txBox="1"/>
          <p:nvPr/>
        </p:nvSpPr>
        <p:spPr>
          <a:xfrm>
            <a:off x="2571750" y="3770500"/>
            <a:ext cx="1886100" cy="5271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Clr>
                <a:schemeClr val="dk1"/>
              </a:buClr>
              <a:buSzPts val="600"/>
              <a:buFont typeface="Arial"/>
              <a:buNone/>
            </a:pPr>
            <a:r>
              <a:rPr lang="en" sz="1500">
                <a:solidFill>
                  <a:srgbClr val="FAB9FF"/>
                </a:solidFill>
                <a:latin typeface="DM Sans ExtraBold"/>
                <a:ea typeface="DM Sans ExtraBold"/>
                <a:cs typeface="DM Sans ExtraBold"/>
                <a:sym typeface="DM Sans ExtraBold"/>
              </a:rPr>
              <a:t>Title of this item</a:t>
            </a:r>
            <a:endParaRPr sz="1500">
              <a:solidFill>
                <a:srgbClr val="FAB9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Clr>
                <a:schemeClr val="dk1"/>
              </a:buClr>
              <a:buSzPts val="600"/>
              <a:buFont typeface="Arial"/>
              <a:buNone/>
            </a:pPr>
            <a:r>
              <a:rPr lang="en" sz="900">
                <a:solidFill>
                  <a:schemeClr val="lt1"/>
                </a:solidFill>
                <a:latin typeface="DM Sans ExtraBold"/>
                <a:ea typeface="DM Sans ExtraBold"/>
                <a:cs typeface="DM Sans ExtraBold"/>
                <a:sym typeface="DM Sans ExtraBold"/>
              </a:rPr>
              <a:t>Description </a:t>
            </a:r>
            <a:r>
              <a:rPr lang="en" sz="900">
                <a:solidFill>
                  <a:schemeClr val="lt1"/>
                </a:solidFill>
                <a:latin typeface="DM Sans"/>
                <a:ea typeface="DM Sans"/>
                <a:cs typeface="DM Sans"/>
                <a:sym typeface="DM Sans"/>
              </a:rPr>
              <a:t>of this number.</a:t>
            </a:r>
            <a:r>
              <a:rPr lang="en" sz="1100">
                <a:solidFill>
                  <a:schemeClr val="lt1"/>
                </a:solidFill>
                <a:latin typeface="DM Sans"/>
                <a:ea typeface="DM Sans"/>
                <a:cs typeface="DM Sans"/>
                <a:sym typeface="DM Sans"/>
              </a:rPr>
              <a:t> </a:t>
            </a:r>
            <a:endParaRPr sz="1500">
              <a:solidFill>
                <a:srgbClr val="FAB9FF"/>
              </a:solidFill>
              <a:latin typeface="DM Sans ExtraBold"/>
              <a:ea typeface="DM Sans ExtraBold"/>
              <a:cs typeface="DM Sans ExtraBold"/>
              <a:sym typeface="DM Sans ExtraBold"/>
            </a:endParaRPr>
          </a:p>
        </p:txBody>
      </p:sp>
      <p:sp>
        <p:nvSpPr>
          <p:cNvPr id="1622" name="Google Shape;1622;p79"/>
          <p:cNvSpPr/>
          <p:nvPr/>
        </p:nvSpPr>
        <p:spPr>
          <a:xfrm>
            <a:off x="2571750" y="3272500"/>
            <a:ext cx="466800" cy="466800"/>
          </a:xfrm>
          <a:prstGeom prst="ellipse">
            <a:avLst/>
          </a:prstGeom>
          <a:solidFill>
            <a:srgbClr val="FAB9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b="1" sz="1500">
              <a:solidFill>
                <a:srgbClr val="690037"/>
              </a:solidFill>
              <a:latin typeface="DM Sans"/>
              <a:ea typeface="DM Sans"/>
              <a:cs typeface="DM Sans"/>
              <a:sym typeface="DM Sans"/>
            </a:endParaRPr>
          </a:p>
        </p:txBody>
      </p:sp>
      <p:sp>
        <p:nvSpPr>
          <p:cNvPr id="1623" name="Google Shape;1623;p79"/>
          <p:cNvSpPr txBox="1"/>
          <p:nvPr/>
        </p:nvSpPr>
        <p:spPr>
          <a:xfrm>
            <a:off x="2571750" y="3344200"/>
            <a:ext cx="466800" cy="3234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b="1" lang="en" sz="1500">
                <a:solidFill>
                  <a:srgbClr val="690037"/>
                </a:solidFill>
                <a:latin typeface="DM Sans"/>
                <a:ea typeface="DM Sans"/>
                <a:cs typeface="DM Sans"/>
                <a:sym typeface="DM Sans"/>
              </a:rPr>
              <a:t>06</a:t>
            </a:r>
            <a:endParaRPr sz="700"/>
          </a:p>
        </p:txBody>
      </p:sp>
      <p:sp>
        <p:nvSpPr>
          <p:cNvPr id="1624" name="Google Shape;1624;p79"/>
          <p:cNvSpPr txBox="1"/>
          <p:nvPr/>
        </p:nvSpPr>
        <p:spPr>
          <a:xfrm>
            <a:off x="4686300" y="2305150"/>
            <a:ext cx="1886100" cy="5271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Clr>
                <a:schemeClr val="dk1"/>
              </a:buClr>
              <a:buSzPts val="600"/>
              <a:buFont typeface="Arial"/>
              <a:buNone/>
            </a:pPr>
            <a:r>
              <a:rPr lang="en" sz="1500">
                <a:solidFill>
                  <a:srgbClr val="FAB9FF"/>
                </a:solidFill>
                <a:latin typeface="DM Sans ExtraBold"/>
                <a:ea typeface="DM Sans ExtraBold"/>
                <a:cs typeface="DM Sans ExtraBold"/>
                <a:sym typeface="DM Sans ExtraBold"/>
              </a:rPr>
              <a:t>Title of this item</a:t>
            </a:r>
            <a:endParaRPr sz="1500">
              <a:solidFill>
                <a:srgbClr val="FAB9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Clr>
                <a:schemeClr val="dk1"/>
              </a:buClr>
              <a:buSzPts val="600"/>
              <a:buFont typeface="Arial"/>
              <a:buNone/>
            </a:pPr>
            <a:r>
              <a:rPr lang="en" sz="900">
                <a:solidFill>
                  <a:schemeClr val="lt1"/>
                </a:solidFill>
                <a:latin typeface="DM Sans ExtraBold"/>
                <a:ea typeface="DM Sans ExtraBold"/>
                <a:cs typeface="DM Sans ExtraBold"/>
                <a:sym typeface="DM Sans ExtraBold"/>
              </a:rPr>
              <a:t>Description </a:t>
            </a:r>
            <a:r>
              <a:rPr lang="en" sz="900">
                <a:solidFill>
                  <a:schemeClr val="lt1"/>
                </a:solidFill>
                <a:latin typeface="DM Sans"/>
                <a:ea typeface="DM Sans"/>
                <a:cs typeface="DM Sans"/>
                <a:sym typeface="DM Sans"/>
              </a:rPr>
              <a:t>of this number.</a:t>
            </a:r>
            <a:r>
              <a:rPr lang="en" sz="1100">
                <a:solidFill>
                  <a:schemeClr val="lt1"/>
                </a:solidFill>
                <a:latin typeface="DM Sans"/>
                <a:ea typeface="DM Sans"/>
                <a:cs typeface="DM Sans"/>
                <a:sym typeface="DM Sans"/>
              </a:rPr>
              <a:t> </a:t>
            </a:r>
            <a:endParaRPr sz="1500">
              <a:solidFill>
                <a:srgbClr val="FAB9FF"/>
              </a:solidFill>
              <a:latin typeface="DM Sans ExtraBold"/>
              <a:ea typeface="DM Sans ExtraBold"/>
              <a:cs typeface="DM Sans ExtraBold"/>
              <a:sym typeface="DM Sans ExtraBold"/>
            </a:endParaRPr>
          </a:p>
        </p:txBody>
      </p:sp>
      <p:sp>
        <p:nvSpPr>
          <p:cNvPr id="1625" name="Google Shape;1625;p79"/>
          <p:cNvSpPr/>
          <p:nvPr/>
        </p:nvSpPr>
        <p:spPr>
          <a:xfrm>
            <a:off x="4686300" y="1807150"/>
            <a:ext cx="466800" cy="466800"/>
          </a:xfrm>
          <a:prstGeom prst="ellipse">
            <a:avLst/>
          </a:prstGeom>
          <a:solidFill>
            <a:srgbClr val="FAB9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b="1" sz="1500">
              <a:solidFill>
                <a:srgbClr val="690037"/>
              </a:solidFill>
              <a:latin typeface="DM Sans"/>
              <a:ea typeface="DM Sans"/>
              <a:cs typeface="DM Sans"/>
              <a:sym typeface="DM Sans"/>
            </a:endParaRPr>
          </a:p>
        </p:txBody>
      </p:sp>
      <p:sp>
        <p:nvSpPr>
          <p:cNvPr id="1626" name="Google Shape;1626;p79"/>
          <p:cNvSpPr txBox="1"/>
          <p:nvPr/>
        </p:nvSpPr>
        <p:spPr>
          <a:xfrm>
            <a:off x="4686300" y="1878850"/>
            <a:ext cx="466800" cy="3234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b="1" lang="en" sz="1500">
                <a:solidFill>
                  <a:srgbClr val="690037"/>
                </a:solidFill>
                <a:latin typeface="DM Sans"/>
                <a:ea typeface="DM Sans"/>
                <a:cs typeface="DM Sans"/>
                <a:sym typeface="DM Sans"/>
              </a:rPr>
              <a:t>03</a:t>
            </a:r>
            <a:endParaRPr sz="700"/>
          </a:p>
        </p:txBody>
      </p:sp>
      <p:sp>
        <p:nvSpPr>
          <p:cNvPr id="1627" name="Google Shape;1627;p79"/>
          <p:cNvSpPr txBox="1"/>
          <p:nvPr/>
        </p:nvSpPr>
        <p:spPr>
          <a:xfrm>
            <a:off x="4686300" y="3770500"/>
            <a:ext cx="1886100" cy="5271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Clr>
                <a:schemeClr val="dk1"/>
              </a:buClr>
              <a:buSzPts val="600"/>
              <a:buFont typeface="Arial"/>
              <a:buNone/>
            </a:pPr>
            <a:r>
              <a:rPr lang="en" sz="1500">
                <a:solidFill>
                  <a:srgbClr val="FAB9FF"/>
                </a:solidFill>
                <a:latin typeface="DM Sans ExtraBold"/>
                <a:ea typeface="DM Sans ExtraBold"/>
                <a:cs typeface="DM Sans ExtraBold"/>
                <a:sym typeface="DM Sans ExtraBold"/>
              </a:rPr>
              <a:t>Title of this item</a:t>
            </a:r>
            <a:endParaRPr sz="1500">
              <a:solidFill>
                <a:srgbClr val="FAB9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Clr>
                <a:schemeClr val="dk1"/>
              </a:buClr>
              <a:buSzPts val="600"/>
              <a:buFont typeface="Arial"/>
              <a:buNone/>
            </a:pPr>
            <a:r>
              <a:rPr lang="en" sz="900">
                <a:solidFill>
                  <a:schemeClr val="lt1"/>
                </a:solidFill>
                <a:latin typeface="DM Sans ExtraBold"/>
                <a:ea typeface="DM Sans ExtraBold"/>
                <a:cs typeface="DM Sans ExtraBold"/>
                <a:sym typeface="DM Sans ExtraBold"/>
              </a:rPr>
              <a:t>Description </a:t>
            </a:r>
            <a:r>
              <a:rPr lang="en" sz="900">
                <a:solidFill>
                  <a:schemeClr val="lt1"/>
                </a:solidFill>
                <a:latin typeface="DM Sans"/>
                <a:ea typeface="DM Sans"/>
                <a:cs typeface="DM Sans"/>
                <a:sym typeface="DM Sans"/>
              </a:rPr>
              <a:t>of this number.</a:t>
            </a:r>
            <a:r>
              <a:rPr lang="en" sz="1100">
                <a:solidFill>
                  <a:schemeClr val="lt1"/>
                </a:solidFill>
                <a:latin typeface="DM Sans"/>
                <a:ea typeface="DM Sans"/>
                <a:cs typeface="DM Sans"/>
                <a:sym typeface="DM Sans"/>
              </a:rPr>
              <a:t> </a:t>
            </a:r>
            <a:endParaRPr sz="1500">
              <a:solidFill>
                <a:srgbClr val="FAB9FF"/>
              </a:solidFill>
              <a:latin typeface="DM Sans ExtraBold"/>
              <a:ea typeface="DM Sans ExtraBold"/>
              <a:cs typeface="DM Sans ExtraBold"/>
              <a:sym typeface="DM Sans ExtraBold"/>
            </a:endParaRPr>
          </a:p>
        </p:txBody>
      </p:sp>
      <p:sp>
        <p:nvSpPr>
          <p:cNvPr id="1628" name="Google Shape;1628;p79"/>
          <p:cNvSpPr/>
          <p:nvPr/>
        </p:nvSpPr>
        <p:spPr>
          <a:xfrm>
            <a:off x="4686300" y="3272500"/>
            <a:ext cx="466800" cy="466800"/>
          </a:xfrm>
          <a:prstGeom prst="ellipse">
            <a:avLst/>
          </a:prstGeom>
          <a:solidFill>
            <a:srgbClr val="FAB9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b="1" sz="1500">
              <a:solidFill>
                <a:srgbClr val="690037"/>
              </a:solidFill>
              <a:latin typeface="DM Sans"/>
              <a:ea typeface="DM Sans"/>
              <a:cs typeface="DM Sans"/>
              <a:sym typeface="DM Sans"/>
            </a:endParaRPr>
          </a:p>
        </p:txBody>
      </p:sp>
      <p:sp>
        <p:nvSpPr>
          <p:cNvPr id="1629" name="Google Shape;1629;p79"/>
          <p:cNvSpPr txBox="1"/>
          <p:nvPr/>
        </p:nvSpPr>
        <p:spPr>
          <a:xfrm>
            <a:off x="4686300" y="3344200"/>
            <a:ext cx="466800" cy="3234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b="1" lang="en" sz="1500">
                <a:solidFill>
                  <a:srgbClr val="690037"/>
                </a:solidFill>
                <a:latin typeface="DM Sans"/>
                <a:ea typeface="DM Sans"/>
                <a:cs typeface="DM Sans"/>
                <a:sym typeface="DM Sans"/>
              </a:rPr>
              <a:t>07</a:t>
            </a:r>
            <a:endParaRPr sz="700"/>
          </a:p>
        </p:txBody>
      </p:sp>
      <p:sp>
        <p:nvSpPr>
          <p:cNvPr id="1630" name="Google Shape;1630;p79"/>
          <p:cNvSpPr txBox="1"/>
          <p:nvPr/>
        </p:nvSpPr>
        <p:spPr>
          <a:xfrm>
            <a:off x="6800850" y="2305150"/>
            <a:ext cx="1886100" cy="5271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Clr>
                <a:schemeClr val="dk1"/>
              </a:buClr>
              <a:buSzPts val="600"/>
              <a:buFont typeface="Arial"/>
              <a:buNone/>
            </a:pPr>
            <a:r>
              <a:rPr lang="en" sz="1500">
                <a:solidFill>
                  <a:srgbClr val="FAB9FF"/>
                </a:solidFill>
                <a:latin typeface="DM Sans ExtraBold"/>
                <a:ea typeface="DM Sans ExtraBold"/>
                <a:cs typeface="DM Sans ExtraBold"/>
                <a:sym typeface="DM Sans ExtraBold"/>
              </a:rPr>
              <a:t>Title of this item</a:t>
            </a:r>
            <a:endParaRPr sz="1500">
              <a:solidFill>
                <a:srgbClr val="FAB9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Clr>
                <a:schemeClr val="dk1"/>
              </a:buClr>
              <a:buSzPts val="600"/>
              <a:buFont typeface="Arial"/>
              <a:buNone/>
            </a:pPr>
            <a:r>
              <a:rPr lang="en" sz="900">
                <a:solidFill>
                  <a:schemeClr val="lt1"/>
                </a:solidFill>
                <a:latin typeface="DM Sans ExtraBold"/>
                <a:ea typeface="DM Sans ExtraBold"/>
                <a:cs typeface="DM Sans ExtraBold"/>
                <a:sym typeface="DM Sans ExtraBold"/>
              </a:rPr>
              <a:t>Description </a:t>
            </a:r>
            <a:r>
              <a:rPr lang="en" sz="900">
                <a:solidFill>
                  <a:schemeClr val="lt1"/>
                </a:solidFill>
                <a:latin typeface="DM Sans"/>
                <a:ea typeface="DM Sans"/>
                <a:cs typeface="DM Sans"/>
                <a:sym typeface="DM Sans"/>
              </a:rPr>
              <a:t>of this number.</a:t>
            </a:r>
            <a:r>
              <a:rPr lang="en" sz="1100">
                <a:solidFill>
                  <a:schemeClr val="lt1"/>
                </a:solidFill>
                <a:latin typeface="DM Sans"/>
                <a:ea typeface="DM Sans"/>
                <a:cs typeface="DM Sans"/>
                <a:sym typeface="DM Sans"/>
              </a:rPr>
              <a:t> </a:t>
            </a:r>
            <a:endParaRPr sz="1500">
              <a:solidFill>
                <a:srgbClr val="FAB9FF"/>
              </a:solidFill>
              <a:latin typeface="DM Sans ExtraBold"/>
              <a:ea typeface="DM Sans ExtraBold"/>
              <a:cs typeface="DM Sans ExtraBold"/>
              <a:sym typeface="DM Sans ExtraBold"/>
            </a:endParaRPr>
          </a:p>
        </p:txBody>
      </p:sp>
      <p:sp>
        <p:nvSpPr>
          <p:cNvPr id="1631" name="Google Shape;1631;p79"/>
          <p:cNvSpPr/>
          <p:nvPr/>
        </p:nvSpPr>
        <p:spPr>
          <a:xfrm>
            <a:off x="6800850" y="1807150"/>
            <a:ext cx="466800" cy="466800"/>
          </a:xfrm>
          <a:prstGeom prst="ellipse">
            <a:avLst/>
          </a:prstGeom>
          <a:solidFill>
            <a:srgbClr val="FAB9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b="1" sz="1500">
              <a:solidFill>
                <a:srgbClr val="690037"/>
              </a:solidFill>
              <a:latin typeface="DM Sans"/>
              <a:ea typeface="DM Sans"/>
              <a:cs typeface="DM Sans"/>
              <a:sym typeface="DM Sans"/>
            </a:endParaRPr>
          </a:p>
        </p:txBody>
      </p:sp>
      <p:sp>
        <p:nvSpPr>
          <p:cNvPr id="1632" name="Google Shape;1632;p79"/>
          <p:cNvSpPr txBox="1"/>
          <p:nvPr/>
        </p:nvSpPr>
        <p:spPr>
          <a:xfrm>
            <a:off x="6800850" y="1878850"/>
            <a:ext cx="466800" cy="3234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b="1" lang="en" sz="1500">
                <a:solidFill>
                  <a:srgbClr val="690037"/>
                </a:solidFill>
                <a:latin typeface="DM Sans"/>
                <a:ea typeface="DM Sans"/>
                <a:cs typeface="DM Sans"/>
                <a:sym typeface="DM Sans"/>
              </a:rPr>
              <a:t>04</a:t>
            </a:r>
            <a:endParaRPr sz="700"/>
          </a:p>
        </p:txBody>
      </p:sp>
      <p:sp>
        <p:nvSpPr>
          <p:cNvPr id="1633" name="Google Shape;1633;p79"/>
          <p:cNvSpPr txBox="1"/>
          <p:nvPr/>
        </p:nvSpPr>
        <p:spPr>
          <a:xfrm>
            <a:off x="6800850" y="3770500"/>
            <a:ext cx="1886100" cy="5271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Clr>
                <a:schemeClr val="dk1"/>
              </a:buClr>
              <a:buSzPts val="600"/>
              <a:buFont typeface="Arial"/>
              <a:buNone/>
            </a:pPr>
            <a:r>
              <a:rPr lang="en" sz="1500">
                <a:solidFill>
                  <a:srgbClr val="FAB9FF"/>
                </a:solidFill>
                <a:latin typeface="DM Sans ExtraBold"/>
                <a:ea typeface="DM Sans ExtraBold"/>
                <a:cs typeface="DM Sans ExtraBold"/>
                <a:sym typeface="DM Sans ExtraBold"/>
              </a:rPr>
              <a:t>Title of this item</a:t>
            </a:r>
            <a:endParaRPr sz="1500">
              <a:solidFill>
                <a:srgbClr val="FAB9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Clr>
                <a:schemeClr val="dk1"/>
              </a:buClr>
              <a:buSzPts val="600"/>
              <a:buFont typeface="Arial"/>
              <a:buNone/>
            </a:pPr>
            <a:r>
              <a:rPr lang="en" sz="900">
                <a:solidFill>
                  <a:schemeClr val="lt1"/>
                </a:solidFill>
                <a:latin typeface="DM Sans ExtraBold"/>
                <a:ea typeface="DM Sans ExtraBold"/>
                <a:cs typeface="DM Sans ExtraBold"/>
                <a:sym typeface="DM Sans ExtraBold"/>
              </a:rPr>
              <a:t>Description </a:t>
            </a:r>
            <a:r>
              <a:rPr lang="en" sz="900">
                <a:solidFill>
                  <a:schemeClr val="lt1"/>
                </a:solidFill>
                <a:latin typeface="DM Sans"/>
                <a:ea typeface="DM Sans"/>
                <a:cs typeface="DM Sans"/>
                <a:sym typeface="DM Sans"/>
              </a:rPr>
              <a:t>of this number.</a:t>
            </a:r>
            <a:r>
              <a:rPr lang="en" sz="1100">
                <a:solidFill>
                  <a:schemeClr val="lt1"/>
                </a:solidFill>
                <a:latin typeface="DM Sans"/>
                <a:ea typeface="DM Sans"/>
                <a:cs typeface="DM Sans"/>
                <a:sym typeface="DM Sans"/>
              </a:rPr>
              <a:t> </a:t>
            </a:r>
            <a:endParaRPr sz="1500">
              <a:solidFill>
                <a:srgbClr val="FAB9FF"/>
              </a:solidFill>
              <a:latin typeface="DM Sans ExtraBold"/>
              <a:ea typeface="DM Sans ExtraBold"/>
              <a:cs typeface="DM Sans ExtraBold"/>
              <a:sym typeface="DM Sans ExtraBold"/>
            </a:endParaRPr>
          </a:p>
        </p:txBody>
      </p:sp>
      <p:sp>
        <p:nvSpPr>
          <p:cNvPr id="1634" name="Google Shape;1634;p79"/>
          <p:cNvSpPr/>
          <p:nvPr/>
        </p:nvSpPr>
        <p:spPr>
          <a:xfrm>
            <a:off x="457200" y="1807150"/>
            <a:ext cx="466800" cy="466800"/>
          </a:xfrm>
          <a:prstGeom prst="ellipse">
            <a:avLst/>
          </a:prstGeom>
          <a:solidFill>
            <a:srgbClr val="FAB9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b="1" sz="1500">
              <a:solidFill>
                <a:srgbClr val="690037"/>
              </a:solidFill>
              <a:latin typeface="DM Sans"/>
              <a:ea typeface="DM Sans"/>
              <a:cs typeface="DM Sans"/>
              <a:sym typeface="DM Sans"/>
            </a:endParaRPr>
          </a:p>
        </p:txBody>
      </p:sp>
      <p:sp>
        <p:nvSpPr>
          <p:cNvPr id="1635" name="Google Shape;1635;p79"/>
          <p:cNvSpPr txBox="1"/>
          <p:nvPr/>
        </p:nvSpPr>
        <p:spPr>
          <a:xfrm>
            <a:off x="457200" y="1878850"/>
            <a:ext cx="466800" cy="3234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b="1" lang="en" sz="1500">
                <a:solidFill>
                  <a:srgbClr val="690037"/>
                </a:solidFill>
                <a:latin typeface="DM Sans"/>
                <a:ea typeface="DM Sans"/>
                <a:cs typeface="DM Sans"/>
                <a:sym typeface="DM Sans"/>
              </a:rPr>
              <a:t>01</a:t>
            </a:r>
            <a:endParaRPr sz="700"/>
          </a:p>
        </p:txBody>
      </p:sp>
      <p:sp>
        <p:nvSpPr>
          <p:cNvPr id="1636" name="Google Shape;1636;p79"/>
          <p:cNvSpPr txBox="1"/>
          <p:nvPr/>
        </p:nvSpPr>
        <p:spPr>
          <a:xfrm>
            <a:off x="457200" y="3770500"/>
            <a:ext cx="1886100" cy="5271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Clr>
                <a:schemeClr val="dk1"/>
              </a:buClr>
              <a:buSzPts val="600"/>
              <a:buFont typeface="Arial"/>
              <a:buNone/>
            </a:pPr>
            <a:r>
              <a:rPr lang="en" sz="1500">
                <a:solidFill>
                  <a:srgbClr val="FAB9FF"/>
                </a:solidFill>
                <a:latin typeface="DM Sans ExtraBold"/>
                <a:ea typeface="DM Sans ExtraBold"/>
                <a:cs typeface="DM Sans ExtraBold"/>
                <a:sym typeface="DM Sans ExtraBold"/>
              </a:rPr>
              <a:t>Title of this item</a:t>
            </a:r>
            <a:endParaRPr sz="1500">
              <a:solidFill>
                <a:srgbClr val="FAB9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Clr>
                <a:schemeClr val="dk1"/>
              </a:buClr>
              <a:buSzPts val="600"/>
              <a:buFont typeface="Arial"/>
              <a:buNone/>
            </a:pPr>
            <a:r>
              <a:rPr lang="en" sz="900">
                <a:solidFill>
                  <a:schemeClr val="lt1"/>
                </a:solidFill>
                <a:latin typeface="DM Sans ExtraBold"/>
                <a:ea typeface="DM Sans ExtraBold"/>
                <a:cs typeface="DM Sans ExtraBold"/>
                <a:sym typeface="DM Sans ExtraBold"/>
              </a:rPr>
              <a:t>Description </a:t>
            </a:r>
            <a:r>
              <a:rPr lang="en" sz="900">
                <a:solidFill>
                  <a:schemeClr val="lt1"/>
                </a:solidFill>
                <a:latin typeface="DM Sans"/>
                <a:ea typeface="DM Sans"/>
                <a:cs typeface="DM Sans"/>
                <a:sym typeface="DM Sans"/>
              </a:rPr>
              <a:t>of this number.</a:t>
            </a:r>
            <a:r>
              <a:rPr lang="en" sz="1100">
                <a:solidFill>
                  <a:schemeClr val="lt1"/>
                </a:solidFill>
                <a:latin typeface="DM Sans"/>
                <a:ea typeface="DM Sans"/>
                <a:cs typeface="DM Sans"/>
                <a:sym typeface="DM Sans"/>
              </a:rPr>
              <a:t> </a:t>
            </a:r>
            <a:endParaRPr sz="1500">
              <a:solidFill>
                <a:srgbClr val="FAB9FF"/>
              </a:solidFill>
              <a:latin typeface="DM Sans ExtraBold"/>
              <a:ea typeface="DM Sans ExtraBold"/>
              <a:cs typeface="DM Sans ExtraBold"/>
              <a:sym typeface="DM Sans ExtraBold"/>
            </a:endParaRPr>
          </a:p>
        </p:txBody>
      </p:sp>
      <p:sp>
        <p:nvSpPr>
          <p:cNvPr id="1637" name="Google Shape;1637;p79"/>
          <p:cNvSpPr/>
          <p:nvPr/>
        </p:nvSpPr>
        <p:spPr>
          <a:xfrm>
            <a:off x="6800850" y="3272500"/>
            <a:ext cx="466800" cy="466800"/>
          </a:xfrm>
          <a:prstGeom prst="ellipse">
            <a:avLst/>
          </a:prstGeom>
          <a:solidFill>
            <a:srgbClr val="FAB9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b="1" sz="1500">
              <a:solidFill>
                <a:srgbClr val="690037"/>
              </a:solidFill>
              <a:latin typeface="DM Sans"/>
              <a:ea typeface="DM Sans"/>
              <a:cs typeface="DM Sans"/>
              <a:sym typeface="DM Sans"/>
            </a:endParaRPr>
          </a:p>
        </p:txBody>
      </p:sp>
      <p:sp>
        <p:nvSpPr>
          <p:cNvPr id="1638" name="Google Shape;1638;p79"/>
          <p:cNvSpPr txBox="1"/>
          <p:nvPr/>
        </p:nvSpPr>
        <p:spPr>
          <a:xfrm>
            <a:off x="6800850" y="3344200"/>
            <a:ext cx="466800" cy="3234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b="1" lang="en" sz="1500">
                <a:solidFill>
                  <a:srgbClr val="690037"/>
                </a:solidFill>
                <a:latin typeface="DM Sans"/>
                <a:ea typeface="DM Sans"/>
                <a:cs typeface="DM Sans"/>
                <a:sym typeface="DM Sans"/>
              </a:rPr>
              <a:t>08</a:t>
            </a:r>
            <a:endParaRPr sz="700"/>
          </a:p>
        </p:txBody>
      </p:sp>
      <p:sp>
        <p:nvSpPr>
          <p:cNvPr id="1639" name="Google Shape;1639;p79"/>
          <p:cNvSpPr/>
          <p:nvPr/>
        </p:nvSpPr>
        <p:spPr>
          <a:xfrm>
            <a:off x="457200" y="3272500"/>
            <a:ext cx="466800" cy="466800"/>
          </a:xfrm>
          <a:prstGeom prst="ellipse">
            <a:avLst/>
          </a:prstGeom>
          <a:solidFill>
            <a:srgbClr val="FAB9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b="1" sz="1500">
              <a:solidFill>
                <a:srgbClr val="690037"/>
              </a:solidFill>
              <a:latin typeface="DM Sans"/>
              <a:ea typeface="DM Sans"/>
              <a:cs typeface="DM Sans"/>
              <a:sym typeface="DM Sans"/>
            </a:endParaRPr>
          </a:p>
        </p:txBody>
      </p:sp>
      <p:sp>
        <p:nvSpPr>
          <p:cNvPr id="1640" name="Google Shape;1640;p79"/>
          <p:cNvSpPr txBox="1"/>
          <p:nvPr/>
        </p:nvSpPr>
        <p:spPr>
          <a:xfrm>
            <a:off x="457200" y="3344200"/>
            <a:ext cx="466800" cy="3234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b="1" lang="en" sz="1500">
                <a:solidFill>
                  <a:srgbClr val="690037"/>
                </a:solidFill>
                <a:latin typeface="DM Sans"/>
                <a:ea typeface="DM Sans"/>
                <a:cs typeface="DM Sans"/>
                <a:sym typeface="DM Sans"/>
              </a:rPr>
              <a:t>05</a:t>
            </a:r>
            <a:endParaRPr sz="700"/>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4DCFA"/>
        </a:solidFill>
      </p:bgPr>
    </p:bg>
    <p:spTree>
      <p:nvGrpSpPr>
        <p:cNvPr id="1644" name="Shape 1644"/>
        <p:cNvGrpSpPr/>
        <p:nvPr/>
      </p:nvGrpSpPr>
      <p:grpSpPr>
        <a:xfrm>
          <a:off x="0" y="0"/>
          <a:ext cx="0" cy="0"/>
          <a:chOff x="0" y="0"/>
          <a:chExt cx="0" cy="0"/>
        </a:xfrm>
      </p:grpSpPr>
      <p:sp>
        <p:nvSpPr>
          <p:cNvPr id="1645" name="Google Shape;1645;p80"/>
          <p:cNvSpPr txBox="1"/>
          <p:nvPr/>
        </p:nvSpPr>
        <p:spPr>
          <a:xfrm>
            <a:off x="457200" y="475650"/>
            <a:ext cx="8229600" cy="831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FFFFF"/>
                </a:solidFill>
                <a:latin typeface="DM Sans ExtraBold"/>
                <a:ea typeface="DM Sans ExtraBold"/>
                <a:cs typeface="DM Sans ExtraBold"/>
                <a:sym typeface="DM Sans ExtraBold"/>
              </a:rPr>
              <a:t>title.</a:t>
            </a:r>
            <a:r>
              <a:rPr lang="en" sz="2400">
                <a:solidFill>
                  <a:srgbClr val="000050"/>
                </a:solidFill>
                <a:latin typeface="DM Sans ExtraBold"/>
                <a:ea typeface="DM Sans ExtraBold"/>
                <a:cs typeface="DM Sans ExtraBold"/>
                <a:sym typeface="DM Sans ExtraBold"/>
              </a:rPr>
              <a:t> </a:t>
            </a:r>
            <a:br>
              <a:rPr lang="en" sz="2400">
                <a:solidFill>
                  <a:srgbClr val="000050"/>
                </a:solidFill>
                <a:latin typeface="DM Sans ExtraBold"/>
                <a:ea typeface="DM Sans ExtraBold"/>
                <a:cs typeface="DM Sans ExtraBold"/>
                <a:sym typeface="DM Sans ExtraBold"/>
              </a:rPr>
            </a:br>
            <a:r>
              <a:rPr lang="en" sz="2400">
                <a:solidFill>
                  <a:srgbClr val="000050"/>
                </a:solidFill>
                <a:latin typeface="DM Sans ExtraBold"/>
                <a:ea typeface="DM Sans ExtraBold"/>
                <a:cs typeface="DM Sans ExtraBold"/>
                <a:sym typeface="DM Sans ExtraBold"/>
              </a:rPr>
              <a:t>Use up to 2 lines of text.</a:t>
            </a:r>
            <a:endParaRPr sz="1800">
              <a:solidFill>
                <a:srgbClr val="000050"/>
              </a:solidFill>
              <a:latin typeface="DM Sans"/>
              <a:ea typeface="DM Sans"/>
              <a:cs typeface="DM Sans"/>
              <a:sym typeface="DM Sans"/>
            </a:endParaRPr>
          </a:p>
        </p:txBody>
      </p:sp>
      <p:sp>
        <p:nvSpPr>
          <p:cNvPr id="1646" name="Google Shape;1646;p80"/>
          <p:cNvSpPr txBox="1"/>
          <p:nvPr/>
        </p:nvSpPr>
        <p:spPr>
          <a:xfrm>
            <a:off x="457200" y="1959325"/>
            <a:ext cx="1886100" cy="2262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A5A50"/>
                </a:solidFill>
                <a:latin typeface="DM Sans ExtraBold"/>
                <a:ea typeface="DM Sans ExtraBold"/>
                <a:cs typeface="DM Sans ExtraBold"/>
                <a:sym typeface="DM Sans ExtraBold"/>
              </a:rPr>
              <a:t>Bullet list</a:t>
            </a:r>
            <a:endParaRPr sz="1800">
              <a:solidFill>
                <a:srgbClr val="FA5A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FFFFFF"/>
              </a:solidFill>
              <a:latin typeface="DM Sans ExtraBold"/>
              <a:ea typeface="DM Sans ExtraBold"/>
              <a:cs typeface="DM Sans ExtraBold"/>
              <a:sym typeface="DM Sans ExtraBold"/>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First item</a:t>
            </a:r>
            <a:endParaRPr sz="1200">
              <a:solidFill>
                <a:srgbClr val="000050"/>
              </a:solidFill>
              <a:latin typeface="DM Sans"/>
              <a:ea typeface="DM Sans"/>
              <a:cs typeface="DM Sans"/>
              <a:sym typeface="DM Sans"/>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Second item</a:t>
            </a:r>
            <a:endParaRPr sz="1200">
              <a:solidFill>
                <a:srgbClr val="000050"/>
              </a:solidFill>
              <a:latin typeface="DM Sans"/>
              <a:ea typeface="DM Sans"/>
              <a:cs typeface="DM Sans"/>
              <a:sym typeface="DM Sans"/>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Third item</a:t>
            </a:r>
            <a:endParaRPr sz="1200">
              <a:solidFill>
                <a:srgbClr val="000050"/>
              </a:solidFill>
              <a:latin typeface="DM Sans"/>
              <a:ea typeface="DM Sans"/>
              <a:cs typeface="DM Sans"/>
              <a:sym typeface="DM Sans"/>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Forth item</a:t>
            </a:r>
            <a:endParaRPr sz="1200">
              <a:solidFill>
                <a:srgbClr val="000050"/>
              </a:solidFill>
              <a:latin typeface="DM Sans"/>
              <a:ea typeface="DM Sans"/>
              <a:cs typeface="DM Sans"/>
              <a:sym typeface="DM Sans"/>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etc…</a:t>
            </a:r>
            <a:endParaRPr sz="1200">
              <a:solidFill>
                <a:srgbClr val="000050"/>
              </a:solidFill>
              <a:latin typeface="DM Sans"/>
              <a:ea typeface="DM Sans"/>
              <a:cs typeface="DM Sans"/>
              <a:sym typeface="DM Sans"/>
            </a:endParaRPr>
          </a:p>
          <a:p>
            <a:pPr indent="0" lvl="0" marL="228600" rtl="0" algn="l">
              <a:lnSpc>
                <a:spcPct val="115000"/>
              </a:lnSpc>
              <a:spcBef>
                <a:spcPts val="0"/>
              </a:spcBef>
              <a:spcAft>
                <a:spcPts val="0"/>
              </a:spcAft>
              <a:buNone/>
            </a:pPr>
            <a:r>
              <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100">
                <a:solidFill>
                  <a:srgbClr val="000050"/>
                </a:solidFill>
                <a:latin typeface="DM Sans"/>
                <a:ea typeface="DM Sans"/>
                <a:cs typeface="DM Sans"/>
                <a:sym typeface="DM Sans"/>
              </a:rPr>
              <a:t>You can also write normal texts in this section. </a:t>
            </a:r>
            <a:endParaRPr sz="1100">
              <a:solidFill>
                <a:srgbClr val="000050"/>
              </a:solidFill>
              <a:latin typeface="DM Sans"/>
              <a:ea typeface="DM Sans"/>
              <a:cs typeface="DM Sans"/>
              <a:sym typeface="DM Sans"/>
            </a:endParaRPr>
          </a:p>
        </p:txBody>
      </p:sp>
      <p:sp>
        <p:nvSpPr>
          <p:cNvPr id="1647" name="Google Shape;1647;p80"/>
          <p:cNvSpPr txBox="1"/>
          <p:nvPr/>
        </p:nvSpPr>
        <p:spPr>
          <a:xfrm>
            <a:off x="2571750" y="1959325"/>
            <a:ext cx="1886100" cy="2262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A5A50"/>
                </a:solidFill>
                <a:latin typeface="DM Sans ExtraBold"/>
                <a:ea typeface="DM Sans ExtraBold"/>
                <a:cs typeface="DM Sans ExtraBold"/>
                <a:sym typeface="DM Sans ExtraBold"/>
              </a:rPr>
              <a:t>Bullet list</a:t>
            </a:r>
            <a:endParaRPr sz="1800">
              <a:solidFill>
                <a:srgbClr val="FA5A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FFFFFF"/>
              </a:solidFill>
              <a:latin typeface="DM Sans ExtraBold"/>
              <a:ea typeface="DM Sans ExtraBold"/>
              <a:cs typeface="DM Sans ExtraBold"/>
              <a:sym typeface="DM Sans ExtraBold"/>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First item</a:t>
            </a:r>
            <a:endParaRPr sz="1200">
              <a:solidFill>
                <a:srgbClr val="000050"/>
              </a:solidFill>
              <a:latin typeface="DM Sans"/>
              <a:ea typeface="DM Sans"/>
              <a:cs typeface="DM Sans"/>
              <a:sym typeface="DM Sans"/>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Second item</a:t>
            </a:r>
            <a:endParaRPr sz="1200">
              <a:solidFill>
                <a:srgbClr val="000050"/>
              </a:solidFill>
              <a:latin typeface="DM Sans"/>
              <a:ea typeface="DM Sans"/>
              <a:cs typeface="DM Sans"/>
              <a:sym typeface="DM Sans"/>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Third item</a:t>
            </a:r>
            <a:endParaRPr sz="1200">
              <a:solidFill>
                <a:srgbClr val="000050"/>
              </a:solidFill>
              <a:latin typeface="DM Sans"/>
              <a:ea typeface="DM Sans"/>
              <a:cs typeface="DM Sans"/>
              <a:sym typeface="DM Sans"/>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Forth item</a:t>
            </a:r>
            <a:endParaRPr sz="1200">
              <a:solidFill>
                <a:srgbClr val="000050"/>
              </a:solidFill>
              <a:latin typeface="DM Sans"/>
              <a:ea typeface="DM Sans"/>
              <a:cs typeface="DM Sans"/>
              <a:sym typeface="DM Sans"/>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etc…</a:t>
            </a:r>
            <a:endParaRPr sz="1200">
              <a:solidFill>
                <a:srgbClr val="000050"/>
              </a:solidFill>
              <a:latin typeface="DM Sans"/>
              <a:ea typeface="DM Sans"/>
              <a:cs typeface="DM Sans"/>
              <a:sym typeface="DM Sans"/>
            </a:endParaRPr>
          </a:p>
          <a:p>
            <a:pPr indent="0" lvl="0" marL="228600" rtl="0" algn="l">
              <a:lnSpc>
                <a:spcPct val="115000"/>
              </a:lnSpc>
              <a:spcBef>
                <a:spcPts val="0"/>
              </a:spcBef>
              <a:spcAft>
                <a:spcPts val="0"/>
              </a:spcAft>
              <a:buNone/>
            </a:pPr>
            <a:r>
              <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100">
                <a:solidFill>
                  <a:srgbClr val="000050"/>
                </a:solidFill>
                <a:latin typeface="DM Sans"/>
                <a:ea typeface="DM Sans"/>
                <a:cs typeface="DM Sans"/>
                <a:sym typeface="DM Sans"/>
              </a:rPr>
              <a:t>You can also write normal texts in this section. </a:t>
            </a:r>
            <a:endParaRPr sz="1100">
              <a:solidFill>
                <a:srgbClr val="000050"/>
              </a:solidFill>
              <a:latin typeface="DM Sans"/>
              <a:ea typeface="DM Sans"/>
              <a:cs typeface="DM Sans"/>
              <a:sym typeface="DM Sans"/>
            </a:endParaRPr>
          </a:p>
        </p:txBody>
      </p:sp>
      <p:sp>
        <p:nvSpPr>
          <p:cNvPr id="1648" name="Google Shape;1648;p80"/>
          <p:cNvSpPr txBox="1"/>
          <p:nvPr/>
        </p:nvSpPr>
        <p:spPr>
          <a:xfrm>
            <a:off x="4686300" y="1959325"/>
            <a:ext cx="1886100" cy="2262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A5A50"/>
                </a:solidFill>
                <a:latin typeface="DM Sans ExtraBold"/>
                <a:ea typeface="DM Sans ExtraBold"/>
                <a:cs typeface="DM Sans ExtraBold"/>
                <a:sym typeface="DM Sans ExtraBold"/>
              </a:rPr>
              <a:t>Bullet list</a:t>
            </a:r>
            <a:endParaRPr sz="1800">
              <a:solidFill>
                <a:srgbClr val="FA5A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FFFFFF"/>
              </a:solidFill>
              <a:latin typeface="DM Sans ExtraBold"/>
              <a:ea typeface="DM Sans ExtraBold"/>
              <a:cs typeface="DM Sans ExtraBold"/>
              <a:sym typeface="DM Sans ExtraBold"/>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First item</a:t>
            </a:r>
            <a:endParaRPr sz="1200">
              <a:solidFill>
                <a:srgbClr val="000050"/>
              </a:solidFill>
              <a:latin typeface="DM Sans"/>
              <a:ea typeface="DM Sans"/>
              <a:cs typeface="DM Sans"/>
              <a:sym typeface="DM Sans"/>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Second item</a:t>
            </a:r>
            <a:endParaRPr sz="1200">
              <a:solidFill>
                <a:srgbClr val="000050"/>
              </a:solidFill>
              <a:latin typeface="DM Sans"/>
              <a:ea typeface="DM Sans"/>
              <a:cs typeface="DM Sans"/>
              <a:sym typeface="DM Sans"/>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Third item</a:t>
            </a:r>
            <a:endParaRPr sz="1200">
              <a:solidFill>
                <a:srgbClr val="000050"/>
              </a:solidFill>
              <a:latin typeface="DM Sans"/>
              <a:ea typeface="DM Sans"/>
              <a:cs typeface="DM Sans"/>
              <a:sym typeface="DM Sans"/>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Forth item</a:t>
            </a:r>
            <a:endParaRPr sz="1200">
              <a:solidFill>
                <a:srgbClr val="000050"/>
              </a:solidFill>
              <a:latin typeface="DM Sans"/>
              <a:ea typeface="DM Sans"/>
              <a:cs typeface="DM Sans"/>
              <a:sym typeface="DM Sans"/>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etc…</a:t>
            </a:r>
            <a:endParaRPr sz="1200">
              <a:solidFill>
                <a:srgbClr val="000050"/>
              </a:solidFill>
              <a:latin typeface="DM Sans"/>
              <a:ea typeface="DM Sans"/>
              <a:cs typeface="DM Sans"/>
              <a:sym typeface="DM Sans"/>
            </a:endParaRPr>
          </a:p>
          <a:p>
            <a:pPr indent="0" lvl="0" marL="228600" rtl="0" algn="l">
              <a:lnSpc>
                <a:spcPct val="115000"/>
              </a:lnSpc>
              <a:spcBef>
                <a:spcPts val="0"/>
              </a:spcBef>
              <a:spcAft>
                <a:spcPts val="0"/>
              </a:spcAft>
              <a:buNone/>
            </a:pPr>
            <a:r>
              <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100">
                <a:solidFill>
                  <a:srgbClr val="000050"/>
                </a:solidFill>
                <a:latin typeface="DM Sans"/>
                <a:ea typeface="DM Sans"/>
                <a:cs typeface="DM Sans"/>
                <a:sym typeface="DM Sans"/>
              </a:rPr>
              <a:t>You can also write normal texts in this section. </a:t>
            </a:r>
            <a:endParaRPr sz="1100">
              <a:solidFill>
                <a:srgbClr val="000050"/>
              </a:solidFill>
              <a:latin typeface="DM Sans"/>
              <a:ea typeface="DM Sans"/>
              <a:cs typeface="DM Sans"/>
              <a:sym typeface="DM Sans"/>
            </a:endParaRPr>
          </a:p>
        </p:txBody>
      </p:sp>
      <p:sp>
        <p:nvSpPr>
          <p:cNvPr id="1649" name="Google Shape;1649;p80"/>
          <p:cNvSpPr txBox="1"/>
          <p:nvPr/>
        </p:nvSpPr>
        <p:spPr>
          <a:xfrm>
            <a:off x="6800850" y="1959325"/>
            <a:ext cx="1886100" cy="2262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A5A50"/>
                </a:solidFill>
                <a:latin typeface="DM Sans ExtraBold"/>
                <a:ea typeface="DM Sans ExtraBold"/>
                <a:cs typeface="DM Sans ExtraBold"/>
                <a:sym typeface="DM Sans ExtraBold"/>
              </a:rPr>
              <a:t>Bullet list</a:t>
            </a:r>
            <a:endParaRPr sz="1800">
              <a:solidFill>
                <a:srgbClr val="FA5A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FFFFFF"/>
              </a:solidFill>
              <a:latin typeface="DM Sans ExtraBold"/>
              <a:ea typeface="DM Sans ExtraBold"/>
              <a:cs typeface="DM Sans ExtraBold"/>
              <a:sym typeface="DM Sans ExtraBold"/>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First item</a:t>
            </a:r>
            <a:endParaRPr sz="1200">
              <a:solidFill>
                <a:srgbClr val="000050"/>
              </a:solidFill>
              <a:latin typeface="DM Sans"/>
              <a:ea typeface="DM Sans"/>
              <a:cs typeface="DM Sans"/>
              <a:sym typeface="DM Sans"/>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Second item</a:t>
            </a:r>
            <a:endParaRPr sz="1200">
              <a:solidFill>
                <a:srgbClr val="000050"/>
              </a:solidFill>
              <a:latin typeface="DM Sans"/>
              <a:ea typeface="DM Sans"/>
              <a:cs typeface="DM Sans"/>
              <a:sym typeface="DM Sans"/>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Third item</a:t>
            </a:r>
            <a:endParaRPr sz="1200">
              <a:solidFill>
                <a:srgbClr val="000050"/>
              </a:solidFill>
              <a:latin typeface="DM Sans"/>
              <a:ea typeface="DM Sans"/>
              <a:cs typeface="DM Sans"/>
              <a:sym typeface="DM Sans"/>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Forth item</a:t>
            </a:r>
            <a:endParaRPr sz="1200">
              <a:solidFill>
                <a:srgbClr val="000050"/>
              </a:solidFill>
              <a:latin typeface="DM Sans"/>
              <a:ea typeface="DM Sans"/>
              <a:cs typeface="DM Sans"/>
              <a:sym typeface="DM Sans"/>
            </a:endParaRPr>
          </a:p>
          <a:p>
            <a:pPr indent="-190500" lvl="0" marL="228600" rtl="0" algn="l">
              <a:lnSpc>
                <a:spcPct val="115000"/>
              </a:lnSpc>
              <a:spcBef>
                <a:spcPts val="0"/>
              </a:spcBef>
              <a:spcAft>
                <a:spcPts val="0"/>
              </a:spcAft>
              <a:buClr>
                <a:srgbClr val="000050"/>
              </a:buClr>
              <a:buSzPts val="1200"/>
              <a:buFont typeface="DM Sans"/>
              <a:buChar char="●"/>
            </a:pPr>
            <a:r>
              <a:rPr lang="en" sz="1200">
                <a:solidFill>
                  <a:srgbClr val="000050"/>
                </a:solidFill>
                <a:latin typeface="DM Sans"/>
                <a:ea typeface="DM Sans"/>
                <a:cs typeface="DM Sans"/>
                <a:sym typeface="DM Sans"/>
              </a:rPr>
              <a:t>etc…</a:t>
            </a:r>
            <a:endParaRPr sz="1200">
              <a:solidFill>
                <a:srgbClr val="000050"/>
              </a:solidFill>
              <a:latin typeface="DM Sans"/>
              <a:ea typeface="DM Sans"/>
              <a:cs typeface="DM Sans"/>
              <a:sym typeface="DM Sans"/>
            </a:endParaRPr>
          </a:p>
          <a:p>
            <a:pPr indent="0" lvl="0" marL="228600" rtl="0" algn="l">
              <a:lnSpc>
                <a:spcPct val="115000"/>
              </a:lnSpc>
              <a:spcBef>
                <a:spcPts val="0"/>
              </a:spcBef>
              <a:spcAft>
                <a:spcPts val="0"/>
              </a:spcAft>
              <a:buNone/>
            </a:pPr>
            <a:r>
              <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100">
                <a:solidFill>
                  <a:srgbClr val="000050"/>
                </a:solidFill>
                <a:latin typeface="DM Sans"/>
                <a:ea typeface="DM Sans"/>
                <a:cs typeface="DM Sans"/>
                <a:sym typeface="DM Sans"/>
              </a:rPr>
              <a:t>You can also write normal texts in this section. </a:t>
            </a:r>
            <a:endParaRPr sz="1100">
              <a:solidFill>
                <a:srgbClr val="000050"/>
              </a:solidFill>
              <a:latin typeface="DM Sans"/>
              <a:ea typeface="DM Sans"/>
              <a:cs typeface="DM Sans"/>
              <a:sym typeface="DM Sans"/>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50"/>
        </a:solidFill>
      </p:bgPr>
    </p:bg>
    <p:spTree>
      <p:nvGrpSpPr>
        <p:cNvPr id="1653" name="Shape 1653"/>
        <p:cNvGrpSpPr/>
        <p:nvPr/>
      </p:nvGrpSpPr>
      <p:grpSpPr>
        <a:xfrm>
          <a:off x="0" y="0"/>
          <a:ext cx="0" cy="0"/>
          <a:chOff x="0" y="0"/>
          <a:chExt cx="0" cy="0"/>
        </a:xfrm>
      </p:grpSpPr>
      <p:sp>
        <p:nvSpPr>
          <p:cNvPr id="1654" name="Google Shape;1654;p81"/>
          <p:cNvSpPr txBox="1"/>
          <p:nvPr/>
        </p:nvSpPr>
        <p:spPr>
          <a:xfrm>
            <a:off x="457200" y="461400"/>
            <a:ext cx="4000500" cy="831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FFFFFF"/>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 </a:t>
            </a:r>
            <a:r>
              <a:rPr lang="en" sz="2400">
                <a:solidFill>
                  <a:srgbClr val="FFFFFF"/>
                </a:solidFill>
                <a:latin typeface="DM Sans ExtraBold"/>
                <a:ea typeface="DM Sans ExtraBold"/>
                <a:cs typeface="DM Sans ExtraBold"/>
                <a:sym typeface="DM Sans ExtraBold"/>
              </a:rPr>
              <a:t>Up to 2 lines. Don't exceed.</a:t>
            </a:r>
            <a:endParaRPr sz="1800">
              <a:solidFill>
                <a:srgbClr val="FFFFFF"/>
              </a:solidFill>
              <a:latin typeface="DM Sans"/>
              <a:ea typeface="DM Sans"/>
              <a:cs typeface="DM Sans"/>
              <a:sym typeface="DM Sans"/>
            </a:endParaRPr>
          </a:p>
        </p:txBody>
      </p:sp>
      <p:sp>
        <p:nvSpPr>
          <p:cNvPr id="1655" name="Google Shape;1655;p81"/>
          <p:cNvSpPr txBox="1"/>
          <p:nvPr/>
        </p:nvSpPr>
        <p:spPr>
          <a:xfrm>
            <a:off x="4686300" y="532950"/>
            <a:ext cx="4000500" cy="68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A5A50"/>
                </a:solidFill>
                <a:latin typeface="DM Sans"/>
                <a:ea typeface="DM Sans"/>
                <a:cs typeface="DM Sans"/>
                <a:sym typeface="DM Sans"/>
              </a:rPr>
              <a:t>Use this </a:t>
            </a:r>
            <a:r>
              <a:rPr lang="en" sz="1800">
                <a:solidFill>
                  <a:srgbClr val="FA5A50"/>
                </a:solidFill>
                <a:latin typeface="DM Sans ExtraBold"/>
                <a:ea typeface="DM Sans ExtraBold"/>
                <a:cs typeface="DM Sans ExtraBold"/>
                <a:sym typeface="DM Sans ExtraBold"/>
              </a:rPr>
              <a:t>size of font </a:t>
            </a:r>
            <a:r>
              <a:rPr lang="en" sz="1800">
                <a:solidFill>
                  <a:srgbClr val="FA5A50"/>
                </a:solidFill>
                <a:latin typeface="DM Sans"/>
                <a:ea typeface="DM Sans"/>
                <a:cs typeface="DM Sans"/>
                <a:sym typeface="DM Sans"/>
              </a:rPr>
              <a:t>or smaller. </a:t>
            </a:r>
            <a:br>
              <a:rPr lang="en" sz="1800">
                <a:solidFill>
                  <a:srgbClr val="FA5A50"/>
                </a:solidFill>
                <a:latin typeface="DM Sans"/>
                <a:ea typeface="DM Sans"/>
                <a:cs typeface="DM Sans"/>
                <a:sym typeface="DM Sans"/>
              </a:rPr>
            </a:br>
            <a:r>
              <a:rPr lang="en" sz="1800">
                <a:solidFill>
                  <a:srgbClr val="FA5A50"/>
                </a:solidFill>
                <a:latin typeface="DM Sans"/>
                <a:ea typeface="DM Sans"/>
                <a:cs typeface="DM Sans"/>
                <a:sym typeface="DM Sans"/>
              </a:rPr>
              <a:t>Use up to 2 lines. </a:t>
            </a:r>
            <a:endParaRPr sz="700"/>
          </a:p>
        </p:txBody>
      </p:sp>
      <p:sp>
        <p:nvSpPr>
          <p:cNvPr id="1656" name="Google Shape;1656;p81"/>
          <p:cNvSpPr txBox="1"/>
          <p:nvPr/>
        </p:nvSpPr>
        <p:spPr>
          <a:xfrm>
            <a:off x="457200" y="2064900"/>
            <a:ext cx="1886100" cy="10251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B4DCFA"/>
                </a:solidFill>
                <a:latin typeface="DM Sans ExtraBold"/>
                <a:ea typeface="DM Sans ExtraBold"/>
                <a:cs typeface="DM Sans ExtraBold"/>
                <a:sym typeface="DM Sans ExtraBold"/>
              </a:rPr>
              <a:t>Title for this section</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FFFFFF"/>
              </a:solidFill>
              <a:latin typeface="DM Sans ExtraBold"/>
              <a:ea typeface="DM Sans ExtraBold"/>
              <a:cs typeface="DM Sans ExtraBold"/>
              <a:sym typeface="DM Sans ExtraBold"/>
            </a:endParaRPr>
          </a:p>
          <a:p>
            <a:pPr indent="0" lvl="0" marL="0" rtl="0" algn="l">
              <a:lnSpc>
                <a:spcPct val="100000"/>
              </a:lnSpc>
              <a:spcBef>
                <a:spcPts val="0"/>
              </a:spcBef>
              <a:spcAft>
                <a:spcPts val="0"/>
              </a:spcAft>
              <a:buNone/>
            </a:pPr>
            <a:r>
              <a:rPr lang="en" sz="1100">
                <a:solidFill>
                  <a:srgbClr val="FFFFFF"/>
                </a:solidFill>
                <a:latin typeface="DM Sans ExtraBold"/>
                <a:ea typeface="DM Sans ExtraBold"/>
                <a:cs typeface="DM Sans ExtraBold"/>
                <a:sym typeface="DM Sans ExtraBold"/>
              </a:rPr>
              <a:t>Description </a:t>
            </a:r>
            <a:r>
              <a:rPr lang="en" sz="1100">
                <a:solidFill>
                  <a:srgbClr val="FFFFFF"/>
                </a:solidFill>
                <a:latin typeface="DM Sans"/>
                <a:ea typeface="DM Sans"/>
                <a:cs typeface="DM Sans"/>
                <a:sym typeface="DM Sans"/>
              </a:rPr>
              <a:t>of this section. You can write up to this line. </a:t>
            </a:r>
            <a:endParaRPr sz="1100">
              <a:solidFill>
                <a:srgbClr val="FFFFFF"/>
              </a:solidFill>
              <a:latin typeface="DM Sans"/>
              <a:ea typeface="DM Sans"/>
              <a:cs typeface="DM Sans"/>
              <a:sym typeface="DM Sans"/>
            </a:endParaRPr>
          </a:p>
        </p:txBody>
      </p:sp>
      <p:cxnSp>
        <p:nvCxnSpPr>
          <p:cNvPr id="1657" name="Google Shape;1657;p81"/>
          <p:cNvCxnSpPr/>
          <p:nvPr/>
        </p:nvCxnSpPr>
        <p:spPr>
          <a:xfrm>
            <a:off x="476250" y="2435700"/>
            <a:ext cx="1848000" cy="0"/>
          </a:xfrm>
          <a:prstGeom prst="straightConnector1">
            <a:avLst/>
          </a:prstGeom>
          <a:noFill/>
          <a:ln cap="flat" cmpd="sng" w="19050">
            <a:solidFill>
              <a:srgbClr val="FA5A50"/>
            </a:solidFill>
            <a:prstDash val="solid"/>
            <a:round/>
            <a:headEnd len="med" w="med" type="none"/>
            <a:tailEnd len="med" w="med" type="none"/>
          </a:ln>
        </p:spPr>
      </p:cxnSp>
      <p:sp>
        <p:nvSpPr>
          <p:cNvPr id="1658" name="Google Shape;1658;p81"/>
          <p:cNvSpPr txBox="1"/>
          <p:nvPr/>
        </p:nvSpPr>
        <p:spPr>
          <a:xfrm>
            <a:off x="2571750" y="2064900"/>
            <a:ext cx="1886100" cy="1075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B4DCFA"/>
                </a:solidFill>
                <a:latin typeface="DM Sans ExtraBold"/>
                <a:ea typeface="DM Sans ExtraBold"/>
                <a:cs typeface="DM Sans ExtraBold"/>
                <a:sym typeface="DM Sans ExtraBold"/>
              </a:rPr>
              <a:t>Title for this section</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100">
                <a:solidFill>
                  <a:srgbClr val="FFFFFF"/>
                </a:solidFill>
                <a:latin typeface="DM Sans ExtraBold"/>
                <a:ea typeface="DM Sans ExtraBold"/>
                <a:cs typeface="DM Sans ExtraBold"/>
                <a:sym typeface="DM Sans ExtraBold"/>
              </a:rPr>
              <a:t>Description </a:t>
            </a:r>
            <a:r>
              <a:rPr lang="en" sz="1100">
                <a:solidFill>
                  <a:srgbClr val="FFFFFF"/>
                </a:solidFill>
                <a:latin typeface="DM Sans"/>
                <a:ea typeface="DM Sans"/>
                <a:cs typeface="DM Sans"/>
                <a:sym typeface="DM Sans"/>
              </a:rPr>
              <a:t>of this section. You can write up to this line. </a:t>
            </a:r>
            <a:endParaRPr sz="1100">
              <a:solidFill>
                <a:srgbClr val="FFFFFF"/>
              </a:solidFill>
              <a:latin typeface="DM Sans"/>
              <a:ea typeface="DM Sans"/>
              <a:cs typeface="DM Sans"/>
              <a:sym typeface="DM Sans"/>
            </a:endParaRPr>
          </a:p>
        </p:txBody>
      </p:sp>
      <p:cxnSp>
        <p:nvCxnSpPr>
          <p:cNvPr id="1659" name="Google Shape;1659;p81"/>
          <p:cNvCxnSpPr/>
          <p:nvPr/>
        </p:nvCxnSpPr>
        <p:spPr>
          <a:xfrm>
            <a:off x="2590800" y="2435700"/>
            <a:ext cx="1848000" cy="0"/>
          </a:xfrm>
          <a:prstGeom prst="straightConnector1">
            <a:avLst/>
          </a:prstGeom>
          <a:noFill/>
          <a:ln cap="flat" cmpd="sng" w="19050">
            <a:solidFill>
              <a:srgbClr val="FA5A50"/>
            </a:solidFill>
            <a:prstDash val="solid"/>
            <a:round/>
            <a:headEnd len="med" w="med" type="none"/>
            <a:tailEnd len="med" w="med" type="none"/>
          </a:ln>
        </p:spPr>
      </p:cxnSp>
      <p:sp>
        <p:nvSpPr>
          <p:cNvPr id="1660" name="Google Shape;1660;p81"/>
          <p:cNvSpPr txBox="1"/>
          <p:nvPr/>
        </p:nvSpPr>
        <p:spPr>
          <a:xfrm>
            <a:off x="4686300" y="2064900"/>
            <a:ext cx="1886100" cy="1075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B4DCFA"/>
                </a:solidFill>
                <a:latin typeface="DM Sans ExtraBold"/>
                <a:ea typeface="DM Sans ExtraBold"/>
                <a:cs typeface="DM Sans ExtraBold"/>
                <a:sym typeface="DM Sans ExtraBold"/>
              </a:rPr>
              <a:t>Title for this section</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100">
                <a:solidFill>
                  <a:srgbClr val="FFFFFF"/>
                </a:solidFill>
                <a:latin typeface="DM Sans ExtraBold"/>
                <a:ea typeface="DM Sans ExtraBold"/>
                <a:cs typeface="DM Sans ExtraBold"/>
                <a:sym typeface="DM Sans ExtraBold"/>
              </a:rPr>
              <a:t>Description </a:t>
            </a:r>
            <a:r>
              <a:rPr lang="en" sz="1100">
                <a:solidFill>
                  <a:srgbClr val="FFFFFF"/>
                </a:solidFill>
                <a:latin typeface="DM Sans"/>
                <a:ea typeface="DM Sans"/>
                <a:cs typeface="DM Sans"/>
                <a:sym typeface="DM Sans"/>
              </a:rPr>
              <a:t>of this section. You can write up to this line. </a:t>
            </a:r>
            <a:endParaRPr sz="1100">
              <a:solidFill>
                <a:srgbClr val="FFFFFF"/>
              </a:solidFill>
              <a:latin typeface="DM Sans"/>
              <a:ea typeface="DM Sans"/>
              <a:cs typeface="DM Sans"/>
              <a:sym typeface="DM Sans"/>
            </a:endParaRPr>
          </a:p>
        </p:txBody>
      </p:sp>
      <p:cxnSp>
        <p:nvCxnSpPr>
          <p:cNvPr id="1661" name="Google Shape;1661;p81"/>
          <p:cNvCxnSpPr/>
          <p:nvPr/>
        </p:nvCxnSpPr>
        <p:spPr>
          <a:xfrm>
            <a:off x="4705350" y="2435700"/>
            <a:ext cx="1848000" cy="0"/>
          </a:xfrm>
          <a:prstGeom prst="straightConnector1">
            <a:avLst/>
          </a:prstGeom>
          <a:noFill/>
          <a:ln cap="flat" cmpd="sng" w="19050">
            <a:solidFill>
              <a:srgbClr val="FA5A50"/>
            </a:solidFill>
            <a:prstDash val="solid"/>
            <a:round/>
            <a:headEnd len="med" w="med" type="none"/>
            <a:tailEnd len="med" w="med" type="none"/>
          </a:ln>
        </p:spPr>
      </p:cxnSp>
      <p:sp>
        <p:nvSpPr>
          <p:cNvPr id="1662" name="Google Shape;1662;p81"/>
          <p:cNvSpPr txBox="1"/>
          <p:nvPr/>
        </p:nvSpPr>
        <p:spPr>
          <a:xfrm>
            <a:off x="6800850" y="2064900"/>
            <a:ext cx="1886100" cy="1075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B4DCFA"/>
                </a:solidFill>
                <a:latin typeface="DM Sans ExtraBold"/>
                <a:ea typeface="DM Sans ExtraBold"/>
                <a:cs typeface="DM Sans ExtraBold"/>
                <a:sym typeface="DM Sans ExtraBold"/>
              </a:rPr>
              <a:t>Title for this section</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100">
                <a:solidFill>
                  <a:srgbClr val="FFFFFF"/>
                </a:solidFill>
                <a:latin typeface="DM Sans ExtraBold"/>
                <a:ea typeface="DM Sans ExtraBold"/>
                <a:cs typeface="DM Sans ExtraBold"/>
                <a:sym typeface="DM Sans ExtraBold"/>
              </a:rPr>
              <a:t>Description </a:t>
            </a:r>
            <a:r>
              <a:rPr lang="en" sz="1100">
                <a:solidFill>
                  <a:srgbClr val="FFFFFF"/>
                </a:solidFill>
                <a:latin typeface="DM Sans"/>
                <a:ea typeface="DM Sans"/>
                <a:cs typeface="DM Sans"/>
                <a:sym typeface="DM Sans"/>
              </a:rPr>
              <a:t>of this section. You can write up to this line. </a:t>
            </a:r>
            <a:endParaRPr sz="1100">
              <a:solidFill>
                <a:srgbClr val="FFFFFF"/>
              </a:solidFill>
              <a:latin typeface="DM Sans"/>
              <a:ea typeface="DM Sans"/>
              <a:cs typeface="DM Sans"/>
              <a:sym typeface="DM Sans"/>
            </a:endParaRPr>
          </a:p>
        </p:txBody>
      </p:sp>
      <p:cxnSp>
        <p:nvCxnSpPr>
          <p:cNvPr id="1663" name="Google Shape;1663;p81"/>
          <p:cNvCxnSpPr/>
          <p:nvPr/>
        </p:nvCxnSpPr>
        <p:spPr>
          <a:xfrm>
            <a:off x="6819900" y="2435700"/>
            <a:ext cx="1848000" cy="0"/>
          </a:xfrm>
          <a:prstGeom prst="straightConnector1">
            <a:avLst/>
          </a:prstGeom>
          <a:noFill/>
          <a:ln cap="flat" cmpd="sng" w="19050">
            <a:solidFill>
              <a:srgbClr val="FA5A50"/>
            </a:solidFill>
            <a:prstDash val="solid"/>
            <a:round/>
            <a:headEnd len="med" w="med" type="none"/>
            <a:tailEnd len="med" w="med" type="none"/>
          </a:ln>
        </p:spPr>
      </p:cxnSp>
      <p:sp>
        <p:nvSpPr>
          <p:cNvPr id="1664" name="Google Shape;1664;p81"/>
          <p:cNvSpPr txBox="1"/>
          <p:nvPr/>
        </p:nvSpPr>
        <p:spPr>
          <a:xfrm>
            <a:off x="457200" y="3331050"/>
            <a:ext cx="1886100" cy="1075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B4DCFA"/>
                </a:solidFill>
                <a:latin typeface="DM Sans ExtraBold"/>
                <a:ea typeface="DM Sans ExtraBold"/>
                <a:cs typeface="DM Sans ExtraBold"/>
                <a:sym typeface="DM Sans ExtraBold"/>
              </a:rPr>
              <a:t>Title for this section</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100">
                <a:solidFill>
                  <a:srgbClr val="FFFFFF"/>
                </a:solidFill>
                <a:latin typeface="DM Sans ExtraBold"/>
                <a:ea typeface="DM Sans ExtraBold"/>
                <a:cs typeface="DM Sans ExtraBold"/>
                <a:sym typeface="DM Sans ExtraBold"/>
              </a:rPr>
              <a:t>Description </a:t>
            </a:r>
            <a:r>
              <a:rPr lang="en" sz="1100">
                <a:solidFill>
                  <a:srgbClr val="FFFFFF"/>
                </a:solidFill>
                <a:latin typeface="DM Sans"/>
                <a:ea typeface="DM Sans"/>
                <a:cs typeface="DM Sans"/>
                <a:sym typeface="DM Sans"/>
              </a:rPr>
              <a:t>of this section. You can write up to this line. </a:t>
            </a:r>
            <a:endParaRPr sz="1100">
              <a:solidFill>
                <a:srgbClr val="FFFFFF"/>
              </a:solidFill>
              <a:latin typeface="DM Sans"/>
              <a:ea typeface="DM Sans"/>
              <a:cs typeface="DM Sans"/>
              <a:sym typeface="DM Sans"/>
            </a:endParaRPr>
          </a:p>
        </p:txBody>
      </p:sp>
      <p:cxnSp>
        <p:nvCxnSpPr>
          <p:cNvPr id="1665" name="Google Shape;1665;p81"/>
          <p:cNvCxnSpPr/>
          <p:nvPr/>
        </p:nvCxnSpPr>
        <p:spPr>
          <a:xfrm>
            <a:off x="476250" y="3701850"/>
            <a:ext cx="1848000" cy="0"/>
          </a:xfrm>
          <a:prstGeom prst="straightConnector1">
            <a:avLst/>
          </a:prstGeom>
          <a:noFill/>
          <a:ln cap="flat" cmpd="sng" w="19050">
            <a:solidFill>
              <a:srgbClr val="FA5A50"/>
            </a:solidFill>
            <a:prstDash val="solid"/>
            <a:round/>
            <a:headEnd len="med" w="med" type="none"/>
            <a:tailEnd len="med" w="med" type="none"/>
          </a:ln>
        </p:spPr>
      </p:cxnSp>
      <p:sp>
        <p:nvSpPr>
          <p:cNvPr id="1666" name="Google Shape;1666;p81"/>
          <p:cNvSpPr txBox="1"/>
          <p:nvPr/>
        </p:nvSpPr>
        <p:spPr>
          <a:xfrm>
            <a:off x="2571750" y="3331050"/>
            <a:ext cx="1886100" cy="1075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B4DCFA"/>
                </a:solidFill>
                <a:latin typeface="DM Sans ExtraBold"/>
                <a:ea typeface="DM Sans ExtraBold"/>
                <a:cs typeface="DM Sans ExtraBold"/>
                <a:sym typeface="DM Sans ExtraBold"/>
              </a:rPr>
              <a:t>Title for this section</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100">
                <a:solidFill>
                  <a:srgbClr val="FFFFFF"/>
                </a:solidFill>
                <a:latin typeface="DM Sans ExtraBold"/>
                <a:ea typeface="DM Sans ExtraBold"/>
                <a:cs typeface="DM Sans ExtraBold"/>
                <a:sym typeface="DM Sans ExtraBold"/>
              </a:rPr>
              <a:t>Description </a:t>
            </a:r>
            <a:r>
              <a:rPr lang="en" sz="1100">
                <a:solidFill>
                  <a:srgbClr val="FFFFFF"/>
                </a:solidFill>
                <a:latin typeface="DM Sans"/>
                <a:ea typeface="DM Sans"/>
                <a:cs typeface="DM Sans"/>
                <a:sym typeface="DM Sans"/>
              </a:rPr>
              <a:t>of this section. You can write up to this line. </a:t>
            </a:r>
            <a:endParaRPr sz="1100">
              <a:solidFill>
                <a:srgbClr val="FFFFFF"/>
              </a:solidFill>
              <a:latin typeface="DM Sans"/>
              <a:ea typeface="DM Sans"/>
              <a:cs typeface="DM Sans"/>
              <a:sym typeface="DM Sans"/>
            </a:endParaRPr>
          </a:p>
        </p:txBody>
      </p:sp>
      <p:cxnSp>
        <p:nvCxnSpPr>
          <p:cNvPr id="1667" name="Google Shape;1667;p81"/>
          <p:cNvCxnSpPr/>
          <p:nvPr/>
        </p:nvCxnSpPr>
        <p:spPr>
          <a:xfrm>
            <a:off x="2590800" y="3701850"/>
            <a:ext cx="1848000" cy="0"/>
          </a:xfrm>
          <a:prstGeom prst="straightConnector1">
            <a:avLst/>
          </a:prstGeom>
          <a:noFill/>
          <a:ln cap="flat" cmpd="sng" w="19050">
            <a:solidFill>
              <a:srgbClr val="FA5A50"/>
            </a:solidFill>
            <a:prstDash val="solid"/>
            <a:round/>
            <a:headEnd len="med" w="med" type="none"/>
            <a:tailEnd len="med" w="med" type="none"/>
          </a:ln>
        </p:spPr>
      </p:cxnSp>
      <p:sp>
        <p:nvSpPr>
          <p:cNvPr id="1668" name="Google Shape;1668;p81"/>
          <p:cNvSpPr txBox="1"/>
          <p:nvPr/>
        </p:nvSpPr>
        <p:spPr>
          <a:xfrm>
            <a:off x="4686300" y="3331050"/>
            <a:ext cx="1886100" cy="1075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B4DCFA"/>
                </a:solidFill>
                <a:latin typeface="DM Sans ExtraBold"/>
                <a:ea typeface="DM Sans ExtraBold"/>
                <a:cs typeface="DM Sans ExtraBold"/>
                <a:sym typeface="DM Sans ExtraBold"/>
              </a:rPr>
              <a:t>Title for this section</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100">
                <a:solidFill>
                  <a:srgbClr val="FFFFFF"/>
                </a:solidFill>
                <a:latin typeface="DM Sans ExtraBold"/>
                <a:ea typeface="DM Sans ExtraBold"/>
                <a:cs typeface="DM Sans ExtraBold"/>
                <a:sym typeface="DM Sans ExtraBold"/>
              </a:rPr>
              <a:t>Description </a:t>
            </a:r>
            <a:r>
              <a:rPr lang="en" sz="1100">
                <a:solidFill>
                  <a:srgbClr val="FFFFFF"/>
                </a:solidFill>
                <a:latin typeface="DM Sans"/>
                <a:ea typeface="DM Sans"/>
                <a:cs typeface="DM Sans"/>
                <a:sym typeface="DM Sans"/>
              </a:rPr>
              <a:t>of this section. You can write up to this line. </a:t>
            </a:r>
            <a:endParaRPr sz="1100">
              <a:solidFill>
                <a:srgbClr val="FFFFFF"/>
              </a:solidFill>
              <a:latin typeface="DM Sans"/>
              <a:ea typeface="DM Sans"/>
              <a:cs typeface="DM Sans"/>
              <a:sym typeface="DM Sans"/>
            </a:endParaRPr>
          </a:p>
        </p:txBody>
      </p:sp>
      <p:cxnSp>
        <p:nvCxnSpPr>
          <p:cNvPr id="1669" name="Google Shape;1669;p81"/>
          <p:cNvCxnSpPr/>
          <p:nvPr/>
        </p:nvCxnSpPr>
        <p:spPr>
          <a:xfrm>
            <a:off x="4705350" y="3701850"/>
            <a:ext cx="1848000" cy="0"/>
          </a:xfrm>
          <a:prstGeom prst="straightConnector1">
            <a:avLst/>
          </a:prstGeom>
          <a:noFill/>
          <a:ln cap="flat" cmpd="sng" w="19050">
            <a:solidFill>
              <a:srgbClr val="FA5A50"/>
            </a:solidFill>
            <a:prstDash val="solid"/>
            <a:round/>
            <a:headEnd len="med" w="med" type="none"/>
            <a:tailEnd len="med" w="med" type="none"/>
          </a:ln>
        </p:spPr>
      </p:cxnSp>
      <p:sp>
        <p:nvSpPr>
          <p:cNvPr id="1670" name="Google Shape;1670;p81"/>
          <p:cNvSpPr txBox="1"/>
          <p:nvPr/>
        </p:nvSpPr>
        <p:spPr>
          <a:xfrm>
            <a:off x="6800850" y="3331050"/>
            <a:ext cx="1886100" cy="1075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B4DCFA"/>
                </a:solidFill>
                <a:latin typeface="DM Sans ExtraBold"/>
                <a:ea typeface="DM Sans ExtraBold"/>
                <a:cs typeface="DM Sans ExtraBold"/>
                <a:sym typeface="DM Sans ExtraBold"/>
              </a:rPr>
              <a:t>Title for this section</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100">
                <a:solidFill>
                  <a:srgbClr val="FFFFFF"/>
                </a:solidFill>
                <a:latin typeface="DM Sans ExtraBold"/>
                <a:ea typeface="DM Sans ExtraBold"/>
                <a:cs typeface="DM Sans ExtraBold"/>
                <a:sym typeface="DM Sans ExtraBold"/>
              </a:rPr>
              <a:t>Description </a:t>
            </a:r>
            <a:r>
              <a:rPr lang="en" sz="1100">
                <a:solidFill>
                  <a:srgbClr val="FFFFFF"/>
                </a:solidFill>
                <a:latin typeface="DM Sans"/>
                <a:ea typeface="DM Sans"/>
                <a:cs typeface="DM Sans"/>
                <a:sym typeface="DM Sans"/>
              </a:rPr>
              <a:t>of this section. You can write up to this line. </a:t>
            </a:r>
            <a:endParaRPr sz="1100">
              <a:solidFill>
                <a:srgbClr val="FFFFFF"/>
              </a:solidFill>
              <a:latin typeface="DM Sans"/>
              <a:ea typeface="DM Sans"/>
              <a:cs typeface="DM Sans"/>
              <a:sym typeface="DM Sans"/>
            </a:endParaRPr>
          </a:p>
        </p:txBody>
      </p:sp>
      <p:cxnSp>
        <p:nvCxnSpPr>
          <p:cNvPr id="1671" name="Google Shape;1671;p81"/>
          <p:cNvCxnSpPr/>
          <p:nvPr/>
        </p:nvCxnSpPr>
        <p:spPr>
          <a:xfrm>
            <a:off x="6819900" y="3701850"/>
            <a:ext cx="1848000" cy="0"/>
          </a:xfrm>
          <a:prstGeom prst="straightConnector1">
            <a:avLst/>
          </a:prstGeom>
          <a:noFill/>
          <a:ln cap="flat" cmpd="sng" w="19050">
            <a:solidFill>
              <a:srgbClr val="FA5A50"/>
            </a:solidFill>
            <a:prstDash val="solid"/>
            <a:round/>
            <a:headEnd len="med" w="med" type="none"/>
            <a:tailEnd len="med" w="med" type="none"/>
          </a:ln>
        </p:spPr>
      </p:cxn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B9FF"/>
        </a:solidFill>
      </p:bgPr>
    </p:bg>
    <p:spTree>
      <p:nvGrpSpPr>
        <p:cNvPr id="1675" name="Shape 1675"/>
        <p:cNvGrpSpPr/>
        <p:nvPr/>
      </p:nvGrpSpPr>
      <p:grpSpPr>
        <a:xfrm>
          <a:off x="0" y="0"/>
          <a:ext cx="0" cy="0"/>
          <a:chOff x="0" y="0"/>
          <a:chExt cx="0" cy="0"/>
        </a:xfrm>
      </p:grpSpPr>
      <p:sp>
        <p:nvSpPr>
          <p:cNvPr id="1676" name="Google Shape;1676;p82"/>
          <p:cNvSpPr txBox="1"/>
          <p:nvPr/>
        </p:nvSpPr>
        <p:spPr>
          <a:xfrm>
            <a:off x="457200" y="475650"/>
            <a:ext cx="8210700" cy="831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a:t>
            </a:r>
            <a:r>
              <a:rPr lang="en" sz="2400">
                <a:solidFill>
                  <a:srgbClr val="000050"/>
                </a:solidFill>
                <a:latin typeface="DM Sans ExtraBold"/>
                <a:ea typeface="DM Sans ExtraBold"/>
                <a:cs typeface="DM Sans ExtraBold"/>
                <a:sym typeface="DM Sans ExtraBold"/>
              </a:rPr>
              <a:t> </a:t>
            </a:r>
            <a:br>
              <a:rPr lang="en" sz="2400">
                <a:solidFill>
                  <a:srgbClr val="000050"/>
                </a:solidFill>
                <a:latin typeface="DM Sans ExtraBold"/>
                <a:ea typeface="DM Sans ExtraBold"/>
                <a:cs typeface="DM Sans ExtraBold"/>
                <a:sym typeface="DM Sans ExtraBold"/>
              </a:rPr>
            </a:br>
            <a:r>
              <a:rPr lang="en" sz="2400">
                <a:solidFill>
                  <a:srgbClr val="000050"/>
                </a:solidFill>
                <a:latin typeface="DM Sans ExtraBold"/>
                <a:ea typeface="DM Sans ExtraBold"/>
                <a:cs typeface="DM Sans ExtraBold"/>
                <a:sym typeface="DM Sans ExtraBold"/>
              </a:rPr>
              <a:t>Up to 2 lines. Don't exceed.</a:t>
            </a:r>
            <a:endParaRPr sz="1800">
              <a:solidFill>
                <a:srgbClr val="000050"/>
              </a:solidFill>
              <a:latin typeface="DM Sans"/>
              <a:ea typeface="DM Sans"/>
              <a:cs typeface="DM Sans"/>
              <a:sym typeface="DM Sans"/>
            </a:endParaRPr>
          </a:p>
        </p:txBody>
      </p:sp>
      <p:sp>
        <p:nvSpPr>
          <p:cNvPr id="1677" name="Google Shape;1677;p82"/>
          <p:cNvSpPr txBox="1"/>
          <p:nvPr/>
        </p:nvSpPr>
        <p:spPr>
          <a:xfrm>
            <a:off x="457200" y="1814850"/>
            <a:ext cx="1886100" cy="68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A5A50"/>
                </a:solidFill>
                <a:latin typeface="DM Sans ExtraBold"/>
                <a:ea typeface="DM Sans ExtraBold"/>
                <a:cs typeface="DM Sans ExtraBold"/>
                <a:sym typeface="DM Sans ExtraBold"/>
              </a:rPr>
              <a:t>Title for this section</a:t>
            </a:r>
            <a:endParaRPr sz="700">
              <a:solidFill>
                <a:srgbClr val="FA5A50"/>
              </a:solidFill>
              <a:latin typeface="DM Sans"/>
              <a:ea typeface="DM Sans"/>
              <a:cs typeface="DM Sans"/>
              <a:sym typeface="DM Sans"/>
            </a:endParaRPr>
          </a:p>
        </p:txBody>
      </p:sp>
      <p:cxnSp>
        <p:nvCxnSpPr>
          <p:cNvPr id="1678" name="Google Shape;1678;p82"/>
          <p:cNvCxnSpPr/>
          <p:nvPr/>
        </p:nvCxnSpPr>
        <p:spPr>
          <a:xfrm>
            <a:off x="476250" y="2716088"/>
            <a:ext cx="1848000" cy="0"/>
          </a:xfrm>
          <a:prstGeom prst="straightConnector1">
            <a:avLst/>
          </a:prstGeom>
          <a:noFill/>
          <a:ln cap="flat" cmpd="sng" w="19050">
            <a:solidFill>
              <a:srgbClr val="FFFFFF"/>
            </a:solidFill>
            <a:prstDash val="solid"/>
            <a:round/>
            <a:headEnd len="med" w="med" type="none"/>
            <a:tailEnd len="med" w="med" type="none"/>
          </a:ln>
        </p:spPr>
      </p:cxnSp>
      <p:sp>
        <p:nvSpPr>
          <p:cNvPr id="1679" name="Google Shape;1679;p82"/>
          <p:cNvSpPr txBox="1"/>
          <p:nvPr/>
        </p:nvSpPr>
        <p:spPr>
          <a:xfrm>
            <a:off x="476250" y="3390975"/>
            <a:ext cx="1886100" cy="1040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100">
                <a:solidFill>
                  <a:srgbClr val="000050"/>
                </a:solidFill>
                <a:latin typeface="DM Sans ExtraBold"/>
                <a:ea typeface="DM Sans ExtraBold"/>
                <a:cs typeface="DM Sans ExtraBold"/>
                <a:sym typeface="DM Sans ExtraBold"/>
              </a:rPr>
              <a:t>Description </a:t>
            </a:r>
            <a:r>
              <a:rPr lang="en" sz="1100">
                <a:solidFill>
                  <a:srgbClr val="000050"/>
                </a:solidFill>
                <a:latin typeface="DM Sans"/>
                <a:ea typeface="DM Sans"/>
                <a:cs typeface="DM Sans"/>
                <a:sym typeface="DM Sans"/>
              </a:rPr>
              <a:t>of this section. You can put more than one percentage per column, but make sure to no exceed this space.</a:t>
            </a:r>
            <a:endParaRPr sz="600">
              <a:solidFill>
                <a:srgbClr val="000050"/>
              </a:solidFill>
            </a:endParaRPr>
          </a:p>
        </p:txBody>
      </p:sp>
      <p:sp>
        <p:nvSpPr>
          <p:cNvPr id="1680" name="Google Shape;1680;p82"/>
          <p:cNvSpPr txBox="1"/>
          <p:nvPr/>
        </p:nvSpPr>
        <p:spPr>
          <a:xfrm>
            <a:off x="457200" y="2929275"/>
            <a:ext cx="1886100" cy="4617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100%</a:t>
            </a:r>
            <a:endParaRPr sz="1800">
              <a:solidFill>
                <a:srgbClr val="000050"/>
              </a:solidFill>
              <a:latin typeface="DM Sans"/>
              <a:ea typeface="DM Sans"/>
              <a:cs typeface="DM Sans"/>
              <a:sym typeface="DM Sans"/>
            </a:endParaRPr>
          </a:p>
        </p:txBody>
      </p:sp>
      <p:sp>
        <p:nvSpPr>
          <p:cNvPr id="1681" name="Google Shape;1681;p82"/>
          <p:cNvSpPr txBox="1"/>
          <p:nvPr/>
        </p:nvSpPr>
        <p:spPr>
          <a:xfrm>
            <a:off x="2571750" y="1814850"/>
            <a:ext cx="1886100" cy="68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A5A50"/>
                </a:solidFill>
                <a:latin typeface="DM Sans ExtraBold"/>
                <a:ea typeface="DM Sans ExtraBold"/>
                <a:cs typeface="DM Sans ExtraBold"/>
                <a:sym typeface="DM Sans ExtraBold"/>
              </a:rPr>
              <a:t>Title for this section</a:t>
            </a:r>
            <a:endParaRPr sz="700">
              <a:solidFill>
                <a:srgbClr val="FA5A50"/>
              </a:solidFill>
              <a:latin typeface="DM Sans"/>
              <a:ea typeface="DM Sans"/>
              <a:cs typeface="DM Sans"/>
              <a:sym typeface="DM Sans"/>
            </a:endParaRPr>
          </a:p>
        </p:txBody>
      </p:sp>
      <p:cxnSp>
        <p:nvCxnSpPr>
          <p:cNvPr id="1682" name="Google Shape;1682;p82"/>
          <p:cNvCxnSpPr/>
          <p:nvPr/>
        </p:nvCxnSpPr>
        <p:spPr>
          <a:xfrm>
            <a:off x="2590800" y="2716088"/>
            <a:ext cx="1848000" cy="0"/>
          </a:xfrm>
          <a:prstGeom prst="straightConnector1">
            <a:avLst/>
          </a:prstGeom>
          <a:noFill/>
          <a:ln cap="flat" cmpd="sng" w="19050">
            <a:solidFill>
              <a:srgbClr val="FFFFFF"/>
            </a:solidFill>
            <a:prstDash val="solid"/>
            <a:round/>
            <a:headEnd len="med" w="med" type="none"/>
            <a:tailEnd len="med" w="med" type="none"/>
          </a:ln>
        </p:spPr>
      </p:cxnSp>
      <p:sp>
        <p:nvSpPr>
          <p:cNvPr id="1683" name="Google Shape;1683;p82"/>
          <p:cNvSpPr txBox="1"/>
          <p:nvPr/>
        </p:nvSpPr>
        <p:spPr>
          <a:xfrm>
            <a:off x="2590800" y="3390975"/>
            <a:ext cx="1886100" cy="1040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100">
                <a:solidFill>
                  <a:srgbClr val="000050"/>
                </a:solidFill>
                <a:latin typeface="DM Sans ExtraBold"/>
                <a:ea typeface="DM Sans ExtraBold"/>
                <a:cs typeface="DM Sans ExtraBold"/>
                <a:sym typeface="DM Sans ExtraBold"/>
              </a:rPr>
              <a:t>Description </a:t>
            </a:r>
            <a:r>
              <a:rPr lang="en" sz="1100">
                <a:solidFill>
                  <a:srgbClr val="000050"/>
                </a:solidFill>
                <a:latin typeface="DM Sans"/>
                <a:ea typeface="DM Sans"/>
                <a:cs typeface="DM Sans"/>
                <a:sym typeface="DM Sans"/>
              </a:rPr>
              <a:t>of this section. You can put more than one percentage per column, but make sure to no exceed this space.</a:t>
            </a:r>
            <a:endParaRPr sz="1100">
              <a:solidFill>
                <a:srgbClr val="000050"/>
              </a:solidFill>
              <a:latin typeface="DM Sans ExtraBold"/>
              <a:ea typeface="DM Sans ExtraBold"/>
              <a:cs typeface="DM Sans ExtraBold"/>
              <a:sym typeface="DM Sans ExtraBold"/>
            </a:endParaRPr>
          </a:p>
        </p:txBody>
      </p:sp>
      <p:sp>
        <p:nvSpPr>
          <p:cNvPr id="1684" name="Google Shape;1684;p82"/>
          <p:cNvSpPr txBox="1"/>
          <p:nvPr/>
        </p:nvSpPr>
        <p:spPr>
          <a:xfrm>
            <a:off x="2571750" y="2929275"/>
            <a:ext cx="1886100" cy="4617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100%</a:t>
            </a:r>
            <a:endParaRPr sz="1800">
              <a:solidFill>
                <a:srgbClr val="000050"/>
              </a:solidFill>
              <a:latin typeface="DM Sans"/>
              <a:ea typeface="DM Sans"/>
              <a:cs typeface="DM Sans"/>
              <a:sym typeface="DM Sans"/>
            </a:endParaRPr>
          </a:p>
        </p:txBody>
      </p:sp>
      <p:sp>
        <p:nvSpPr>
          <p:cNvPr id="1685" name="Google Shape;1685;p82"/>
          <p:cNvSpPr txBox="1"/>
          <p:nvPr/>
        </p:nvSpPr>
        <p:spPr>
          <a:xfrm>
            <a:off x="4686300" y="1814850"/>
            <a:ext cx="1886100" cy="68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A5A50"/>
                </a:solidFill>
                <a:latin typeface="DM Sans ExtraBold"/>
                <a:ea typeface="DM Sans ExtraBold"/>
                <a:cs typeface="DM Sans ExtraBold"/>
                <a:sym typeface="DM Sans ExtraBold"/>
              </a:rPr>
              <a:t>Title for this section</a:t>
            </a:r>
            <a:endParaRPr sz="700">
              <a:solidFill>
                <a:srgbClr val="FA5A50"/>
              </a:solidFill>
              <a:latin typeface="DM Sans"/>
              <a:ea typeface="DM Sans"/>
              <a:cs typeface="DM Sans"/>
              <a:sym typeface="DM Sans"/>
            </a:endParaRPr>
          </a:p>
        </p:txBody>
      </p:sp>
      <p:cxnSp>
        <p:nvCxnSpPr>
          <p:cNvPr id="1686" name="Google Shape;1686;p82"/>
          <p:cNvCxnSpPr/>
          <p:nvPr/>
        </p:nvCxnSpPr>
        <p:spPr>
          <a:xfrm>
            <a:off x="4705350" y="2716088"/>
            <a:ext cx="1848000" cy="0"/>
          </a:xfrm>
          <a:prstGeom prst="straightConnector1">
            <a:avLst/>
          </a:prstGeom>
          <a:noFill/>
          <a:ln cap="flat" cmpd="sng" w="19050">
            <a:solidFill>
              <a:srgbClr val="FFFFFF"/>
            </a:solidFill>
            <a:prstDash val="solid"/>
            <a:round/>
            <a:headEnd len="med" w="med" type="none"/>
            <a:tailEnd len="med" w="med" type="none"/>
          </a:ln>
        </p:spPr>
      </p:cxnSp>
      <p:sp>
        <p:nvSpPr>
          <p:cNvPr id="1687" name="Google Shape;1687;p82"/>
          <p:cNvSpPr txBox="1"/>
          <p:nvPr/>
        </p:nvSpPr>
        <p:spPr>
          <a:xfrm>
            <a:off x="4705350" y="3390975"/>
            <a:ext cx="1886100" cy="1040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100">
                <a:solidFill>
                  <a:srgbClr val="000050"/>
                </a:solidFill>
                <a:latin typeface="DM Sans ExtraBold"/>
                <a:ea typeface="DM Sans ExtraBold"/>
                <a:cs typeface="DM Sans ExtraBold"/>
                <a:sym typeface="DM Sans ExtraBold"/>
              </a:rPr>
              <a:t>Description </a:t>
            </a:r>
            <a:r>
              <a:rPr lang="en" sz="1100">
                <a:solidFill>
                  <a:srgbClr val="000050"/>
                </a:solidFill>
                <a:latin typeface="DM Sans"/>
                <a:ea typeface="DM Sans"/>
                <a:cs typeface="DM Sans"/>
                <a:sym typeface="DM Sans"/>
              </a:rPr>
              <a:t>of this section. You can put more than one percentage per column, but make sure to no exceed this space.</a:t>
            </a:r>
            <a:endParaRPr sz="1100">
              <a:solidFill>
                <a:srgbClr val="000050"/>
              </a:solidFill>
              <a:latin typeface="DM Sans ExtraBold"/>
              <a:ea typeface="DM Sans ExtraBold"/>
              <a:cs typeface="DM Sans ExtraBold"/>
              <a:sym typeface="DM Sans ExtraBold"/>
            </a:endParaRPr>
          </a:p>
        </p:txBody>
      </p:sp>
      <p:sp>
        <p:nvSpPr>
          <p:cNvPr id="1688" name="Google Shape;1688;p82"/>
          <p:cNvSpPr txBox="1"/>
          <p:nvPr/>
        </p:nvSpPr>
        <p:spPr>
          <a:xfrm>
            <a:off x="4686300" y="2929275"/>
            <a:ext cx="1886100" cy="4617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100%</a:t>
            </a:r>
            <a:endParaRPr sz="1800">
              <a:solidFill>
                <a:srgbClr val="000050"/>
              </a:solidFill>
              <a:latin typeface="DM Sans"/>
              <a:ea typeface="DM Sans"/>
              <a:cs typeface="DM Sans"/>
              <a:sym typeface="DM Sans"/>
            </a:endParaRPr>
          </a:p>
        </p:txBody>
      </p:sp>
      <p:sp>
        <p:nvSpPr>
          <p:cNvPr id="1689" name="Google Shape;1689;p82"/>
          <p:cNvSpPr txBox="1"/>
          <p:nvPr/>
        </p:nvSpPr>
        <p:spPr>
          <a:xfrm>
            <a:off x="6800850" y="1814850"/>
            <a:ext cx="1886100" cy="68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A5A50"/>
                </a:solidFill>
                <a:latin typeface="DM Sans ExtraBold"/>
                <a:ea typeface="DM Sans ExtraBold"/>
                <a:cs typeface="DM Sans ExtraBold"/>
                <a:sym typeface="DM Sans ExtraBold"/>
              </a:rPr>
              <a:t>Title for this section</a:t>
            </a:r>
            <a:endParaRPr sz="700">
              <a:solidFill>
                <a:srgbClr val="FA5A50"/>
              </a:solidFill>
              <a:latin typeface="DM Sans"/>
              <a:ea typeface="DM Sans"/>
              <a:cs typeface="DM Sans"/>
              <a:sym typeface="DM Sans"/>
            </a:endParaRPr>
          </a:p>
        </p:txBody>
      </p:sp>
      <p:cxnSp>
        <p:nvCxnSpPr>
          <p:cNvPr id="1690" name="Google Shape;1690;p82"/>
          <p:cNvCxnSpPr/>
          <p:nvPr/>
        </p:nvCxnSpPr>
        <p:spPr>
          <a:xfrm>
            <a:off x="6819900" y="2716088"/>
            <a:ext cx="1848000" cy="0"/>
          </a:xfrm>
          <a:prstGeom prst="straightConnector1">
            <a:avLst/>
          </a:prstGeom>
          <a:noFill/>
          <a:ln cap="flat" cmpd="sng" w="19050">
            <a:solidFill>
              <a:srgbClr val="FFFFFF"/>
            </a:solidFill>
            <a:prstDash val="solid"/>
            <a:round/>
            <a:headEnd len="med" w="med" type="none"/>
            <a:tailEnd len="med" w="med" type="none"/>
          </a:ln>
        </p:spPr>
      </p:cxnSp>
      <p:sp>
        <p:nvSpPr>
          <p:cNvPr id="1691" name="Google Shape;1691;p82"/>
          <p:cNvSpPr txBox="1"/>
          <p:nvPr/>
        </p:nvSpPr>
        <p:spPr>
          <a:xfrm>
            <a:off x="6819900" y="3390975"/>
            <a:ext cx="1886100" cy="1040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100">
                <a:solidFill>
                  <a:srgbClr val="000050"/>
                </a:solidFill>
                <a:latin typeface="DM Sans ExtraBold"/>
                <a:ea typeface="DM Sans ExtraBold"/>
                <a:cs typeface="DM Sans ExtraBold"/>
                <a:sym typeface="DM Sans ExtraBold"/>
              </a:rPr>
              <a:t>Description </a:t>
            </a:r>
            <a:r>
              <a:rPr lang="en" sz="1100">
                <a:solidFill>
                  <a:srgbClr val="000050"/>
                </a:solidFill>
                <a:latin typeface="DM Sans"/>
                <a:ea typeface="DM Sans"/>
                <a:cs typeface="DM Sans"/>
                <a:sym typeface="DM Sans"/>
              </a:rPr>
              <a:t>of this section. You can put more than one percentage per column, but make sure to no exceed this space.</a:t>
            </a:r>
            <a:endParaRPr sz="1100">
              <a:solidFill>
                <a:srgbClr val="000050"/>
              </a:solidFill>
              <a:latin typeface="DM Sans ExtraBold"/>
              <a:ea typeface="DM Sans ExtraBold"/>
              <a:cs typeface="DM Sans ExtraBold"/>
              <a:sym typeface="DM Sans ExtraBold"/>
            </a:endParaRPr>
          </a:p>
        </p:txBody>
      </p:sp>
      <p:sp>
        <p:nvSpPr>
          <p:cNvPr id="1692" name="Google Shape;1692;p82"/>
          <p:cNvSpPr txBox="1"/>
          <p:nvPr/>
        </p:nvSpPr>
        <p:spPr>
          <a:xfrm>
            <a:off x="6800850" y="2929275"/>
            <a:ext cx="1886100" cy="4617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100%</a:t>
            </a:r>
            <a:endParaRPr sz="1800">
              <a:solidFill>
                <a:srgbClr val="000050"/>
              </a:solidFill>
              <a:latin typeface="DM Sans"/>
              <a:ea typeface="DM Sans"/>
              <a:cs typeface="DM Sans"/>
              <a:sym typeface="DM Sans"/>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5A50"/>
        </a:solidFill>
      </p:bgPr>
    </p:bg>
    <p:spTree>
      <p:nvGrpSpPr>
        <p:cNvPr id="1696" name="Shape 1696"/>
        <p:cNvGrpSpPr/>
        <p:nvPr/>
      </p:nvGrpSpPr>
      <p:grpSpPr>
        <a:xfrm>
          <a:off x="0" y="0"/>
          <a:ext cx="0" cy="0"/>
          <a:chOff x="0" y="0"/>
          <a:chExt cx="0" cy="0"/>
        </a:xfrm>
      </p:grpSpPr>
      <p:sp>
        <p:nvSpPr>
          <p:cNvPr id="1697" name="Google Shape;1697;p83"/>
          <p:cNvSpPr txBox="1"/>
          <p:nvPr/>
        </p:nvSpPr>
        <p:spPr>
          <a:xfrm>
            <a:off x="457200" y="457200"/>
            <a:ext cx="3759000" cy="23088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3600">
                <a:solidFill>
                  <a:srgbClr val="000050"/>
                </a:solidFill>
                <a:latin typeface="DM Sans ExtraBold"/>
                <a:ea typeface="DM Sans ExtraBold"/>
                <a:cs typeface="DM Sans ExtraBold"/>
                <a:sym typeface="DM Sans ExtraBold"/>
              </a:rPr>
              <a:t>Slide of </a:t>
            </a:r>
            <a:r>
              <a:rPr lang="en" sz="3600">
                <a:solidFill>
                  <a:srgbClr val="FFFFFF"/>
                </a:solidFill>
                <a:latin typeface="DM Sans ExtraBold"/>
                <a:ea typeface="DM Sans ExtraBold"/>
                <a:cs typeface="DM Sans ExtraBold"/>
                <a:sym typeface="DM Sans ExtraBold"/>
              </a:rPr>
              <a:t>BIG NUMBERS</a:t>
            </a:r>
            <a:r>
              <a:rPr lang="en" sz="3600">
                <a:solidFill>
                  <a:srgbClr val="000050"/>
                </a:solidFill>
                <a:latin typeface="DM Sans ExtraBold"/>
                <a:ea typeface="DM Sans ExtraBold"/>
                <a:cs typeface="DM Sans ExtraBold"/>
                <a:sym typeface="DM Sans ExtraBold"/>
              </a:rPr>
              <a:t>, for clients or to track </a:t>
            </a:r>
            <a:r>
              <a:rPr lang="en" sz="3600">
                <a:solidFill>
                  <a:srgbClr val="FFFFFF"/>
                </a:solidFill>
                <a:latin typeface="DM Sans ExtraBold"/>
                <a:ea typeface="DM Sans ExtraBold"/>
                <a:cs typeface="DM Sans ExtraBold"/>
                <a:sym typeface="DM Sans ExtraBold"/>
              </a:rPr>
              <a:t>BHAGs. </a:t>
            </a:r>
            <a:endParaRPr sz="3600">
              <a:solidFill>
                <a:srgbClr val="FFFFFF"/>
              </a:solidFill>
              <a:latin typeface="DM Sans ExtraBold"/>
              <a:ea typeface="DM Sans ExtraBold"/>
              <a:cs typeface="DM Sans ExtraBold"/>
              <a:sym typeface="DM Sans ExtraBold"/>
            </a:endParaRPr>
          </a:p>
        </p:txBody>
      </p:sp>
      <p:sp>
        <p:nvSpPr>
          <p:cNvPr id="1698" name="Google Shape;1698;p83"/>
          <p:cNvSpPr txBox="1"/>
          <p:nvPr/>
        </p:nvSpPr>
        <p:spPr>
          <a:xfrm>
            <a:off x="457200" y="2766000"/>
            <a:ext cx="4000500" cy="1006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a:ea typeface="DM Sans"/>
                <a:cs typeface="DM Sans"/>
                <a:sym typeface="DM Sans"/>
              </a:rPr>
              <a:t>You can use this space to write a </a:t>
            </a:r>
            <a:r>
              <a:rPr lang="en" sz="1800">
                <a:solidFill>
                  <a:srgbClr val="000050"/>
                </a:solidFill>
                <a:latin typeface="DM Sans"/>
                <a:ea typeface="DM Sans"/>
                <a:cs typeface="DM Sans"/>
                <a:sym typeface="DM Sans"/>
              </a:rPr>
              <a:t>description</a:t>
            </a:r>
            <a:r>
              <a:rPr lang="en" sz="1800">
                <a:solidFill>
                  <a:srgbClr val="000050"/>
                </a:solidFill>
                <a:latin typeface="DM Sans"/>
                <a:ea typeface="DM Sans"/>
                <a:cs typeface="DM Sans"/>
                <a:sym typeface="DM Sans"/>
              </a:rPr>
              <a:t>, or delete this and increase the size of your title.</a:t>
            </a:r>
            <a:endParaRPr sz="700">
              <a:solidFill>
                <a:srgbClr val="000050"/>
              </a:solidFill>
            </a:endParaRPr>
          </a:p>
        </p:txBody>
      </p:sp>
      <p:sp>
        <p:nvSpPr>
          <p:cNvPr id="1699" name="Google Shape;1699;p83"/>
          <p:cNvSpPr txBox="1"/>
          <p:nvPr/>
        </p:nvSpPr>
        <p:spPr>
          <a:xfrm>
            <a:off x="4692750" y="457200"/>
            <a:ext cx="4000500" cy="1293000"/>
          </a:xfrm>
          <a:prstGeom prst="rect">
            <a:avLst/>
          </a:prstGeom>
          <a:noFill/>
          <a:ln>
            <a:noFill/>
          </a:ln>
        </p:spPr>
        <p:txBody>
          <a:bodyPr anchorCtr="0" anchor="t" bIns="45725" lIns="45725" spcFirstLastPara="1" rIns="45725" wrap="square" tIns="45725">
            <a:spAutoFit/>
          </a:bodyPr>
          <a:lstStyle/>
          <a:p>
            <a:pPr indent="0" lvl="0" marL="0" rtl="0" algn="l">
              <a:lnSpc>
                <a:spcPct val="100000"/>
              </a:lnSpc>
              <a:spcBef>
                <a:spcPts val="0"/>
              </a:spcBef>
              <a:spcAft>
                <a:spcPts val="0"/>
              </a:spcAft>
              <a:buClr>
                <a:schemeClr val="dk1"/>
              </a:buClr>
              <a:buSzPts val="600"/>
              <a:buFont typeface="Arial"/>
              <a:buNone/>
            </a:pPr>
            <a:r>
              <a:rPr lang="en" sz="1800">
                <a:solidFill>
                  <a:srgbClr val="FFFFFF"/>
                </a:solidFill>
                <a:latin typeface="DM Sans"/>
                <a:ea typeface="DM Sans"/>
                <a:cs typeface="DM Sans"/>
                <a:sym typeface="DM Sans"/>
              </a:rPr>
              <a:t>Title</a:t>
            </a:r>
            <a:endParaRPr sz="4800">
              <a:solidFill>
                <a:srgbClr val="FFFFFF"/>
              </a:solidFill>
              <a:latin typeface="DM Sans ExtraBold"/>
              <a:ea typeface="DM Sans ExtraBold"/>
              <a:cs typeface="DM Sans ExtraBold"/>
              <a:sym typeface="DM Sans ExtraBold"/>
            </a:endParaRPr>
          </a:p>
          <a:p>
            <a:pPr indent="0" lvl="0" marL="0" rtl="0" algn="l">
              <a:lnSpc>
                <a:spcPct val="100000"/>
              </a:lnSpc>
              <a:spcBef>
                <a:spcPts val="0"/>
              </a:spcBef>
              <a:spcAft>
                <a:spcPts val="0"/>
              </a:spcAft>
              <a:buNone/>
            </a:pPr>
            <a:r>
              <a:rPr lang="en" sz="4800">
                <a:solidFill>
                  <a:srgbClr val="000050"/>
                </a:solidFill>
                <a:latin typeface="DM Sans ExtraBold"/>
                <a:ea typeface="DM Sans ExtraBold"/>
                <a:cs typeface="DM Sans ExtraBold"/>
                <a:sym typeface="DM Sans ExtraBold"/>
              </a:rPr>
              <a:t>100%</a:t>
            </a:r>
            <a:endParaRPr sz="4800">
              <a:solidFill>
                <a:srgbClr val="000050"/>
              </a:solidFill>
              <a:latin typeface="DM Sans ExtraBold"/>
              <a:ea typeface="DM Sans ExtraBold"/>
              <a:cs typeface="DM Sans ExtraBold"/>
              <a:sym typeface="DM Sans ExtraBold"/>
            </a:endParaRPr>
          </a:p>
          <a:p>
            <a:pPr indent="0" lvl="0" marL="0" rtl="0" algn="l">
              <a:lnSpc>
                <a:spcPct val="100000"/>
              </a:lnSpc>
              <a:spcBef>
                <a:spcPts val="0"/>
              </a:spcBef>
              <a:spcAft>
                <a:spcPts val="0"/>
              </a:spcAft>
              <a:buClr>
                <a:schemeClr val="dk1"/>
              </a:buClr>
              <a:buSzPts val="600"/>
              <a:buFont typeface="Arial"/>
              <a:buNone/>
            </a:pPr>
            <a:r>
              <a:rPr lang="en" sz="1200">
                <a:solidFill>
                  <a:srgbClr val="000050"/>
                </a:solidFill>
                <a:latin typeface="DM Sans"/>
                <a:ea typeface="DM Sans"/>
                <a:cs typeface="DM Sans"/>
                <a:sym typeface="DM Sans"/>
              </a:rPr>
              <a:t>Small description. You can write until you fill this space.</a:t>
            </a:r>
            <a:endParaRPr sz="1200">
              <a:solidFill>
                <a:srgbClr val="000050"/>
              </a:solidFill>
              <a:latin typeface="DM Sans ExtraBold"/>
              <a:ea typeface="DM Sans ExtraBold"/>
              <a:cs typeface="DM Sans ExtraBold"/>
              <a:sym typeface="DM Sans ExtraBold"/>
            </a:endParaRPr>
          </a:p>
        </p:txBody>
      </p:sp>
      <p:sp>
        <p:nvSpPr>
          <p:cNvPr id="1700" name="Google Shape;1700;p83"/>
          <p:cNvSpPr txBox="1"/>
          <p:nvPr/>
        </p:nvSpPr>
        <p:spPr>
          <a:xfrm>
            <a:off x="4692750" y="1810950"/>
            <a:ext cx="4000500" cy="1293000"/>
          </a:xfrm>
          <a:prstGeom prst="rect">
            <a:avLst/>
          </a:prstGeom>
          <a:noFill/>
          <a:ln>
            <a:noFill/>
          </a:ln>
        </p:spPr>
        <p:txBody>
          <a:bodyPr anchorCtr="0" anchor="t" bIns="45725" lIns="45725" spcFirstLastPara="1" rIns="45725" wrap="square" tIns="45725">
            <a:spAutoFit/>
          </a:bodyPr>
          <a:lstStyle/>
          <a:p>
            <a:pPr indent="0" lvl="0" marL="0" rtl="0" algn="l">
              <a:lnSpc>
                <a:spcPct val="100000"/>
              </a:lnSpc>
              <a:spcBef>
                <a:spcPts val="0"/>
              </a:spcBef>
              <a:spcAft>
                <a:spcPts val="0"/>
              </a:spcAft>
              <a:buNone/>
            </a:pPr>
            <a:r>
              <a:rPr lang="en" sz="1800">
                <a:solidFill>
                  <a:srgbClr val="FFFFFF"/>
                </a:solidFill>
                <a:latin typeface="DM Sans"/>
                <a:ea typeface="DM Sans"/>
                <a:cs typeface="DM Sans"/>
                <a:sym typeface="DM Sans"/>
              </a:rPr>
              <a:t>Title</a:t>
            </a:r>
            <a:endParaRPr sz="4800">
              <a:solidFill>
                <a:srgbClr val="FFFFFF"/>
              </a:solidFill>
              <a:latin typeface="DM Sans ExtraBold"/>
              <a:ea typeface="DM Sans ExtraBold"/>
              <a:cs typeface="DM Sans ExtraBold"/>
              <a:sym typeface="DM Sans ExtraBold"/>
            </a:endParaRPr>
          </a:p>
          <a:p>
            <a:pPr indent="0" lvl="0" marL="0" rtl="0" algn="l">
              <a:lnSpc>
                <a:spcPct val="100000"/>
              </a:lnSpc>
              <a:spcBef>
                <a:spcPts val="0"/>
              </a:spcBef>
              <a:spcAft>
                <a:spcPts val="0"/>
              </a:spcAft>
              <a:buNone/>
            </a:pPr>
            <a:r>
              <a:rPr lang="en" sz="4800">
                <a:solidFill>
                  <a:srgbClr val="000050"/>
                </a:solidFill>
                <a:latin typeface="DM Sans ExtraBold"/>
                <a:ea typeface="DM Sans ExtraBold"/>
                <a:cs typeface="DM Sans ExtraBold"/>
                <a:sym typeface="DM Sans ExtraBold"/>
              </a:rPr>
              <a:t>+50%</a:t>
            </a:r>
            <a:endParaRPr sz="4800">
              <a:solidFill>
                <a:srgbClr val="000050"/>
              </a:solidFill>
              <a:latin typeface="DM Sans ExtraBold"/>
              <a:ea typeface="DM Sans ExtraBold"/>
              <a:cs typeface="DM Sans ExtraBold"/>
              <a:sym typeface="DM Sans ExtraBold"/>
            </a:endParaRPr>
          </a:p>
          <a:p>
            <a:pPr indent="0" lvl="0" marL="0" rtl="0" algn="l">
              <a:spcBef>
                <a:spcPts val="0"/>
              </a:spcBef>
              <a:spcAft>
                <a:spcPts val="0"/>
              </a:spcAft>
              <a:buNone/>
            </a:pPr>
            <a:r>
              <a:rPr lang="en" sz="1200">
                <a:solidFill>
                  <a:srgbClr val="000050"/>
                </a:solidFill>
                <a:latin typeface="DM Sans"/>
                <a:ea typeface="DM Sans"/>
                <a:cs typeface="DM Sans"/>
                <a:sym typeface="DM Sans"/>
              </a:rPr>
              <a:t>Small description. You can write until you fill this space.</a:t>
            </a:r>
            <a:endParaRPr sz="1200">
              <a:solidFill>
                <a:srgbClr val="000050"/>
              </a:solidFill>
              <a:latin typeface="DM Sans ExtraBold"/>
              <a:ea typeface="DM Sans ExtraBold"/>
              <a:cs typeface="DM Sans ExtraBold"/>
              <a:sym typeface="DM Sans ExtraBold"/>
            </a:endParaRPr>
          </a:p>
        </p:txBody>
      </p:sp>
      <p:sp>
        <p:nvSpPr>
          <p:cNvPr id="1701" name="Google Shape;1701;p83"/>
          <p:cNvSpPr txBox="1"/>
          <p:nvPr/>
        </p:nvSpPr>
        <p:spPr>
          <a:xfrm>
            <a:off x="4692750" y="3164700"/>
            <a:ext cx="4000500" cy="1293000"/>
          </a:xfrm>
          <a:prstGeom prst="rect">
            <a:avLst/>
          </a:prstGeom>
          <a:noFill/>
          <a:ln>
            <a:noFill/>
          </a:ln>
        </p:spPr>
        <p:txBody>
          <a:bodyPr anchorCtr="0" anchor="t" bIns="45725" lIns="45725" spcFirstLastPara="1" rIns="45725" wrap="square" tIns="45725">
            <a:spAutoFit/>
          </a:bodyPr>
          <a:lstStyle/>
          <a:p>
            <a:pPr indent="0" lvl="0" marL="0" rtl="0" algn="l">
              <a:lnSpc>
                <a:spcPct val="100000"/>
              </a:lnSpc>
              <a:spcBef>
                <a:spcPts val="0"/>
              </a:spcBef>
              <a:spcAft>
                <a:spcPts val="0"/>
              </a:spcAft>
              <a:buNone/>
            </a:pPr>
            <a:r>
              <a:rPr lang="en" sz="1800">
                <a:solidFill>
                  <a:srgbClr val="FFFFFF"/>
                </a:solidFill>
                <a:latin typeface="DM Sans"/>
                <a:ea typeface="DM Sans"/>
                <a:cs typeface="DM Sans"/>
                <a:sym typeface="DM Sans"/>
              </a:rPr>
              <a:t>Title</a:t>
            </a:r>
            <a:endParaRPr sz="4800">
              <a:solidFill>
                <a:srgbClr val="FFFFFF"/>
              </a:solidFill>
              <a:latin typeface="DM Sans ExtraBold"/>
              <a:ea typeface="DM Sans ExtraBold"/>
              <a:cs typeface="DM Sans ExtraBold"/>
              <a:sym typeface="DM Sans ExtraBold"/>
            </a:endParaRPr>
          </a:p>
          <a:p>
            <a:pPr indent="0" lvl="0" marL="0" rtl="0" algn="l">
              <a:lnSpc>
                <a:spcPct val="100000"/>
              </a:lnSpc>
              <a:spcBef>
                <a:spcPts val="0"/>
              </a:spcBef>
              <a:spcAft>
                <a:spcPts val="0"/>
              </a:spcAft>
              <a:buNone/>
            </a:pPr>
            <a:r>
              <a:rPr lang="en" sz="4800">
                <a:solidFill>
                  <a:srgbClr val="000050"/>
                </a:solidFill>
                <a:latin typeface="DM Sans ExtraBold"/>
                <a:ea typeface="DM Sans ExtraBold"/>
                <a:cs typeface="DM Sans ExtraBold"/>
                <a:sym typeface="DM Sans ExtraBold"/>
              </a:rPr>
              <a:t>-70x</a:t>
            </a:r>
            <a:endParaRPr sz="4800">
              <a:solidFill>
                <a:srgbClr val="000050"/>
              </a:solidFill>
              <a:latin typeface="DM Sans ExtraBold"/>
              <a:ea typeface="DM Sans ExtraBold"/>
              <a:cs typeface="DM Sans ExtraBold"/>
              <a:sym typeface="DM Sans ExtraBold"/>
            </a:endParaRPr>
          </a:p>
          <a:p>
            <a:pPr indent="0" lvl="0" marL="0" rtl="0" algn="l">
              <a:spcBef>
                <a:spcPts val="0"/>
              </a:spcBef>
              <a:spcAft>
                <a:spcPts val="0"/>
              </a:spcAft>
              <a:buNone/>
            </a:pPr>
            <a:r>
              <a:rPr lang="en" sz="1200">
                <a:solidFill>
                  <a:srgbClr val="000050"/>
                </a:solidFill>
                <a:latin typeface="DM Sans"/>
                <a:ea typeface="DM Sans"/>
                <a:cs typeface="DM Sans"/>
                <a:sym typeface="DM Sans"/>
              </a:rPr>
              <a:t>Small description. You can write until you fill this space.</a:t>
            </a:r>
            <a:endParaRPr sz="1200">
              <a:solidFill>
                <a:srgbClr val="000050"/>
              </a:solidFill>
              <a:latin typeface="DM Sans ExtraBold"/>
              <a:ea typeface="DM Sans ExtraBold"/>
              <a:cs typeface="DM Sans ExtraBold"/>
              <a:sym typeface="DM Sans ExtraBold"/>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90037"/>
        </a:solidFill>
      </p:bgPr>
    </p:bg>
    <p:spTree>
      <p:nvGrpSpPr>
        <p:cNvPr id="1705" name="Shape 1705"/>
        <p:cNvGrpSpPr/>
        <p:nvPr/>
      </p:nvGrpSpPr>
      <p:grpSpPr>
        <a:xfrm>
          <a:off x="0" y="0"/>
          <a:ext cx="0" cy="0"/>
          <a:chOff x="0" y="0"/>
          <a:chExt cx="0" cy="0"/>
        </a:xfrm>
      </p:grpSpPr>
      <p:sp>
        <p:nvSpPr>
          <p:cNvPr id="1706" name="Google Shape;1706;p84"/>
          <p:cNvSpPr txBox="1"/>
          <p:nvPr/>
        </p:nvSpPr>
        <p:spPr>
          <a:xfrm>
            <a:off x="457200" y="457200"/>
            <a:ext cx="3759000" cy="12006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3600">
                <a:solidFill>
                  <a:srgbClr val="B4DCFA"/>
                </a:solidFill>
                <a:latin typeface="DM Sans ExtraBold"/>
                <a:ea typeface="DM Sans ExtraBold"/>
                <a:cs typeface="DM Sans ExtraBold"/>
                <a:sym typeface="DM Sans ExtraBold"/>
              </a:rPr>
              <a:t>Slide of our </a:t>
            </a:r>
            <a:endParaRPr sz="3600">
              <a:solidFill>
                <a:srgbClr val="B4DCFA"/>
              </a:solidFill>
              <a:latin typeface="DM Sans ExtraBold"/>
              <a:ea typeface="DM Sans ExtraBold"/>
              <a:cs typeface="DM Sans ExtraBold"/>
              <a:sym typeface="DM Sans ExtraBold"/>
            </a:endParaRPr>
          </a:p>
          <a:p>
            <a:pPr indent="0" lvl="0" marL="0" rtl="0" algn="l">
              <a:spcBef>
                <a:spcPts val="0"/>
              </a:spcBef>
              <a:spcAft>
                <a:spcPts val="0"/>
              </a:spcAft>
              <a:buNone/>
            </a:pPr>
            <a:r>
              <a:rPr lang="en" sz="3600">
                <a:solidFill>
                  <a:srgbClr val="FA5A50"/>
                </a:solidFill>
                <a:latin typeface="DM Sans ExtraBold"/>
                <a:ea typeface="DM Sans ExtraBold"/>
                <a:cs typeface="DM Sans ExtraBold"/>
                <a:sym typeface="DM Sans ExtraBold"/>
              </a:rPr>
              <a:t>BIG NUMBERS</a:t>
            </a:r>
            <a:endParaRPr sz="3600">
              <a:solidFill>
                <a:srgbClr val="FAB9FF"/>
              </a:solidFill>
              <a:latin typeface="DM Sans ExtraBold"/>
              <a:ea typeface="DM Sans ExtraBold"/>
              <a:cs typeface="DM Sans ExtraBold"/>
              <a:sym typeface="DM Sans ExtraBold"/>
            </a:endParaRPr>
          </a:p>
        </p:txBody>
      </p:sp>
      <p:sp>
        <p:nvSpPr>
          <p:cNvPr id="1707" name="Google Shape;1707;p84"/>
          <p:cNvSpPr txBox="1"/>
          <p:nvPr/>
        </p:nvSpPr>
        <p:spPr>
          <a:xfrm>
            <a:off x="4686300" y="457200"/>
            <a:ext cx="4000500" cy="1006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You can use this space to write a description, or delete this and increase the size of your title.</a:t>
            </a:r>
            <a:endParaRPr sz="700">
              <a:solidFill>
                <a:srgbClr val="FFFFFF"/>
              </a:solidFill>
            </a:endParaRPr>
          </a:p>
        </p:txBody>
      </p:sp>
      <p:sp>
        <p:nvSpPr>
          <p:cNvPr id="1708" name="Google Shape;1708;p84"/>
          <p:cNvSpPr txBox="1"/>
          <p:nvPr/>
        </p:nvSpPr>
        <p:spPr>
          <a:xfrm>
            <a:off x="457200" y="2527500"/>
            <a:ext cx="1886100" cy="1861800"/>
          </a:xfrm>
          <a:prstGeom prst="rect">
            <a:avLst/>
          </a:prstGeom>
          <a:noFill/>
          <a:ln>
            <a:noFill/>
          </a:ln>
        </p:spPr>
        <p:txBody>
          <a:bodyPr anchorCtr="0" anchor="t" bIns="45725" lIns="45725" spcFirstLastPara="1" rIns="45725" wrap="square" tIns="45725">
            <a:spAutoFit/>
          </a:bodyPr>
          <a:lstStyle/>
          <a:p>
            <a:pPr indent="0" lvl="0" marL="0" rtl="0" algn="l">
              <a:lnSpc>
                <a:spcPct val="100000"/>
              </a:lnSpc>
              <a:spcBef>
                <a:spcPts val="0"/>
              </a:spcBef>
              <a:spcAft>
                <a:spcPts val="0"/>
              </a:spcAft>
              <a:buNone/>
            </a:pPr>
            <a:r>
              <a:rPr lang="en" sz="1800">
                <a:solidFill>
                  <a:srgbClr val="FFFFFF"/>
                </a:solidFill>
                <a:latin typeface="DM Sans"/>
                <a:ea typeface="DM Sans"/>
                <a:cs typeface="DM Sans"/>
                <a:sym typeface="DM Sans"/>
              </a:rPr>
              <a:t>Title</a:t>
            </a:r>
            <a:endParaRPr sz="4800">
              <a:solidFill>
                <a:srgbClr val="FFFFFF"/>
              </a:solidFill>
              <a:latin typeface="DM Sans ExtraBold"/>
              <a:ea typeface="DM Sans ExtraBold"/>
              <a:cs typeface="DM Sans ExtraBold"/>
              <a:sym typeface="DM Sans ExtraBold"/>
            </a:endParaRPr>
          </a:p>
          <a:p>
            <a:pPr indent="0" lvl="0" marL="0" rtl="0" algn="l">
              <a:lnSpc>
                <a:spcPct val="100000"/>
              </a:lnSpc>
              <a:spcBef>
                <a:spcPts val="0"/>
              </a:spcBef>
              <a:spcAft>
                <a:spcPts val="0"/>
              </a:spcAft>
              <a:buNone/>
            </a:pPr>
            <a:r>
              <a:rPr lang="en" sz="4800">
                <a:solidFill>
                  <a:srgbClr val="B4DCFA"/>
                </a:solidFill>
                <a:latin typeface="DM Sans ExtraBold"/>
                <a:ea typeface="DM Sans ExtraBold"/>
                <a:cs typeface="DM Sans ExtraBold"/>
                <a:sym typeface="DM Sans ExtraBold"/>
              </a:rPr>
              <a:t>+50%</a:t>
            </a:r>
            <a:endParaRPr sz="4800">
              <a:solidFill>
                <a:srgbClr val="B4DCFA"/>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100">
                <a:solidFill>
                  <a:srgbClr val="FFFFFF"/>
                </a:solidFill>
                <a:latin typeface="DM Sans"/>
                <a:ea typeface="DM Sans"/>
                <a:cs typeface="DM Sans"/>
                <a:sym typeface="DM Sans"/>
              </a:rPr>
              <a:t>Big</a:t>
            </a:r>
            <a:r>
              <a:rPr lang="en" sz="1100">
                <a:solidFill>
                  <a:srgbClr val="FFFFFF"/>
                </a:solidFill>
                <a:latin typeface="DM Sans"/>
                <a:ea typeface="DM Sans"/>
                <a:cs typeface="DM Sans"/>
                <a:sym typeface="DM Sans"/>
              </a:rPr>
              <a:t> description. </a:t>
            </a:r>
            <a:r>
              <a:rPr lang="en" sz="1100">
                <a:solidFill>
                  <a:srgbClr val="FFFFFF"/>
                </a:solidFill>
                <a:latin typeface="DM Sans"/>
                <a:ea typeface="DM Sans"/>
                <a:cs typeface="DM Sans"/>
                <a:sym typeface="DM Sans"/>
              </a:rPr>
              <a:t>This slide is good for when you have more things to say about your numbers.</a:t>
            </a:r>
            <a:endParaRPr sz="1100">
              <a:solidFill>
                <a:srgbClr val="FFFFFF"/>
              </a:solidFill>
              <a:latin typeface="DM Sans ExtraBold"/>
              <a:ea typeface="DM Sans ExtraBold"/>
              <a:cs typeface="DM Sans ExtraBold"/>
              <a:sym typeface="DM Sans ExtraBold"/>
            </a:endParaRPr>
          </a:p>
        </p:txBody>
      </p:sp>
      <p:sp>
        <p:nvSpPr>
          <p:cNvPr id="1709" name="Google Shape;1709;p84"/>
          <p:cNvSpPr txBox="1"/>
          <p:nvPr/>
        </p:nvSpPr>
        <p:spPr>
          <a:xfrm>
            <a:off x="2571750" y="2527500"/>
            <a:ext cx="1886100" cy="1861800"/>
          </a:xfrm>
          <a:prstGeom prst="rect">
            <a:avLst/>
          </a:prstGeom>
          <a:noFill/>
          <a:ln>
            <a:noFill/>
          </a:ln>
        </p:spPr>
        <p:txBody>
          <a:bodyPr anchorCtr="0" anchor="t" bIns="45725" lIns="45725" spcFirstLastPara="1" rIns="45725" wrap="square" tIns="45725">
            <a:spAutoFit/>
          </a:bodyPr>
          <a:lstStyle/>
          <a:p>
            <a:pPr indent="0" lvl="0" marL="0" rtl="0" algn="l">
              <a:lnSpc>
                <a:spcPct val="100000"/>
              </a:lnSpc>
              <a:spcBef>
                <a:spcPts val="0"/>
              </a:spcBef>
              <a:spcAft>
                <a:spcPts val="0"/>
              </a:spcAft>
              <a:buNone/>
            </a:pPr>
            <a:r>
              <a:rPr lang="en" sz="1800">
                <a:solidFill>
                  <a:srgbClr val="FFFFFF"/>
                </a:solidFill>
                <a:latin typeface="DM Sans"/>
                <a:ea typeface="DM Sans"/>
                <a:cs typeface="DM Sans"/>
                <a:sym typeface="DM Sans"/>
              </a:rPr>
              <a:t>Title</a:t>
            </a:r>
            <a:endParaRPr sz="4800">
              <a:solidFill>
                <a:srgbClr val="FFFFFF"/>
              </a:solidFill>
              <a:latin typeface="DM Sans ExtraBold"/>
              <a:ea typeface="DM Sans ExtraBold"/>
              <a:cs typeface="DM Sans ExtraBold"/>
              <a:sym typeface="DM Sans ExtraBold"/>
            </a:endParaRPr>
          </a:p>
          <a:p>
            <a:pPr indent="0" lvl="0" marL="0" rtl="0" algn="l">
              <a:spcBef>
                <a:spcPts val="0"/>
              </a:spcBef>
              <a:spcAft>
                <a:spcPts val="0"/>
              </a:spcAft>
              <a:buClr>
                <a:schemeClr val="dk1"/>
              </a:buClr>
              <a:buSzPts val="600"/>
              <a:buFont typeface="Arial"/>
              <a:buNone/>
            </a:pPr>
            <a:r>
              <a:rPr lang="en" sz="4800">
                <a:solidFill>
                  <a:srgbClr val="B4DCFA"/>
                </a:solidFill>
                <a:latin typeface="DM Sans ExtraBold"/>
                <a:ea typeface="DM Sans ExtraBold"/>
                <a:cs typeface="DM Sans ExtraBold"/>
                <a:sym typeface="DM Sans ExtraBold"/>
              </a:rPr>
              <a:t>+60x</a:t>
            </a:r>
            <a:endParaRPr sz="4800">
              <a:solidFill>
                <a:srgbClr val="B4DCFA"/>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100">
                <a:solidFill>
                  <a:srgbClr val="FFFFFF"/>
                </a:solidFill>
                <a:latin typeface="DM Sans"/>
                <a:ea typeface="DM Sans"/>
                <a:cs typeface="DM Sans"/>
                <a:sym typeface="DM Sans"/>
              </a:rPr>
              <a:t>Big description. </a:t>
            </a:r>
            <a:r>
              <a:rPr lang="en" sz="1100">
                <a:solidFill>
                  <a:srgbClr val="FFFFFF"/>
                </a:solidFill>
                <a:latin typeface="DM Sans"/>
                <a:ea typeface="DM Sans"/>
                <a:cs typeface="DM Sans"/>
                <a:sym typeface="DM Sans"/>
              </a:rPr>
              <a:t>This slide is good for when you have more things to say about your numbers.</a:t>
            </a:r>
            <a:endParaRPr sz="1100">
              <a:solidFill>
                <a:srgbClr val="FFFFFF"/>
              </a:solidFill>
              <a:latin typeface="DM Sans ExtraBold"/>
              <a:ea typeface="DM Sans ExtraBold"/>
              <a:cs typeface="DM Sans ExtraBold"/>
              <a:sym typeface="DM Sans ExtraBold"/>
            </a:endParaRPr>
          </a:p>
        </p:txBody>
      </p:sp>
      <p:sp>
        <p:nvSpPr>
          <p:cNvPr id="1710" name="Google Shape;1710;p84"/>
          <p:cNvSpPr txBox="1"/>
          <p:nvPr/>
        </p:nvSpPr>
        <p:spPr>
          <a:xfrm>
            <a:off x="4686300" y="2527500"/>
            <a:ext cx="1886100" cy="1861800"/>
          </a:xfrm>
          <a:prstGeom prst="rect">
            <a:avLst/>
          </a:prstGeom>
          <a:noFill/>
          <a:ln>
            <a:noFill/>
          </a:ln>
        </p:spPr>
        <p:txBody>
          <a:bodyPr anchorCtr="0" anchor="t" bIns="45725" lIns="45725" spcFirstLastPara="1" rIns="45725" wrap="square" tIns="45725">
            <a:spAutoFit/>
          </a:bodyPr>
          <a:lstStyle/>
          <a:p>
            <a:pPr indent="0" lvl="0" marL="0" rtl="0" algn="l">
              <a:lnSpc>
                <a:spcPct val="100000"/>
              </a:lnSpc>
              <a:spcBef>
                <a:spcPts val="0"/>
              </a:spcBef>
              <a:spcAft>
                <a:spcPts val="0"/>
              </a:spcAft>
              <a:buNone/>
            </a:pPr>
            <a:r>
              <a:rPr lang="en" sz="1800">
                <a:solidFill>
                  <a:srgbClr val="FFFFFF"/>
                </a:solidFill>
                <a:latin typeface="DM Sans"/>
                <a:ea typeface="DM Sans"/>
                <a:cs typeface="DM Sans"/>
                <a:sym typeface="DM Sans"/>
              </a:rPr>
              <a:t>Title</a:t>
            </a:r>
            <a:endParaRPr sz="4800">
              <a:solidFill>
                <a:srgbClr val="FFFFFF"/>
              </a:solidFill>
              <a:latin typeface="DM Sans ExtraBold"/>
              <a:ea typeface="DM Sans ExtraBold"/>
              <a:cs typeface="DM Sans ExtraBold"/>
              <a:sym typeface="DM Sans ExtraBold"/>
            </a:endParaRPr>
          </a:p>
          <a:p>
            <a:pPr indent="0" lvl="0" marL="0" rtl="0" algn="l">
              <a:lnSpc>
                <a:spcPct val="100000"/>
              </a:lnSpc>
              <a:spcBef>
                <a:spcPts val="0"/>
              </a:spcBef>
              <a:spcAft>
                <a:spcPts val="0"/>
              </a:spcAft>
              <a:buNone/>
            </a:pPr>
            <a:r>
              <a:rPr lang="en" sz="4800">
                <a:solidFill>
                  <a:srgbClr val="B4DCFA"/>
                </a:solidFill>
                <a:latin typeface="DM Sans ExtraBold"/>
                <a:ea typeface="DM Sans ExtraBold"/>
                <a:cs typeface="DM Sans ExtraBold"/>
                <a:sym typeface="DM Sans ExtraBold"/>
              </a:rPr>
              <a:t>-70x</a:t>
            </a:r>
            <a:endParaRPr sz="4800">
              <a:solidFill>
                <a:srgbClr val="B4DCFA"/>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100">
                <a:solidFill>
                  <a:srgbClr val="FFFFFF"/>
                </a:solidFill>
                <a:latin typeface="DM Sans"/>
                <a:ea typeface="DM Sans"/>
                <a:cs typeface="DM Sans"/>
                <a:sym typeface="DM Sans"/>
              </a:rPr>
              <a:t>Big description. This slide is good for when you have more things to say about your numbers.</a:t>
            </a:r>
            <a:endParaRPr sz="1100">
              <a:solidFill>
                <a:srgbClr val="FFFFFF"/>
              </a:solidFill>
              <a:latin typeface="DM Sans ExtraBold"/>
              <a:ea typeface="DM Sans ExtraBold"/>
              <a:cs typeface="DM Sans ExtraBold"/>
              <a:sym typeface="DM Sans ExtraBold"/>
            </a:endParaRPr>
          </a:p>
        </p:txBody>
      </p:sp>
      <p:sp>
        <p:nvSpPr>
          <p:cNvPr id="1711" name="Google Shape;1711;p84"/>
          <p:cNvSpPr txBox="1"/>
          <p:nvPr/>
        </p:nvSpPr>
        <p:spPr>
          <a:xfrm>
            <a:off x="6800850" y="2527500"/>
            <a:ext cx="1886100" cy="1861800"/>
          </a:xfrm>
          <a:prstGeom prst="rect">
            <a:avLst/>
          </a:prstGeom>
          <a:noFill/>
          <a:ln>
            <a:noFill/>
          </a:ln>
        </p:spPr>
        <p:txBody>
          <a:bodyPr anchorCtr="0" anchor="t" bIns="45725" lIns="45725" spcFirstLastPara="1" rIns="45725" wrap="square" tIns="45725">
            <a:spAutoFit/>
          </a:bodyPr>
          <a:lstStyle/>
          <a:p>
            <a:pPr indent="0" lvl="0" marL="0" rtl="0" algn="l">
              <a:lnSpc>
                <a:spcPct val="100000"/>
              </a:lnSpc>
              <a:spcBef>
                <a:spcPts val="0"/>
              </a:spcBef>
              <a:spcAft>
                <a:spcPts val="0"/>
              </a:spcAft>
              <a:buNone/>
            </a:pPr>
            <a:r>
              <a:rPr lang="en" sz="1800">
                <a:solidFill>
                  <a:srgbClr val="FFFFFF"/>
                </a:solidFill>
                <a:latin typeface="DM Sans"/>
                <a:ea typeface="DM Sans"/>
                <a:cs typeface="DM Sans"/>
                <a:sym typeface="DM Sans"/>
              </a:rPr>
              <a:t>Title</a:t>
            </a:r>
            <a:endParaRPr sz="4800">
              <a:solidFill>
                <a:srgbClr val="FFFFFF"/>
              </a:solidFill>
              <a:latin typeface="DM Sans ExtraBold"/>
              <a:ea typeface="DM Sans ExtraBold"/>
              <a:cs typeface="DM Sans ExtraBold"/>
              <a:sym typeface="DM Sans ExtraBold"/>
            </a:endParaRPr>
          </a:p>
          <a:p>
            <a:pPr indent="0" lvl="0" marL="0" rtl="0" algn="l">
              <a:lnSpc>
                <a:spcPct val="100000"/>
              </a:lnSpc>
              <a:spcBef>
                <a:spcPts val="0"/>
              </a:spcBef>
              <a:spcAft>
                <a:spcPts val="0"/>
              </a:spcAft>
              <a:buNone/>
            </a:pPr>
            <a:r>
              <a:rPr lang="en" sz="4800">
                <a:solidFill>
                  <a:srgbClr val="B4DCFA"/>
                </a:solidFill>
                <a:latin typeface="DM Sans ExtraBold"/>
                <a:ea typeface="DM Sans ExtraBold"/>
                <a:cs typeface="DM Sans ExtraBold"/>
                <a:sym typeface="DM Sans ExtraBold"/>
              </a:rPr>
              <a:t>100%</a:t>
            </a:r>
            <a:endParaRPr sz="4800">
              <a:solidFill>
                <a:srgbClr val="B4DCFA"/>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100">
                <a:solidFill>
                  <a:srgbClr val="FFFFFF"/>
                </a:solidFill>
                <a:latin typeface="DM Sans"/>
                <a:ea typeface="DM Sans"/>
                <a:cs typeface="DM Sans"/>
                <a:sym typeface="DM Sans"/>
              </a:rPr>
              <a:t>Big description. This slide is good for when you have more things to say about your numbers.</a:t>
            </a:r>
            <a:endParaRPr sz="1100">
              <a:solidFill>
                <a:srgbClr val="FFFFFF"/>
              </a:solidFill>
              <a:latin typeface="DM Sans ExtraBold"/>
              <a:ea typeface="DM Sans ExtraBold"/>
              <a:cs typeface="DM Sans ExtraBold"/>
              <a:sym typeface="DM Sans ExtraBold"/>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4DCFA"/>
        </a:solidFill>
      </p:bgPr>
    </p:bg>
    <p:spTree>
      <p:nvGrpSpPr>
        <p:cNvPr id="1715" name="Shape 1715"/>
        <p:cNvGrpSpPr/>
        <p:nvPr/>
      </p:nvGrpSpPr>
      <p:grpSpPr>
        <a:xfrm>
          <a:off x="0" y="0"/>
          <a:ext cx="0" cy="0"/>
          <a:chOff x="0" y="0"/>
          <a:chExt cx="0" cy="0"/>
        </a:xfrm>
      </p:grpSpPr>
      <p:sp>
        <p:nvSpPr>
          <p:cNvPr id="1716" name="Google Shape;1716;p85"/>
          <p:cNvSpPr txBox="1"/>
          <p:nvPr/>
        </p:nvSpPr>
        <p:spPr>
          <a:xfrm>
            <a:off x="457200" y="457200"/>
            <a:ext cx="3759000" cy="18102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3600">
                <a:solidFill>
                  <a:srgbClr val="000050"/>
                </a:solidFill>
                <a:latin typeface="DM Sans ExtraBold"/>
                <a:ea typeface="DM Sans ExtraBold"/>
                <a:cs typeface="DM Sans ExtraBold"/>
                <a:sym typeface="DM Sans ExtraBold"/>
              </a:rPr>
              <a:t>Slide of our </a:t>
            </a:r>
            <a:endParaRPr sz="3600">
              <a:solidFill>
                <a:srgbClr val="000050"/>
              </a:solidFill>
              <a:latin typeface="DM Sans ExtraBold"/>
              <a:ea typeface="DM Sans ExtraBold"/>
              <a:cs typeface="DM Sans ExtraBold"/>
              <a:sym typeface="DM Sans ExtraBold"/>
            </a:endParaRPr>
          </a:p>
          <a:p>
            <a:pPr indent="0" lvl="0" marL="0" rtl="0" algn="l">
              <a:spcBef>
                <a:spcPts val="0"/>
              </a:spcBef>
              <a:spcAft>
                <a:spcPts val="0"/>
              </a:spcAft>
              <a:buNone/>
            </a:pPr>
            <a:r>
              <a:rPr lang="en" sz="3600">
                <a:solidFill>
                  <a:srgbClr val="FA5A50"/>
                </a:solidFill>
                <a:latin typeface="DM Sans ExtraBold"/>
                <a:ea typeface="DM Sans ExtraBold"/>
                <a:cs typeface="DM Sans ExtraBold"/>
                <a:sym typeface="DM Sans ExtraBold"/>
              </a:rPr>
              <a:t>BIG</a:t>
            </a:r>
            <a:r>
              <a:rPr lang="en" sz="3600">
                <a:solidFill>
                  <a:srgbClr val="000050"/>
                </a:solidFill>
                <a:latin typeface="DM Sans ExtraBold"/>
                <a:ea typeface="DM Sans ExtraBold"/>
                <a:cs typeface="DM Sans ExtraBold"/>
                <a:sym typeface="DM Sans ExtraBold"/>
              </a:rPr>
              <a:t> NUMBERS</a:t>
            </a:r>
            <a:endParaRPr sz="36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Clr>
                <a:schemeClr val="dk1"/>
              </a:buClr>
              <a:buSzPts val="600"/>
              <a:buFont typeface="Arial"/>
              <a:buNone/>
            </a:pPr>
            <a:r>
              <a:rPr lang="en" sz="1200">
                <a:solidFill>
                  <a:srgbClr val="000050"/>
                </a:solidFill>
                <a:latin typeface="DM Sans"/>
                <a:ea typeface="DM Sans"/>
                <a:cs typeface="DM Sans"/>
                <a:sym typeface="DM Sans"/>
              </a:rPr>
              <a:t>You can use this space to write a description, or delete this and increase the size of your title.</a:t>
            </a:r>
            <a:endParaRPr sz="1200">
              <a:solidFill>
                <a:srgbClr val="000050"/>
              </a:solidFill>
              <a:latin typeface="DM Sans ExtraBold"/>
              <a:ea typeface="DM Sans ExtraBold"/>
              <a:cs typeface="DM Sans ExtraBold"/>
              <a:sym typeface="DM Sans ExtraBold"/>
            </a:endParaRPr>
          </a:p>
        </p:txBody>
      </p:sp>
      <p:sp>
        <p:nvSpPr>
          <p:cNvPr id="1717" name="Google Shape;1717;p85"/>
          <p:cNvSpPr txBox="1"/>
          <p:nvPr/>
        </p:nvSpPr>
        <p:spPr>
          <a:xfrm>
            <a:off x="4686300" y="2626044"/>
            <a:ext cx="4000500" cy="18318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Clr>
                <a:schemeClr val="dk1"/>
              </a:buClr>
              <a:buSzPts val="600"/>
              <a:buFont typeface="Arial"/>
              <a:buNone/>
            </a:pPr>
            <a:r>
              <a:rPr lang="en" sz="1500">
                <a:solidFill>
                  <a:srgbClr val="000050"/>
                </a:solidFill>
                <a:latin typeface="DM Sans"/>
                <a:ea typeface="DM Sans"/>
                <a:cs typeface="DM Sans"/>
                <a:sym typeface="DM Sans"/>
              </a:rPr>
              <a:t>Insert here a small description</a:t>
            </a:r>
            <a:endParaRPr sz="1500">
              <a:solidFill>
                <a:srgbClr val="000050"/>
              </a:solidFill>
              <a:latin typeface="DM Sans ExtraBold"/>
              <a:ea typeface="DM Sans ExtraBold"/>
              <a:cs typeface="DM Sans ExtraBold"/>
              <a:sym typeface="DM Sans ExtraBold"/>
            </a:endParaRPr>
          </a:p>
          <a:p>
            <a:pPr indent="0" lvl="0" marL="0" rtl="0" algn="l">
              <a:lnSpc>
                <a:spcPct val="100000"/>
              </a:lnSpc>
              <a:spcBef>
                <a:spcPts val="0"/>
              </a:spcBef>
              <a:spcAft>
                <a:spcPts val="0"/>
              </a:spcAft>
              <a:buNone/>
            </a:pPr>
            <a:r>
              <a:rPr lang="en" sz="9800">
                <a:solidFill>
                  <a:srgbClr val="000050"/>
                </a:solidFill>
                <a:latin typeface="DM Sans ExtraBold"/>
                <a:ea typeface="DM Sans ExtraBold"/>
                <a:cs typeface="DM Sans ExtraBold"/>
                <a:sym typeface="DM Sans ExtraBold"/>
              </a:rPr>
              <a:t>+50%</a:t>
            </a:r>
            <a:endParaRPr sz="1200">
              <a:solidFill>
                <a:srgbClr val="000050"/>
              </a:solidFill>
              <a:latin typeface="DM Sans ExtraBold"/>
              <a:ea typeface="DM Sans ExtraBold"/>
              <a:cs typeface="DM Sans ExtraBold"/>
              <a:sym typeface="DM Sans ExtraBold"/>
            </a:endParaRPr>
          </a:p>
        </p:txBody>
      </p:sp>
      <p:sp>
        <p:nvSpPr>
          <p:cNvPr id="1718" name="Google Shape;1718;p85"/>
          <p:cNvSpPr txBox="1"/>
          <p:nvPr/>
        </p:nvSpPr>
        <p:spPr>
          <a:xfrm>
            <a:off x="4686300" y="457200"/>
            <a:ext cx="4000500" cy="18318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Clr>
                <a:schemeClr val="dk1"/>
              </a:buClr>
              <a:buSzPts val="600"/>
              <a:buFont typeface="Arial"/>
              <a:buNone/>
            </a:pPr>
            <a:r>
              <a:rPr lang="en" sz="1500">
                <a:solidFill>
                  <a:srgbClr val="000050"/>
                </a:solidFill>
                <a:latin typeface="DM Sans"/>
                <a:ea typeface="DM Sans"/>
                <a:cs typeface="DM Sans"/>
                <a:sym typeface="DM Sans"/>
              </a:rPr>
              <a:t>Insert here a small description</a:t>
            </a:r>
            <a:endParaRPr sz="1500">
              <a:solidFill>
                <a:srgbClr val="000050"/>
              </a:solidFill>
              <a:latin typeface="DM Sans ExtraBold"/>
              <a:ea typeface="DM Sans ExtraBold"/>
              <a:cs typeface="DM Sans ExtraBold"/>
              <a:sym typeface="DM Sans ExtraBold"/>
            </a:endParaRPr>
          </a:p>
          <a:p>
            <a:pPr indent="0" lvl="0" marL="0" rtl="0" algn="l">
              <a:lnSpc>
                <a:spcPct val="100000"/>
              </a:lnSpc>
              <a:spcBef>
                <a:spcPts val="0"/>
              </a:spcBef>
              <a:spcAft>
                <a:spcPts val="0"/>
              </a:spcAft>
              <a:buNone/>
            </a:pPr>
            <a:r>
              <a:rPr lang="en" sz="9800">
                <a:solidFill>
                  <a:srgbClr val="000050"/>
                </a:solidFill>
                <a:latin typeface="DM Sans ExtraBold"/>
                <a:ea typeface="DM Sans ExtraBold"/>
                <a:cs typeface="DM Sans ExtraBold"/>
                <a:sym typeface="DM Sans ExtraBold"/>
              </a:rPr>
              <a:t>+50%</a:t>
            </a:r>
            <a:endParaRPr sz="1200">
              <a:solidFill>
                <a:srgbClr val="000050"/>
              </a:solidFill>
              <a:latin typeface="DM Sans ExtraBold"/>
              <a:ea typeface="DM Sans ExtraBold"/>
              <a:cs typeface="DM Sans ExtraBold"/>
              <a:sym typeface="DM Sans ExtraBold"/>
            </a:endParaRPr>
          </a:p>
        </p:txBody>
      </p:sp>
      <p:sp>
        <p:nvSpPr>
          <p:cNvPr id="1719" name="Google Shape;1719;p85"/>
          <p:cNvSpPr txBox="1"/>
          <p:nvPr/>
        </p:nvSpPr>
        <p:spPr>
          <a:xfrm>
            <a:off x="457200" y="2626044"/>
            <a:ext cx="4000500" cy="1831800"/>
          </a:xfrm>
          <a:prstGeom prst="rect">
            <a:avLst/>
          </a:prstGeom>
          <a:noFill/>
          <a:ln>
            <a:noFill/>
          </a:ln>
        </p:spPr>
        <p:txBody>
          <a:bodyPr anchorCtr="0" anchor="t" bIns="45725" lIns="45725" spcFirstLastPara="1" rIns="45725" wrap="square" tIns="45725">
            <a:spAutoFit/>
          </a:bodyPr>
          <a:lstStyle/>
          <a:p>
            <a:pPr indent="0" lvl="0" marL="0" rtl="0" algn="l">
              <a:lnSpc>
                <a:spcPct val="100000"/>
              </a:lnSpc>
              <a:spcBef>
                <a:spcPts val="0"/>
              </a:spcBef>
              <a:spcAft>
                <a:spcPts val="0"/>
              </a:spcAft>
              <a:buNone/>
            </a:pPr>
            <a:r>
              <a:rPr lang="en" sz="1500">
                <a:solidFill>
                  <a:srgbClr val="FA5A50"/>
                </a:solidFill>
                <a:latin typeface="DM Sans"/>
                <a:ea typeface="DM Sans"/>
                <a:cs typeface="DM Sans"/>
                <a:sym typeface="DM Sans"/>
              </a:rPr>
              <a:t>Insert here a small description</a:t>
            </a:r>
            <a:endParaRPr sz="1500">
              <a:solidFill>
                <a:srgbClr val="FA5A50"/>
              </a:solidFill>
              <a:latin typeface="DM Sans ExtraBold"/>
              <a:ea typeface="DM Sans ExtraBold"/>
              <a:cs typeface="DM Sans ExtraBold"/>
              <a:sym typeface="DM Sans ExtraBold"/>
            </a:endParaRPr>
          </a:p>
          <a:p>
            <a:pPr indent="0" lvl="0" marL="0" rtl="0" algn="l">
              <a:lnSpc>
                <a:spcPct val="100000"/>
              </a:lnSpc>
              <a:spcBef>
                <a:spcPts val="0"/>
              </a:spcBef>
              <a:spcAft>
                <a:spcPts val="0"/>
              </a:spcAft>
              <a:buNone/>
            </a:pPr>
            <a:r>
              <a:rPr lang="en" sz="9800">
                <a:solidFill>
                  <a:srgbClr val="FA5A50"/>
                </a:solidFill>
                <a:latin typeface="DM Sans ExtraBold"/>
                <a:ea typeface="DM Sans ExtraBold"/>
                <a:cs typeface="DM Sans ExtraBold"/>
                <a:sym typeface="DM Sans ExtraBold"/>
              </a:rPr>
              <a:t>+50%</a:t>
            </a:r>
            <a:endParaRPr sz="1200">
              <a:solidFill>
                <a:srgbClr val="FA5A50"/>
              </a:solidFill>
              <a:latin typeface="DM Sans ExtraBold"/>
              <a:ea typeface="DM Sans ExtraBold"/>
              <a:cs typeface="DM Sans ExtraBold"/>
              <a:sym typeface="DM Sans ExtraBold"/>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50"/>
        </a:solidFill>
      </p:bgPr>
    </p:bg>
    <p:spTree>
      <p:nvGrpSpPr>
        <p:cNvPr id="1723" name="Shape 1723"/>
        <p:cNvGrpSpPr/>
        <p:nvPr/>
      </p:nvGrpSpPr>
      <p:grpSpPr>
        <a:xfrm>
          <a:off x="0" y="0"/>
          <a:ext cx="0" cy="0"/>
          <a:chOff x="0" y="0"/>
          <a:chExt cx="0" cy="0"/>
        </a:xfrm>
      </p:grpSpPr>
      <p:sp>
        <p:nvSpPr>
          <p:cNvPr id="1724" name="Google Shape;1724;p86"/>
          <p:cNvSpPr txBox="1"/>
          <p:nvPr/>
        </p:nvSpPr>
        <p:spPr>
          <a:xfrm>
            <a:off x="457200" y="1901025"/>
            <a:ext cx="8229600" cy="2401200"/>
          </a:xfrm>
          <a:prstGeom prst="rect">
            <a:avLst/>
          </a:prstGeom>
          <a:noFill/>
          <a:ln>
            <a:noFill/>
          </a:ln>
        </p:spPr>
        <p:txBody>
          <a:bodyPr anchorCtr="0" anchor="t" bIns="45725" lIns="45725" spcFirstLastPara="1" rIns="45725" wrap="square" tIns="45725">
            <a:spAutoFit/>
          </a:bodyPr>
          <a:lstStyle/>
          <a:p>
            <a:pPr indent="0" lvl="0" marL="0" rtl="0" algn="ctr">
              <a:lnSpc>
                <a:spcPct val="100000"/>
              </a:lnSpc>
              <a:spcBef>
                <a:spcPts val="0"/>
              </a:spcBef>
              <a:spcAft>
                <a:spcPts val="0"/>
              </a:spcAft>
              <a:buNone/>
            </a:pPr>
            <a:r>
              <a:rPr lang="en" sz="15000">
                <a:solidFill>
                  <a:srgbClr val="FA5A50"/>
                </a:solidFill>
                <a:latin typeface="DM Sans ExtraBold"/>
                <a:ea typeface="DM Sans ExtraBold"/>
                <a:cs typeface="DM Sans ExtraBold"/>
                <a:sym typeface="DM Sans ExtraBold"/>
              </a:rPr>
              <a:t>+50%</a:t>
            </a:r>
            <a:endParaRPr sz="15000">
              <a:solidFill>
                <a:srgbClr val="FA5A50"/>
              </a:solidFill>
              <a:latin typeface="DM Sans ExtraBold"/>
              <a:ea typeface="DM Sans ExtraBold"/>
              <a:cs typeface="DM Sans ExtraBold"/>
              <a:sym typeface="DM Sans ExtraBold"/>
            </a:endParaRPr>
          </a:p>
        </p:txBody>
      </p:sp>
      <p:sp>
        <p:nvSpPr>
          <p:cNvPr id="1725" name="Google Shape;1725;p86"/>
          <p:cNvSpPr txBox="1"/>
          <p:nvPr/>
        </p:nvSpPr>
        <p:spPr>
          <a:xfrm>
            <a:off x="457200" y="841275"/>
            <a:ext cx="8229600" cy="8775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en" sz="3600">
                <a:solidFill>
                  <a:srgbClr val="FFFFFF"/>
                </a:solidFill>
                <a:latin typeface="DM Sans ExtraBold"/>
                <a:ea typeface="DM Sans ExtraBold"/>
                <a:cs typeface="DM Sans ExtraBold"/>
                <a:sym typeface="DM Sans ExtraBold"/>
              </a:rPr>
              <a:t>Slide of our</a:t>
            </a:r>
            <a:r>
              <a:rPr lang="en" sz="3600">
                <a:solidFill>
                  <a:srgbClr val="B4DCFA"/>
                </a:solidFill>
                <a:latin typeface="DM Sans ExtraBold"/>
                <a:ea typeface="DM Sans ExtraBold"/>
                <a:cs typeface="DM Sans ExtraBold"/>
                <a:sym typeface="DM Sans ExtraBold"/>
              </a:rPr>
              <a:t> BIG</a:t>
            </a:r>
            <a:r>
              <a:rPr lang="en" sz="3600">
                <a:solidFill>
                  <a:srgbClr val="FFFFFF"/>
                </a:solidFill>
                <a:latin typeface="DM Sans ExtraBold"/>
                <a:ea typeface="DM Sans ExtraBold"/>
                <a:cs typeface="DM Sans ExtraBold"/>
                <a:sym typeface="DM Sans ExtraBold"/>
              </a:rPr>
              <a:t> NUMBERS</a:t>
            </a:r>
            <a:endParaRPr sz="1200">
              <a:solidFill>
                <a:srgbClr val="FFFFFF"/>
              </a:solidFill>
              <a:latin typeface="DM Sans"/>
              <a:ea typeface="DM Sans"/>
              <a:cs typeface="DM Sans"/>
              <a:sym typeface="DM Sans"/>
            </a:endParaRPr>
          </a:p>
          <a:p>
            <a:pPr indent="0" lvl="0" marL="0" rtl="0" algn="ctr">
              <a:lnSpc>
                <a:spcPct val="115000"/>
              </a:lnSpc>
              <a:spcBef>
                <a:spcPts val="0"/>
              </a:spcBef>
              <a:spcAft>
                <a:spcPts val="0"/>
              </a:spcAft>
              <a:buNone/>
            </a:pPr>
            <a:r>
              <a:rPr lang="en" sz="1500">
                <a:solidFill>
                  <a:srgbClr val="FFFFFF"/>
                </a:solidFill>
                <a:latin typeface="DM Sans"/>
                <a:ea typeface="DM Sans"/>
                <a:cs typeface="DM Sans"/>
                <a:sym typeface="DM Sans"/>
              </a:rPr>
              <a:t>You can use this space to write a description.</a:t>
            </a:r>
            <a:endParaRPr sz="1500">
              <a:solidFill>
                <a:srgbClr val="FFFFFF"/>
              </a:solidFill>
              <a:latin typeface="DM Sans ExtraBold"/>
              <a:ea typeface="DM Sans ExtraBold"/>
              <a:cs typeface="DM Sans ExtraBold"/>
              <a:sym typeface="DM Sans ExtraBold"/>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29" name="Shape 1729"/>
        <p:cNvGrpSpPr/>
        <p:nvPr/>
      </p:nvGrpSpPr>
      <p:grpSpPr>
        <a:xfrm>
          <a:off x="0" y="0"/>
          <a:ext cx="0" cy="0"/>
          <a:chOff x="0" y="0"/>
          <a:chExt cx="0" cy="0"/>
        </a:xfrm>
      </p:grpSpPr>
      <p:sp>
        <p:nvSpPr>
          <p:cNvPr id="1730" name="Google Shape;1730;p87"/>
          <p:cNvSpPr txBox="1"/>
          <p:nvPr/>
        </p:nvSpPr>
        <p:spPr>
          <a:xfrm>
            <a:off x="457200" y="475650"/>
            <a:ext cx="4000500" cy="831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a:t>
            </a:r>
            <a:r>
              <a:rPr lang="en" sz="2400">
                <a:solidFill>
                  <a:srgbClr val="000050"/>
                </a:solidFill>
                <a:latin typeface="DM Sans ExtraBold"/>
                <a:ea typeface="DM Sans ExtraBold"/>
                <a:cs typeface="DM Sans ExtraBold"/>
                <a:sym typeface="DM Sans ExtraBold"/>
              </a:rPr>
              <a:t> Up to 2 lines. Don't exceed.</a:t>
            </a:r>
            <a:endParaRPr sz="1800">
              <a:solidFill>
                <a:srgbClr val="000050"/>
              </a:solidFill>
              <a:latin typeface="DM Sans"/>
              <a:ea typeface="DM Sans"/>
              <a:cs typeface="DM Sans"/>
              <a:sym typeface="DM Sans"/>
            </a:endParaRPr>
          </a:p>
        </p:txBody>
      </p:sp>
      <p:sp>
        <p:nvSpPr>
          <p:cNvPr id="1731" name="Google Shape;1731;p87"/>
          <p:cNvSpPr txBox="1"/>
          <p:nvPr/>
        </p:nvSpPr>
        <p:spPr>
          <a:xfrm>
            <a:off x="4686300" y="547200"/>
            <a:ext cx="4000500" cy="68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a:ea typeface="DM Sans"/>
                <a:cs typeface="DM Sans"/>
                <a:sym typeface="DM Sans"/>
              </a:rPr>
              <a:t>You can use this space to write a description, up to 2 lines like this.</a:t>
            </a:r>
            <a:endParaRPr sz="700">
              <a:solidFill>
                <a:srgbClr val="000050"/>
              </a:solidFill>
            </a:endParaRPr>
          </a:p>
        </p:txBody>
      </p:sp>
      <p:graphicFrame>
        <p:nvGraphicFramePr>
          <p:cNvPr id="1732" name="Google Shape;1732;p87"/>
          <p:cNvGraphicFramePr/>
          <p:nvPr/>
        </p:nvGraphicFramePr>
        <p:xfrm>
          <a:off x="476250" y="1668813"/>
          <a:ext cx="3000000" cy="3000000"/>
        </p:xfrm>
        <a:graphic>
          <a:graphicData uri="http://schemas.openxmlformats.org/drawingml/2006/table">
            <a:tbl>
              <a:tblPr>
                <a:noFill/>
                <a:tableStyleId>{9FAE41F2-1DCC-49B2-B1C6-65B10B8CEDD2}</a:tableStyleId>
              </a:tblPr>
              <a:tblGrid>
                <a:gridCol w="1981200"/>
                <a:gridCol w="2114550"/>
                <a:gridCol w="2124075"/>
                <a:gridCol w="1990725"/>
              </a:tblGrid>
              <a:tr h="305025">
                <a:tc>
                  <a:txBody>
                    <a:bodyPr/>
                    <a:lstStyle/>
                    <a:p>
                      <a:pPr indent="0" lvl="0" marL="0" rtl="0" algn="l">
                        <a:spcBef>
                          <a:spcPts val="0"/>
                        </a:spcBef>
                        <a:spcAft>
                          <a:spcPts val="0"/>
                        </a:spcAft>
                        <a:buNone/>
                      </a:pPr>
                      <a:r>
                        <a:rPr b="1" lang="en" sz="1500">
                          <a:solidFill>
                            <a:srgbClr val="FFFFFF"/>
                          </a:solidFill>
                          <a:latin typeface="DM Sans"/>
                          <a:ea typeface="DM Sans"/>
                          <a:cs typeface="DM Sans"/>
                          <a:sym typeface="DM Sans"/>
                        </a:rPr>
                        <a:t>Column 01</a:t>
                      </a:r>
                      <a:endParaRPr b="1" sz="1500">
                        <a:solidFill>
                          <a:srgbClr val="FFFFFF"/>
                        </a:solidFill>
                        <a:latin typeface="DM Sans"/>
                        <a:ea typeface="DM Sans"/>
                        <a:cs typeface="DM Sans"/>
                        <a:sym typeface="DM Sans"/>
                      </a:endParaRPr>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FA5A50"/>
                      </a:solidFill>
                      <a:prstDash val="solid"/>
                      <a:round/>
                      <a:headEnd len="sm" w="sm" type="none"/>
                      <a:tailEnd len="sm" w="sm" type="none"/>
                    </a:lnT>
                    <a:lnB cap="flat" cmpd="sng" w="9525">
                      <a:solidFill>
                        <a:srgbClr val="FA5A50"/>
                      </a:solidFill>
                      <a:prstDash val="solid"/>
                      <a:round/>
                      <a:headEnd len="sm" w="sm" type="none"/>
                      <a:tailEnd len="sm" w="sm" type="none"/>
                    </a:lnB>
                    <a:solidFill>
                      <a:srgbClr val="FA5A50"/>
                    </a:solidFill>
                  </a:tcPr>
                </a:tc>
                <a:tc>
                  <a:txBody>
                    <a:bodyPr/>
                    <a:lstStyle/>
                    <a:p>
                      <a:pPr indent="0" lvl="0" marL="0" rtl="0" algn="l">
                        <a:spcBef>
                          <a:spcPts val="0"/>
                        </a:spcBef>
                        <a:spcAft>
                          <a:spcPts val="0"/>
                        </a:spcAft>
                        <a:buNone/>
                      </a:pPr>
                      <a:r>
                        <a:rPr b="1" lang="en" sz="1500">
                          <a:solidFill>
                            <a:srgbClr val="FFFFFF"/>
                          </a:solidFill>
                          <a:latin typeface="DM Sans"/>
                          <a:ea typeface="DM Sans"/>
                          <a:cs typeface="DM Sans"/>
                          <a:sym typeface="DM Sans"/>
                        </a:rPr>
                        <a:t>Column 01</a:t>
                      </a:r>
                      <a:endParaRPr sz="700"/>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FA5A50"/>
                      </a:solidFill>
                      <a:prstDash val="solid"/>
                      <a:round/>
                      <a:headEnd len="sm" w="sm" type="none"/>
                      <a:tailEnd len="sm" w="sm" type="none"/>
                    </a:lnT>
                    <a:lnB cap="flat" cmpd="sng" w="9525">
                      <a:solidFill>
                        <a:srgbClr val="FA5A50"/>
                      </a:solidFill>
                      <a:prstDash val="solid"/>
                      <a:round/>
                      <a:headEnd len="sm" w="sm" type="none"/>
                      <a:tailEnd len="sm" w="sm" type="none"/>
                    </a:lnB>
                    <a:solidFill>
                      <a:srgbClr val="FA5A50"/>
                    </a:solidFill>
                  </a:tcPr>
                </a:tc>
                <a:tc>
                  <a:txBody>
                    <a:bodyPr/>
                    <a:lstStyle/>
                    <a:p>
                      <a:pPr indent="0" lvl="0" marL="0" rtl="0" algn="l">
                        <a:spcBef>
                          <a:spcPts val="0"/>
                        </a:spcBef>
                        <a:spcAft>
                          <a:spcPts val="0"/>
                        </a:spcAft>
                        <a:buNone/>
                      </a:pPr>
                      <a:r>
                        <a:rPr b="1" lang="en" sz="1500">
                          <a:solidFill>
                            <a:srgbClr val="FFFFFF"/>
                          </a:solidFill>
                          <a:latin typeface="DM Sans"/>
                          <a:ea typeface="DM Sans"/>
                          <a:cs typeface="DM Sans"/>
                          <a:sym typeface="DM Sans"/>
                        </a:rPr>
                        <a:t>Column 01</a:t>
                      </a:r>
                      <a:endParaRPr sz="700"/>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FA5A50"/>
                      </a:solidFill>
                      <a:prstDash val="solid"/>
                      <a:round/>
                      <a:headEnd len="sm" w="sm" type="none"/>
                      <a:tailEnd len="sm" w="sm" type="none"/>
                    </a:lnT>
                    <a:lnB cap="flat" cmpd="sng" w="9525">
                      <a:solidFill>
                        <a:srgbClr val="FA5A50"/>
                      </a:solidFill>
                      <a:prstDash val="solid"/>
                      <a:round/>
                      <a:headEnd len="sm" w="sm" type="none"/>
                      <a:tailEnd len="sm" w="sm" type="none"/>
                    </a:lnB>
                    <a:solidFill>
                      <a:srgbClr val="FA5A50"/>
                    </a:solidFill>
                  </a:tcPr>
                </a:tc>
                <a:tc>
                  <a:txBody>
                    <a:bodyPr/>
                    <a:lstStyle/>
                    <a:p>
                      <a:pPr indent="0" lvl="0" marL="0" rtl="0" algn="l">
                        <a:spcBef>
                          <a:spcPts val="0"/>
                        </a:spcBef>
                        <a:spcAft>
                          <a:spcPts val="0"/>
                        </a:spcAft>
                        <a:buNone/>
                      </a:pPr>
                      <a:r>
                        <a:rPr b="1" lang="en" sz="1500">
                          <a:solidFill>
                            <a:srgbClr val="FFFFFF"/>
                          </a:solidFill>
                          <a:latin typeface="DM Sans"/>
                          <a:ea typeface="DM Sans"/>
                          <a:cs typeface="DM Sans"/>
                          <a:sym typeface="DM Sans"/>
                        </a:rPr>
                        <a:t>Column 01</a:t>
                      </a:r>
                      <a:endParaRPr sz="700"/>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FA5A50"/>
                      </a:solidFill>
                      <a:prstDash val="solid"/>
                      <a:round/>
                      <a:headEnd len="sm" w="sm" type="none"/>
                      <a:tailEnd len="sm" w="sm" type="none"/>
                    </a:lnT>
                    <a:lnB cap="flat" cmpd="sng" w="9525">
                      <a:solidFill>
                        <a:srgbClr val="FA5A50"/>
                      </a:solidFill>
                      <a:prstDash val="solid"/>
                      <a:round/>
                      <a:headEnd len="sm" w="sm" type="none"/>
                      <a:tailEnd len="sm" w="sm" type="none"/>
                    </a:lnB>
                    <a:solidFill>
                      <a:srgbClr val="FA5A50"/>
                    </a:solidFill>
                  </a:tcPr>
                </a:tc>
              </a:tr>
              <a:tr h="2483875">
                <a:tc>
                  <a:txBody>
                    <a:bodyPr/>
                    <a:lstStyle/>
                    <a:p>
                      <a:pPr indent="0" lvl="0" marL="0" rtl="0" algn="l">
                        <a:spcBef>
                          <a:spcPts val="0"/>
                        </a:spcBef>
                        <a:spcAft>
                          <a:spcPts val="0"/>
                        </a:spcAft>
                        <a:buNone/>
                      </a:pPr>
                      <a:r>
                        <a:rPr lang="en" sz="1200">
                          <a:solidFill>
                            <a:srgbClr val="000050"/>
                          </a:solidFill>
                          <a:latin typeface="DM Sans"/>
                          <a:ea typeface="DM Sans"/>
                          <a:cs typeface="DM Sans"/>
                          <a:sym typeface="DM Sans"/>
                        </a:rPr>
                        <a:t>Write here the description of this column. </a:t>
                      </a:r>
                      <a:endParaRPr sz="900">
                        <a:solidFill>
                          <a:srgbClr val="000050"/>
                        </a:solidFill>
                        <a:latin typeface="DM Sans"/>
                        <a:ea typeface="DM Sans"/>
                        <a:cs typeface="DM Sans"/>
                        <a:sym typeface="DM Sans"/>
                      </a:endParaRPr>
                    </a:p>
                    <a:p>
                      <a:pPr indent="0" lvl="0" marL="0" rtl="0" algn="l">
                        <a:spcBef>
                          <a:spcPts val="0"/>
                        </a:spcBef>
                        <a:spcAft>
                          <a:spcPts val="0"/>
                        </a:spcAft>
                        <a:buNone/>
                      </a:pPr>
                      <a:r>
                        <a:t/>
                      </a:r>
                      <a:endParaRPr sz="900">
                        <a:solidFill>
                          <a:srgbClr val="000050"/>
                        </a:solidFill>
                        <a:latin typeface="DM Sans"/>
                        <a:ea typeface="DM Sans"/>
                        <a:cs typeface="DM Sans"/>
                        <a:sym typeface="DM Sans"/>
                      </a:endParaRPr>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FA5A50"/>
                      </a:solidFill>
                      <a:prstDash val="solid"/>
                      <a:round/>
                      <a:headEnd len="sm" w="sm" type="none"/>
                      <a:tailEnd len="sm" w="sm" type="none"/>
                    </a:lnT>
                    <a:lnB cap="flat" cmpd="sng" w="9525">
                      <a:solidFill>
                        <a:srgbClr val="FA5A5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600"/>
                        <a:buFont typeface="Arial"/>
                        <a:buNone/>
                      </a:pPr>
                      <a:r>
                        <a:rPr lang="en" sz="1200">
                          <a:solidFill>
                            <a:srgbClr val="000050"/>
                          </a:solidFill>
                          <a:latin typeface="DM Sans"/>
                          <a:ea typeface="DM Sans"/>
                          <a:cs typeface="DM Sans"/>
                          <a:sym typeface="DM Sans"/>
                        </a:rPr>
                        <a:t>Write here the description of this column. </a:t>
                      </a:r>
                      <a:endParaRPr sz="700"/>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FA5A50"/>
                      </a:solidFill>
                      <a:prstDash val="solid"/>
                      <a:round/>
                      <a:headEnd len="sm" w="sm" type="none"/>
                      <a:tailEnd len="sm" w="sm" type="none"/>
                    </a:lnT>
                    <a:lnB cap="flat" cmpd="sng" w="9525">
                      <a:solidFill>
                        <a:srgbClr val="FA5A5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600"/>
                        <a:buFont typeface="Arial"/>
                        <a:buNone/>
                      </a:pPr>
                      <a:r>
                        <a:rPr lang="en" sz="1200">
                          <a:solidFill>
                            <a:srgbClr val="000050"/>
                          </a:solidFill>
                          <a:latin typeface="DM Sans"/>
                          <a:ea typeface="DM Sans"/>
                          <a:cs typeface="DM Sans"/>
                          <a:sym typeface="DM Sans"/>
                        </a:rPr>
                        <a:t>Write here the description of this column. </a:t>
                      </a:r>
                      <a:endParaRPr sz="700"/>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FA5A50"/>
                      </a:solidFill>
                      <a:prstDash val="solid"/>
                      <a:round/>
                      <a:headEnd len="sm" w="sm" type="none"/>
                      <a:tailEnd len="sm" w="sm" type="none"/>
                    </a:lnT>
                    <a:lnB cap="flat" cmpd="sng" w="9525">
                      <a:solidFill>
                        <a:srgbClr val="FA5A5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600"/>
                        <a:buFont typeface="Arial"/>
                        <a:buNone/>
                      </a:pPr>
                      <a:r>
                        <a:rPr lang="en" sz="1200">
                          <a:solidFill>
                            <a:srgbClr val="000050"/>
                          </a:solidFill>
                          <a:latin typeface="DM Sans"/>
                          <a:ea typeface="DM Sans"/>
                          <a:cs typeface="DM Sans"/>
                          <a:sym typeface="DM Sans"/>
                        </a:rPr>
                        <a:t>Write here the description of this column. </a:t>
                      </a:r>
                      <a:endParaRPr sz="700"/>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FA5A50"/>
                      </a:solidFill>
                      <a:prstDash val="solid"/>
                      <a:round/>
                      <a:headEnd len="sm" w="sm" type="none"/>
                      <a:tailEnd len="sm" w="sm" type="none"/>
                    </a:lnT>
                    <a:lnB cap="flat" cmpd="sng" w="9525">
                      <a:solidFill>
                        <a:srgbClr val="FA5A50"/>
                      </a:solidFill>
                      <a:prstDash val="solid"/>
                      <a:round/>
                      <a:headEnd len="sm" w="sm" type="none"/>
                      <a:tailEnd len="sm" w="sm" type="none"/>
                    </a:lnB>
                  </a:tcPr>
                </a:tc>
              </a:tr>
            </a:tbl>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6" name="Shape 1736"/>
        <p:cNvGrpSpPr/>
        <p:nvPr/>
      </p:nvGrpSpPr>
      <p:grpSpPr>
        <a:xfrm>
          <a:off x="0" y="0"/>
          <a:ext cx="0" cy="0"/>
          <a:chOff x="0" y="0"/>
          <a:chExt cx="0" cy="0"/>
        </a:xfrm>
      </p:grpSpPr>
      <p:sp>
        <p:nvSpPr>
          <p:cNvPr id="1737" name="Google Shape;1737;p88"/>
          <p:cNvSpPr txBox="1"/>
          <p:nvPr/>
        </p:nvSpPr>
        <p:spPr>
          <a:xfrm>
            <a:off x="457200" y="475650"/>
            <a:ext cx="1886100" cy="1939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a:t>
            </a:r>
            <a:r>
              <a:rPr lang="en" sz="2400">
                <a:solidFill>
                  <a:srgbClr val="000050"/>
                </a:solidFill>
                <a:latin typeface="DM Sans ExtraBold"/>
                <a:ea typeface="DM Sans ExtraBold"/>
                <a:cs typeface="DM Sans ExtraBold"/>
                <a:sym typeface="DM Sans ExtraBold"/>
              </a:rPr>
              <a:t> Up to 5 lines. Don't exceed.</a:t>
            </a:r>
            <a:endParaRPr sz="1800">
              <a:solidFill>
                <a:srgbClr val="000050"/>
              </a:solidFill>
              <a:latin typeface="DM Sans"/>
              <a:ea typeface="DM Sans"/>
              <a:cs typeface="DM Sans"/>
              <a:sym typeface="DM Sans"/>
            </a:endParaRPr>
          </a:p>
        </p:txBody>
      </p:sp>
      <p:sp>
        <p:nvSpPr>
          <p:cNvPr id="1738" name="Google Shape;1738;p88"/>
          <p:cNvSpPr txBox="1"/>
          <p:nvPr/>
        </p:nvSpPr>
        <p:spPr>
          <a:xfrm>
            <a:off x="457200" y="3137850"/>
            <a:ext cx="1886100" cy="1325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a:ea typeface="DM Sans"/>
                <a:cs typeface="DM Sans"/>
                <a:sym typeface="DM Sans"/>
              </a:rPr>
              <a:t>You can use this space to write a description, up to 4 lines.</a:t>
            </a:r>
            <a:endParaRPr sz="700">
              <a:solidFill>
                <a:srgbClr val="000050"/>
              </a:solidFill>
            </a:endParaRPr>
          </a:p>
        </p:txBody>
      </p:sp>
      <p:graphicFrame>
        <p:nvGraphicFramePr>
          <p:cNvPr id="1739" name="Google Shape;1739;p88"/>
          <p:cNvGraphicFramePr/>
          <p:nvPr/>
        </p:nvGraphicFramePr>
        <p:xfrm>
          <a:off x="2571750" y="457200"/>
          <a:ext cx="3000000" cy="3000000"/>
        </p:xfrm>
        <a:graphic>
          <a:graphicData uri="http://schemas.openxmlformats.org/drawingml/2006/table">
            <a:tbl>
              <a:tblPr>
                <a:noFill/>
                <a:tableStyleId>{9FAE41F2-1DCC-49B2-B1C6-65B10B8CEDD2}</a:tableStyleId>
              </a:tblPr>
              <a:tblGrid>
                <a:gridCol w="1999550"/>
                <a:gridCol w="2123200"/>
                <a:gridCol w="1992300"/>
              </a:tblGrid>
              <a:tr h="326725">
                <a:tc>
                  <a:txBody>
                    <a:bodyPr/>
                    <a:lstStyle/>
                    <a:p>
                      <a:pPr indent="0" lvl="0" marL="0" rtl="0" algn="l">
                        <a:spcBef>
                          <a:spcPts val="0"/>
                        </a:spcBef>
                        <a:spcAft>
                          <a:spcPts val="0"/>
                        </a:spcAft>
                        <a:buNone/>
                      </a:pPr>
                      <a:r>
                        <a:rPr b="1" lang="en" sz="1500">
                          <a:solidFill>
                            <a:srgbClr val="B4DCFA"/>
                          </a:solidFill>
                          <a:latin typeface="DM Sans"/>
                          <a:ea typeface="DM Sans"/>
                          <a:cs typeface="DM Sans"/>
                          <a:sym typeface="DM Sans"/>
                        </a:rPr>
                        <a:t>Column 01</a:t>
                      </a:r>
                      <a:endParaRPr sz="700">
                        <a:solidFill>
                          <a:srgbClr val="B4DCFA"/>
                        </a:solidFill>
                      </a:endParaRPr>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FA5A50"/>
                      </a:solidFill>
                      <a:prstDash val="solid"/>
                      <a:round/>
                      <a:headEnd len="sm" w="sm" type="none"/>
                      <a:tailEnd len="sm" w="sm" type="none"/>
                    </a:lnT>
                    <a:lnB cap="flat" cmpd="sng" w="9525">
                      <a:solidFill>
                        <a:srgbClr val="FA5A50"/>
                      </a:solidFill>
                      <a:prstDash val="solid"/>
                      <a:round/>
                      <a:headEnd len="sm" w="sm" type="none"/>
                      <a:tailEnd len="sm" w="sm" type="none"/>
                    </a:lnB>
                    <a:solidFill>
                      <a:srgbClr val="000050"/>
                    </a:solidFill>
                  </a:tcPr>
                </a:tc>
                <a:tc>
                  <a:txBody>
                    <a:bodyPr/>
                    <a:lstStyle/>
                    <a:p>
                      <a:pPr indent="0" lvl="0" marL="0" rtl="0" algn="l">
                        <a:spcBef>
                          <a:spcPts val="0"/>
                        </a:spcBef>
                        <a:spcAft>
                          <a:spcPts val="0"/>
                        </a:spcAft>
                        <a:buNone/>
                      </a:pPr>
                      <a:r>
                        <a:rPr b="1" lang="en" sz="1500">
                          <a:solidFill>
                            <a:srgbClr val="B4DCFA"/>
                          </a:solidFill>
                          <a:latin typeface="DM Sans"/>
                          <a:ea typeface="DM Sans"/>
                          <a:cs typeface="DM Sans"/>
                          <a:sym typeface="DM Sans"/>
                        </a:rPr>
                        <a:t>Column 01</a:t>
                      </a:r>
                      <a:endParaRPr sz="700">
                        <a:solidFill>
                          <a:srgbClr val="B4DCFA"/>
                        </a:solidFill>
                      </a:endParaRPr>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FA5A50"/>
                      </a:solidFill>
                      <a:prstDash val="solid"/>
                      <a:round/>
                      <a:headEnd len="sm" w="sm" type="none"/>
                      <a:tailEnd len="sm" w="sm" type="none"/>
                    </a:lnT>
                    <a:lnB cap="flat" cmpd="sng" w="9525">
                      <a:solidFill>
                        <a:srgbClr val="FA5A50"/>
                      </a:solidFill>
                      <a:prstDash val="solid"/>
                      <a:round/>
                      <a:headEnd len="sm" w="sm" type="none"/>
                      <a:tailEnd len="sm" w="sm" type="none"/>
                    </a:lnB>
                    <a:solidFill>
                      <a:srgbClr val="000050"/>
                    </a:solidFill>
                  </a:tcPr>
                </a:tc>
                <a:tc>
                  <a:txBody>
                    <a:bodyPr/>
                    <a:lstStyle/>
                    <a:p>
                      <a:pPr indent="0" lvl="0" marL="0" rtl="0" algn="l">
                        <a:spcBef>
                          <a:spcPts val="0"/>
                        </a:spcBef>
                        <a:spcAft>
                          <a:spcPts val="0"/>
                        </a:spcAft>
                        <a:buNone/>
                      </a:pPr>
                      <a:r>
                        <a:rPr b="1" lang="en" sz="1500">
                          <a:solidFill>
                            <a:srgbClr val="B4DCFA"/>
                          </a:solidFill>
                          <a:latin typeface="DM Sans"/>
                          <a:ea typeface="DM Sans"/>
                          <a:cs typeface="DM Sans"/>
                          <a:sym typeface="DM Sans"/>
                        </a:rPr>
                        <a:t>Column 01</a:t>
                      </a:r>
                      <a:endParaRPr sz="700">
                        <a:solidFill>
                          <a:srgbClr val="B4DCFA"/>
                        </a:solidFill>
                      </a:endParaRPr>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FA5A50"/>
                      </a:solidFill>
                      <a:prstDash val="solid"/>
                      <a:round/>
                      <a:headEnd len="sm" w="sm" type="none"/>
                      <a:tailEnd len="sm" w="sm" type="none"/>
                    </a:lnT>
                    <a:lnB cap="flat" cmpd="sng" w="9525">
                      <a:solidFill>
                        <a:srgbClr val="FA5A50"/>
                      </a:solidFill>
                      <a:prstDash val="solid"/>
                      <a:round/>
                      <a:headEnd len="sm" w="sm" type="none"/>
                      <a:tailEnd len="sm" w="sm" type="none"/>
                    </a:lnB>
                    <a:solidFill>
                      <a:srgbClr val="000050"/>
                    </a:solidFill>
                  </a:tcPr>
                </a:tc>
              </a:tr>
              <a:tr h="3673800">
                <a:tc>
                  <a:txBody>
                    <a:bodyPr/>
                    <a:lstStyle/>
                    <a:p>
                      <a:pPr indent="0" lvl="0" marL="0" rtl="0" algn="l">
                        <a:spcBef>
                          <a:spcPts val="0"/>
                        </a:spcBef>
                        <a:spcAft>
                          <a:spcPts val="0"/>
                        </a:spcAft>
                        <a:buNone/>
                      </a:pPr>
                      <a:r>
                        <a:rPr lang="en" sz="1200">
                          <a:solidFill>
                            <a:srgbClr val="000050"/>
                          </a:solidFill>
                          <a:latin typeface="DM Sans"/>
                          <a:ea typeface="DM Sans"/>
                          <a:cs typeface="DM Sans"/>
                          <a:sym typeface="DM Sans"/>
                        </a:rPr>
                        <a:t>Write here the description of this column. </a:t>
                      </a:r>
                      <a:endParaRPr sz="700"/>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FA5A50"/>
                      </a:solidFill>
                      <a:prstDash val="solid"/>
                      <a:round/>
                      <a:headEnd len="sm" w="sm" type="none"/>
                      <a:tailEnd len="sm" w="sm" type="none"/>
                    </a:lnT>
                    <a:lnB cap="flat" cmpd="sng" w="9525">
                      <a:solidFill>
                        <a:srgbClr val="FA5A50"/>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000050"/>
                          </a:solidFill>
                          <a:latin typeface="DM Sans"/>
                          <a:ea typeface="DM Sans"/>
                          <a:cs typeface="DM Sans"/>
                          <a:sym typeface="DM Sans"/>
                        </a:rPr>
                        <a:t>Write here the description of this column. </a:t>
                      </a:r>
                      <a:endParaRPr sz="700"/>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FA5A50"/>
                      </a:solidFill>
                      <a:prstDash val="solid"/>
                      <a:round/>
                      <a:headEnd len="sm" w="sm" type="none"/>
                      <a:tailEnd len="sm" w="sm" type="none"/>
                    </a:lnT>
                    <a:lnB cap="flat" cmpd="sng" w="9525">
                      <a:solidFill>
                        <a:srgbClr val="FA5A50"/>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000050"/>
                          </a:solidFill>
                          <a:latin typeface="DM Sans"/>
                          <a:ea typeface="DM Sans"/>
                          <a:cs typeface="DM Sans"/>
                          <a:sym typeface="DM Sans"/>
                        </a:rPr>
                        <a:t>Write here the description of this column. </a:t>
                      </a:r>
                      <a:endParaRPr sz="700"/>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FA5A50"/>
                      </a:solidFill>
                      <a:prstDash val="solid"/>
                      <a:round/>
                      <a:headEnd len="sm" w="sm" type="none"/>
                      <a:tailEnd len="sm" w="sm" type="none"/>
                    </a:lnT>
                    <a:lnB cap="flat" cmpd="sng" w="9525">
                      <a:solidFill>
                        <a:srgbClr val="FA5A50"/>
                      </a:solidFill>
                      <a:prstDash val="solid"/>
                      <a:round/>
                      <a:headEnd len="sm" w="sm" type="none"/>
                      <a:tailEnd len="sm" w="sm" type="none"/>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35"/>
          <p:cNvSpPr txBox="1"/>
          <p:nvPr/>
        </p:nvSpPr>
        <p:spPr>
          <a:xfrm>
            <a:off x="457200" y="457200"/>
            <a:ext cx="4000500" cy="4617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2400">
                <a:latin typeface="DM Sans"/>
                <a:ea typeface="DM Sans"/>
                <a:cs typeface="DM Sans"/>
                <a:sym typeface="DM Sans"/>
              </a:rPr>
              <a:t>OUR</a:t>
            </a:r>
            <a:r>
              <a:rPr lang="en" sz="2400">
                <a:solidFill>
                  <a:srgbClr val="FA5A50"/>
                </a:solidFill>
                <a:latin typeface="DM Sans ExtraBold"/>
                <a:ea typeface="DM Sans ExtraBold"/>
                <a:cs typeface="DM Sans ExtraBold"/>
                <a:sym typeface="DM Sans ExtraBold"/>
              </a:rPr>
              <a:t> STICKERS</a:t>
            </a:r>
            <a:endParaRPr sz="2400">
              <a:solidFill>
                <a:srgbClr val="FA5A50"/>
              </a:solidFill>
              <a:latin typeface="DM Sans ExtraBold"/>
              <a:ea typeface="DM Sans ExtraBold"/>
              <a:cs typeface="DM Sans ExtraBold"/>
              <a:sym typeface="DM Sans ExtraBold"/>
            </a:endParaRPr>
          </a:p>
        </p:txBody>
      </p:sp>
      <p:sp>
        <p:nvSpPr>
          <p:cNvPr id="362" name="Google Shape;362;p35"/>
          <p:cNvSpPr txBox="1"/>
          <p:nvPr/>
        </p:nvSpPr>
        <p:spPr>
          <a:xfrm>
            <a:off x="6264150" y="457200"/>
            <a:ext cx="2422800" cy="369300"/>
          </a:xfrm>
          <a:prstGeom prst="rect">
            <a:avLst/>
          </a:prstGeom>
          <a:noFill/>
          <a:ln>
            <a:noFill/>
          </a:ln>
        </p:spPr>
        <p:txBody>
          <a:bodyPr anchorCtr="0" anchor="t" bIns="45725" lIns="45725" spcFirstLastPara="1" rIns="45725" wrap="square" tIns="45725">
            <a:spAutoFit/>
          </a:bodyPr>
          <a:lstStyle/>
          <a:p>
            <a:pPr indent="0" lvl="0" marL="0" rtl="0" algn="r">
              <a:spcBef>
                <a:spcPts val="0"/>
              </a:spcBef>
              <a:spcAft>
                <a:spcPts val="0"/>
              </a:spcAft>
              <a:buNone/>
            </a:pPr>
            <a:r>
              <a:rPr lang="en" sz="900">
                <a:latin typeface="DM Sans"/>
                <a:ea typeface="DM Sans"/>
                <a:cs typeface="DM Sans"/>
                <a:sym typeface="DM Sans"/>
              </a:rPr>
              <a:t>You can edit your colors right here on Google Slide or access the full library </a:t>
            </a:r>
            <a:r>
              <a:rPr lang="en" sz="900" u="sng">
                <a:latin typeface="DM Sans"/>
                <a:ea typeface="DM Sans"/>
                <a:cs typeface="DM Sans"/>
                <a:sym typeface="DM Sans"/>
                <a:hlinkClick r:id="rId3"/>
              </a:rPr>
              <a:t>here</a:t>
            </a:r>
            <a:endParaRPr sz="900" u="sng">
              <a:latin typeface="DM Sans"/>
              <a:ea typeface="DM Sans"/>
              <a:cs typeface="DM Sans"/>
              <a:sym typeface="DM Sans"/>
            </a:endParaRPr>
          </a:p>
        </p:txBody>
      </p:sp>
      <p:grpSp>
        <p:nvGrpSpPr>
          <p:cNvPr id="363" name="Google Shape;363;p35"/>
          <p:cNvGrpSpPr/>
          <p:nvPr/>
        </p:nvGrpSpPr>
        <p:grpSpPr>
          <a:xfrm>
            <a:off x="2120523" y="1556700"/>
            <a:ext cx="587931" cy="339529"/>
            <a:chOff x="238125" y="794750"/>
            <a:chExt cx="7143750" cy="4125500"/>
          </a:xfrm>
        </p:grpSpPr>
        <p:sp>
          <p:nvSpPr>
            <p:cNvPr id="364" name="Google Shape;364;p35"/>
            <p:cNvSpPr/>
            <p:nvPr/>
          </p:nvSpPr>
          <p:spPr>
            <a:xfrm>
              <a:off x="291700" y="2803900"/>
              <a:ext cx="7036600" cy="107200"/>
            </a:xfrm>
            <a:custGeom>
              <a:rect b="b" l="l" r="r" t="t"/>
              <a:pathLst>
                <a:path extrusionOk="0" h="4288" w="281464">
                  <a:moveTo>
                    <a:pt x="0" y="1"/>
                  </a:moveTo>
                  <a:lnTo>
                    <a:pt x="0" y="4287"/>
                  </a:lnTo>
                  <a:lnTo>
                    <a:pt x="281464" y="4287"/>
                  </a:lnTo>
                  <a:lnTo>
                    <a:pt x="28146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65" name="Google Shape;365;p35"/>
            <p:cNvSpPr/>
            <p:nvPr/>
          </p:nvSpPr>
          <p:spPr>
            <a:xfrm>
              <a:off x="238125" y="794750"/>
              <a:ext cx="7143750" cy="4125500"/>
            </a:xfrm>
            <a:custGeom>
              <a:rect b="b" l="l" r="r" t="t"/>
              <a:pathLst>
                <a:path extrusionOk="0" h="165020" w="285750">
                  <a:moveTo>
                    <a:pt x="150019" y="4286"/>
                  </a:moveTo>
                  <a:lnTo>
                    <a:pt x="156984" y="4643"/>
                  </a:lnTo>
                  <a:lnTo>
                    <a:pt x="163949" y="5179"/>
                  </a:lnTo>
                  <a:lnTo>
                    <a:pt x="170736" y="5894"/>
                  </a:lnTo>
                  <a:lnTo>
                    <a:pt x="177344" y="6787"/>
                  </a:lnTo>
                  <a:lnTo>
                    <a:pt x="183952" y="7858"/>
                  </a:lnTo>
                  <a:lnTo>
                    <a:pt x="190381" y="9108"/>
                  </a:lnTo>
                  <a:lnTo>
                    <a:pt x="196810" y="10358"/>
                  </a:lnTo>
                  <a:lnTo>
                    <a:pt x="202883" y="11966"/>
                  </a:lnTo>
                  <a:lnTo>
                    <a:pt x="208776" y="13752"/>
                  </a:lnTo>
                  <a:lnTo>
                    <a:pt x="214670" y="15538"/>
                  </a:lnTo>
                  <a:lnTo>
                    <a:pt x="220206" y="17681"/>
                  </a:lnTo>
                  <a:lnTo>
                    <a:pt x="225743" y="19824"/>
                  </a:lnTo>
                  <a:lnTo>
                    <a:pt x="230922" y="22146"/>
                  </a:lnTo>
                  <a:lnTo>
                    <a:pt x="235922" y="24646"/>
                  </a:lnTo>
                  <a:lnTo>
                    <a:pt x="240744" y="27146"/>
                  </a:lnTo>
                  <a:lnTo>
                    <a:pt x="245388" y="30004"/>
                  </a:lnTo>
                  <a:lnTo>
                    <a:pt x="249674" y="32861"/>
                  </a:lnTo>
                  <a:lnTo>
                    <a:pt x="253960" y="35719"/>
                  </a:lnTo>
                  <a:lnTo>
                    <a:pt x="257711" y="38755"/>
                  </a:lnTo>
                  <a:lnTo>
                    <a:pt x="261283" y="41969"/>
                  </a:lnTo>
                  <a:lnTo>
                    <a:pt x="264676" y="45363"/>
                  </a:lnTo>
                  <a:lnTo>
                    <a:pt x="267712" y="48577"/>
                  </a:lnTo>
                  <a:lnTo>
                    <a:pt x="270570" y="52149"/>
                  </a:lnTo>
                  <a:lnTo>
                    <a:pt x="273070" y="55721"/>
                  </a:lnTo>
                  <a:lnTo>
                    <a:pt x="275213" y="59293"/>
                  </a:lnTo>
                  <a:lnTo>
                    <a:pt x="277178" y="63043"/>
                  </a:lnTo>
                  <a:lnTo>
                    <a:pt x="278606" y="66794"/>
                  </a:lnTo>
                  <a:lnTo>
                    <a:pt x="279856" y="70723"/>
                  </a:lnTo>
                  <a:lnTo>
                    <a:pt x="280749" y="74652"/>
                  </a:lnTo>
                  <a:lnTo>
                    <a:pt x="281285" y="78581"/>
                  </a:lnTo>
                  <a:lnTo>
                    <a:pt x="281464" y="82510"/>
                  </a:lnTo>
                  <a:lnTo>
                    <a:pt x="281285" y="86618"/>
                  </a:lnTo>
                  <a:lnTo>
                    <a:pt x="280749" y="90547"/>
                  </a:lnTo>
                  <a:lnTo>
                    <a:pt x="279856" y="94476"/>
                  </a:lnTo>
                  <a:lnTo>
                    <a:pt x="278606" y="98405"/>
                  </a:lnTo>
                  <a:lnTo>
                    <a:pt x="277178" y="102155"/>
                  </a:lnTo>
                  <a:lnTo>
                    <a:pt x="275213" y="105906"/>
                  </a:lnTo>
                  <a:lnTo>
                    <a:pt x="273070" y="109478"/>
                  </a:lnTo>
                  <a:lnTo>
                    <a:pt x="270570" y="113049"/>
                  </a:lnTo>
                  <a:lnTo>
                    <a:pt x="267712" y="116443"/>
                  </a:lnTo>
                  <a:lnTo>
                    <a:pt x="264676" y="119836"/>
                  </a:lnTo>
                  <a:lnTo>
                    <a:pt x="261283" y="123229"/>
                  </a:lnTo>
                  <a:lnTo>
                    <a:pt x="257711" y="126265"/>
                  </a:lnTo>
                  <a:lnTo>
                    <a:pt x="253960" y="129480"/>
                  </a:lnTo>
                  <a:lnTo>
                    <a:pt x="249674" y="132337"/>
                  </a:lnTo>
                  <a:lnTo>
                    <a:pt x="245388" y="135195"/>
                  </a:lnTo>
                  <a:lnTo>
                    <a:pt x="240744" y="137874"/>
                  </a:lnTo>
                  <a:lnTo>
                    <a:pt x="235922" y="140553"/>
                  </a:lnTo>
                  <a:lnTo>
                    <a:pt x="230922" y="143053"/>
                  </a:lnTo>
                  <a:lnTo>
                    <a:pt x="225743" y="145375"/>
                  </a:lnTo>
                  <a:lnTo>
                    <a:pt x="220206" y="147518"/>
                  </a:lnTo>
                  <a:lnTo>
                    <a:pt x="214670" y="149482"/>
                  </a:lnTo>
                  <a:lnTo>
                    <a:pt x="208776" y="151447"/>
                  </a:lnTo>
                  <a:lnTo>
                    <a:pt x="202883" y="153233"/>
                  </a:lnTo>
                  <a:lnTo>
                    <a:pt x="196810" y="154662"/>
                  </a:lnTo>
                  <a:lnTo>
                    <a:pt x="190381" y="156090"/>
                  </a:lnTo>
                  <a:lnTo>
                    <a:pt x="183952" y="157341"/>
                  </a:lnTo>
                  <a:lnTo>
                    <a:pt x="177344" y="158412"/>
                  </a:lnTo>
                  <a:lnTo>
                    <a:pt x="170736" y="159305"/>
                  </a:lnTo>
                  <a:lnTo>
                    <a:pt x="163949" y="160019"/>
                  </a:lnTo>
                  <a:lnTo>
                    <a:pt x="156984" y="160555"/>
                  </a:lnTo>
                  <a:lnTo>
                    <a:pt x="150019" y="160734"/>
                  </a:lnTo>
                  <a:lnTo>
                    <a:pt x="142875" y="160912"/>
                  </a:lnTo>
                  <a:lnTo>
                    <a:pt x="135731" y="160734"/>
                  </a:lnTo>
                  <a:lnTo>
                    <a:pt x="128588" y="160555"/>
                  </a:lnTo>
                  <a:lnTo>
                    <a:pt x="121801" y="160019"/>
                  </a:lnTo>
                  <a:lnTo>
                    <a:pt x="114836" y="159305"/>
                  </a:lnTo>
                  <a:lnTo>
                    <a:pt x="108228" y="158412"/>
                  </a:lnTo>
                  <a:lnTo>
                    <a:pt x="101620" y="157341"/>
                  </a:lnTo>
                  <a:lnTo>
                    <a:pt x="95190" y="156090"/>
                  </a:lnTo>
                  <a:lnTo>
                    <a:pt x="88940" y="154662"/>
                  </a:lnTo>
                  <a:lnTo>
                    <a:pt x="82689" y="153233"/>
                  </a:lnTo>
                  <a:lnTo>
                    <a:pt x="76795" y="151447"/>
                  </a:lnTo>
                  <a:lnTo>
                    <a:pt x="70902" y="149482"/>
                  </a:lnTo>
                  <a:lnTo>
                    <a:pt x="65365" y="147518"/>
                  </a:lnTo>
                  <a:lnTo>
                    <a:pt x="59829" y="145375"/>
                  </a:lnTo>
                  <a:lnTo>
                    <a:pt x="54650" y="143053"/>
                  </a:lnTo>
                  <a:lnTo>
                    <a:pt x="49649" y="140553"/>
                  </a:lnTo>
                  <a:lnTo>
                    <a:pt x="44827" y="137874"/>
                  </a:lnTo>
                  <a:lnTo>
                    <a:pt x="40184" y="135195"/>
                  </a:lnTo>
                  <a:lnTo>
                    <a:pt x="35897" y="132337"/>
                  </a:lnTo>
                  <a:lnTo>
                    <a:pt x="31790" y="129480"/>
                  </a:lnTo>
                  <a:lnTo>
                    <a:pt x="27861" y="126265"/>
                  </a:lnTo>
                  <a:lnTo>
                    <a:pt x="24289" y="123229"/>
                  </a:lnTo>
                  <a:lnTo>
                    <a:pt x="20895" y="119836"/>
                  </a:lnTo>
                  <a:lnTo>
                    <a:pt x="17859" y="116443"/>
                  </a:lnTo>
                  <a:lnTo>
                    <a:pt x="15002" y="113049"/>
                  </a:lnTo>
                  <a:lnTo>
                    <a:pt x="12680" y="109478"/>
                  </a:lnTo>
                  <a:lnTo>
                    <a:pt x="10358" y="105906"/>
                  </a:lnTo>
                  <a:lnTo>
                    <a:pt x="8573" y="102155"/>
                  </a:lnTo>
                  <a:lnTo>
                    <a:pt x="6965" y="98405"/>
                  </a:lnTo>
                  <a:lnTo>
                    <a:pt x="5715" y="94476"/>
                  </a:lnTo>
                  <a:lnTo>
                    <a:pt x="4822" y="90547"/>
                  </a:lnTo>
                  <a:lnTo>
                    <a:pt x="4286" y="86618"/>
                  </a:lnTo>
                  <a:lnTo>
                    <a:pt x="4108" y="82510"/>
                  </a:lnTo>
                  <a:lnTo>
                    <a:pt x="4286" y="78760"/>
                  </a:lnTo>
                  <a:lnTo>
                    <a:pt x="4822" y="74831"/>
                  </a:lnTo>
                  <a:lnTo>
                    <a:pt x="5715" y="71080"/>
                  </a:lnTo>
                  <a:lnTo>
                    <a:pt x="6787" y="67330"/>
                  </a:lnTo>
                  <a:lnTo>
                    <a:pt x="8215" y="63579"/>
                  </a:lnTo>
                  <a:lnTo>
                    <a:pt x="10001" y="60007"/>
                  </a:lnTo>
                  <a:lnTo>
                    <a:pt x="12144" y="56435"/>
                  </a:lnTo>
                  <a:lnTo>
                    <a:pt x="14466" y="52864"/>
                  </a:lnTo>
                  <a:lnTo>
                    <a:pt x="17324" y="49470"/>
                  </a:lnTo>
                  <a:lnTo>
                    <a:pt x="20181" y="46077"/>
                  </a:lnTo>
                  <a:lnTo>
                    <a:pt x="23574" y="42684"/>
                  </a:lnTo>
                  <a:lnTo>
                    <a:pt x="27146" y="39469"/>
                  </a:lnTo>
                  <a:lnTo>
                    <a:pt x="31075" y="36254"/>
                  </a:lnTo>
                  <a:lnTo>
                    <a:pt x="35183" y="33218"/>
                  </a:lnTo>
                  <a:lnTo>
                    <a:pt x="39648" y="30361"/>
                  </a:lnTo>
                  <a:lnTo>
                    <a:pt x="44291" y="27503"/>
                  </a:lnTo>
                  <a:lnTo>
                    <a:pt x="49292" y="24824"/>
                  </a:lnTo>
                  <a:lnTo>
                    <a:pt x="54650" y="22146"/>
                  </a:lnTo>
                  <a:lnTo>
                    <a:pt x="60008" y="19824"/>
                  </a:lnTo>
                  <a:lnTo>
                    <a:pt x="65544" y="17502"/>
                  </a:lnTo>
                  <a:lnTo>
                    <a:pt x="71259" y="15538"/>
                  </a:lnTo>
                  <a:lnTo>
                    <a:pt x="77153" y="13573"/>
                  </a:lnTo>
                  <a:lnTo>
                    <a:pt x="83225" y="11787"/>
                  </a:lnTo>
                  <a:lnTo>
                    <a:pt x="89475" y="10358"/>
                  </a:lnTo>
                  <a:lnTo>
                    <a:pt x="95726" y="8930"/>
                  </a:lnTo>
                  <a:lnTo>
                    <a:pt x="102156" y="7680"/>
                  </a:lnTo>
                  <a:lnTo>
                    <a:pt x="108764" y="6608"/>
                  </a:lnTo>
                  <a:lnTo>
                    <a:pt x="115372" y="5715"/>
                  </a:lnTo>
                  <a:lnTo>
                    <a:pt x="122158" y="5179"/>
                  </a:lnTo>
                  <a:lnTo>
                    <a:pt x="128945" y="4643"/>
                  </a:lnTo>
                  <a:lnTo>
                    <a:pt x="135910" y="4286"/>
                  </a:lnTo>
                  <a:close/>
                  <a:moveTo>
                    <a:pt x="142875" y="0"/>
                  </a:moveTo>
                  <a:lnTo>
                    <a:pt x="135731" y="179"/>
                  </a:lnTo>
                  <a:lnTo>
                    <a:pt x="128766" y="357"/>
                  </a:lnTo>
                  <a:lnTo>
                    <a:pt x="121801" y="893"/>
                  </a:lnTo>
                  <a:lnTo>
                    <a:pt x="114836" y="1607"/>
                  </a:lnTo>
                  <a:lnTo>
                    <a:pt x="108049" y="2500"/>
                  </a:lnTo>
                  <a:lnTo>
                    <a:pt x="101441" y="3572"/>
                  </a:lnTo>
                  <a:lnTo>
                    <a:pt x="94833" y="4822"/>
                  </a:lnTo>
                  <a:lnTo>
                    <a:pt x="88404" y="6251"/>
                  </a:lnTo>
                  <a:lnTo>
                    <a:pt x="81975" y="7858"/>
                  </a:lnTo>
                  <a:lnTo>
                    <a:pt x="75902" y="9644"/>
                  </a:lnTo>
                  <a:lnTo>
                    <a:pt x="69830" y="11609"/>
                  </a:lnTo>
                  <a:lnTo>
                    <a:pt x="63937" y="13573"/>
                  </a:lnTo>
                  <a:lnTo>
                    <a:pt x="58222" y="15895"/>
                  </a:lnTo>
                  <a:lnTo>
                    <a:pt x="52685" y="18395"/>
                  </a:lnTo>
                  <a:lnTo>
                    <a:pt x="47327" y="21074"/>
                  </a:lnTo>
                  <a:lnTo>
                    <a:pt x="42148" y="23931"/>
                  </a:lnTo>
                  <a:lnTo>
                    <a:pt x="37326" y="26789"/>
                  </a:lnTo>
                  <a:lnTo>
                    <a:pt x="32504" y="30004"/>
                  </a:lnTo>
                  <a:lnTo>
                    <a:pt x="28218" y="33218"/>
                  </a:lnTo>
                  <a:lnTo>
                    <a:pt x="24110" y="36433"/>
                  </a:lnTo>
                  <a:lnTo>
                    <a:pt x="20360" y="39826"/>
                  </a:lnTo>
                  <a:lnTo>
                    <a:pt x="16788" y="43398"/>
                  </a:lnTo>
                  <a:lnTo>
                    <a:pt x="13752" y="46970"/>
                  </a:lnTo>
                  <a:lnTo>
                    <a:pt x="10894" y="50720"/>
                  </a:lnTo>
                  <a:lnTo>
                    <a:pt x="8394" y="54471"/>
                  </a:lnTo>
                  <a:lnTo>
                    <a:pt x="6072" y="58400"/>
                  </a:lnTo>
                  <a:lnTo>
                    <a:pt x="4286" y="62150"/>
                  </a:lnTo>
                  <a:lnTo>
                    <a:pt x="2679" y="66258"/>
                  </a:lnTo>
                  <a:lnTo>
                    <a:pt x="1429" y="70187"/>
                  </a:lnTo>
                  <a:lnTo>
                    <a:pt x="714" y="74295"/>
                  </a:lnTo>
                  <a:lnTo>
                    <a:pt x="179" y="78402"/>
                  </a:lnTo>
                  <a:lnTo>
                    <a:pt x="0" y="82510"/>
                  </a:lnTo>
                  <a:lnTo>
                    <a:pt x="179" y="86796"/>
                  </a:lnTo>
                  <a:lnTo>
                    <a:pt x="714" y="91082"/>
                  </a:lnTo>
                  <a:lnTo>
                    <a:pt x="1607" y="95190"/>
                  </a:lnTo>
                  <a:lnTo>
                    <a:pt x="2858" y="99119"/>
                  </a:lnTo>
                  <a:lnTo>
                    <a:pt x="4465" y="103227"/>
                  </a:lnTo>
                  <a:lnTo>
                    <a:pt x="6429" y="107156"/>
                  </a:lnTo>
                  <a:lnTo>
                    <a:pt x="8573" y="110906"/>
                  </a:lnTo>
                  <a:lnTo>
                    <a:pt x="11251" y="114657"/>
                  </a:lnTo>
                  <a:lnTo>
                    <a:pt x="14109" y="118407"/>
                  </a:lnTo>
                  <a:lnTo>
                    <a:pt x="17145" y="121800"/>
                  </a:lnTo>
                  <a:lnTo>
                    <a:pt x="20717" y="125372"/>
                  </a:lnTo>
                  <a:lnTo>
                    <a:pt x="24289" y="128766"/>
                  </a:lnTo>
                  <a:lnTo>
                    <a:pt x="28396" y="131980"/>
                  </a:lnTo>
                  <a:lnTo>
                    <a:pt x="32683" y="135016"/>
                  </a:lnTo>
                  <a:lnTo>
                    <a:pt x="37148" y="138052"/>
                  </a:lnTo>
                  <a:lnTo>
                    <a:pt x="41791" y="140910"/>
                  </a:lnTo>
                  <a:lnTo>
                    <a:pt x="46792" y="143589"/>
                  </a:lnTo>
                  <a:lnTo>
                    <a:pt x="51971" y="146268"/>
                  </a:lnTo>
                  <a:lnTo>
                    <a:pt x="57329" y="148768"/>
                  </a:lnTo>
                  <a:lnTo>
                    <a:pt x="63044" y="150911"/>
                  </a:lnTo>
                  <a:lnTo>
                    <a:pt x="68759" y="153054"/>
                  </a:lnTo>
                  <a:lnTo>
                    <a:pt x="74831" y="155197"/>
                  </a:lnTo>
                  <a:lnTo>
                    <a:pt x="80903" y="156983"/>
                  </a:lnTo>
                  <a:lnTo>
                    <a:pt x="87332" y="158591"/>
                  </a:lnTo>
                  <a:lnTo>
                    <a:pt x="93762" y="160019"/>
                  </a:lnTo>
                  <a:lnTo>
                    <a:pt x="100370" y="161448"/>
                  </a:lnTo>
                  <a:lnTo>
                    <a:pt x="107156" y="162520"/>
                  </a:lnTo>
                  <a:lnTo>
                    <a:pt x="114121" y="163413"/>
                  </a:lnTo>
                  <a:lnTo>
                    <a:pt x="121087" y="164127"/>
                  </a:lnTo>
                  <a:lnTo>
                    <a:pt x="128230" y="164663"/>
                  </a:lnTo>
                  <a:lnTo>
                    <a:pt x="135553" y="165020"/>
                  </a:lnTo>
                  <a:lnTo>
                    <a:pt x="150197" y="165020"/>
                  </a:lnTo>
                  <a:lnTo>
                    <a:pt x="157341" y="164663"/>
                  </a:lnTo>
                  <a:lnTo>
                    <a:pt x="164485" y="164127"/>
                  </a:lnTo>
                  <a:lnTo>
                    <a:pt x="171629" y="163413"/>
                  </a:lnTo>
                  <a:lnTo>
                    <a:pt x="178415" y="162520"/>
                  </a:lnTo>
                  <a:lnTo>
                    <a:pt x="185202" y="161448"/>
                  </a:lnTo>
                  <a:lnTo>
                    <a:pt x="191810" y="160019"/>
                  </a:lnTo>
                  <a:lnTo>
                    <a:pt x="198418" y="158591"/>
                  </a:lnTo>
                  <a:lnTo>
                    <a:pt x="204668" y="156983"/>
                  </a:lnTo>
                  <a:lnTo>
                    <a:pt x="210919" y="155197"/>
                  </a:lnTo>
                  <a:lnTo>
                    <a:pt x="216813" y="153054"/>
                  </a:lnTo>
                  <a:lnTo>
                    <a:pt x="222706" y="150911"/>
                  </a:lnTo>
                  <a:lnTo>
                    <a:pt x="228243" y="148768"/>
                  </a:lnTo>
                  <a:lnTo>
                    <a:pt x="233601" y="146268"/>
                  </a:lnTo>
                  <a:lnTo>
                    <a:pt x="238780" y="143589"/>
                  </a:lnTo>
                  <a:lnTo>
                    <a:pt x="243780" y="140910"/>
                  </a:lnTo>
                  <a:lnTo>
                    <a:pt x="248603" y="138052"/>
                  </a:lnTo>
                  <a:lnTo>
                    <a:pt x="253067" y="135016"/>
                  </a:lnTo>
                  <a:lnTo>
                    <a:pt x="257354" y="131980"/>
                  </a:lnTo>
                  <a:lnTo>
                    <a:pt x="261283" y="128766"/>
                  </a:lnTo>
                  <a:lnTo>
                    <a:pt x="265033" y="125372"/>
                  </a:lnTo>
                  <a:lnTo>
                    <a:pt x="268426" y="121800"/>
                  </a:lnTo>
                  <a:lnTo>
                    <a:pt x="271641" y="118407"/>
                  </a:lnTo>
                  <a:lnTo>
                    <a:pt x="274499" y="114657"/>
                  </a:lnTo>
                  <a:lnTo>
                    <a:pt x="276999" y="110906"/>
                  </a:lnTo>
                  <a:lnTo>
                    <a:pt x="279321" y="107156"/>
                  </a:lnTo>
                  <a:lnTo>
                    <a:pt x="281107" y="103227"/>
                  </a:lnTo>
                  <a:lnTo>
                    <a:pt x="282714" y="99119"/>
                  </a:lnTo>
                  <a:lnTo>
                    <a:pt x="283964" y="95190"/>
                  </a:lnTo>
                  <a:lnTo>
                    <a:pt x="285036" y="91082"/>
                  </a:lnTo>
                  <a:lnTo>
                    <a:pt x="285571" y="86796"/>
                  </a:lnTo>
                  <a:lnTo>
                    <a:pt x="285750" y="82510"/>
                  </a:lnTo>
                  <a:lnTo>
                    <a:pt x="285571" y="78402"/>
                  </a:lnTo>
                  <a:lnTo>
                    <a:pt x="285036" y="74116"/>
                  </a:lnTo>
                  <a:lnTo>
                    <a:pt x="283964" y="70008"/>
                  </a:lnTo>
                  <a:lnTo>
                    <a:pt x="282714" y="65901"/>
                  </a:lnTo>
                  <a:lnTo>
                    <a:pt x="281107" y="61972"/>
                  </a:lnTo>
                  <a:lnTo>
                    <a:pt x="279321" y="58043"/>
                  </a:lnTo>
                  <a:lnTo>
                    <a:pt x="276999" y="54292"/>
                  </a:lnTo>
                  <a:lnTo>
                    <a:pt x="274499" y="50542"/>
                  </a:lnTo>
                  <a:lnTo>
                    <a:pt x="271641" y="46791"/>
                  </a:lnTo>
                  <a:lnTo>
                    <a:pt x="268426" y="43220"/>
                  </a:lnTo>
                  <a:lnTo>
                    <a:pt x="265033" y="39826"/>
                  </a:lnTo>
                  <a:lnTo>
                    <a:pt x="261283" y="36433"/>
                  </a:lnTo>
                  <a:lnTo>
                    <a:pt x="257354" y="33218"/>
                  </a:lnTo>
                  <a:lnTo>
                    <a:pt x="253067" y="30182"/>
                  </a:lnTo>
                  <a:lnTo>
                    <a:pt x="248603" y="27146"/>
                  </a:lnTo>
                  <a:lnTo>
                    <a:pt x="243780" y="24289"/>
                  </a:lnTo>
                  <a:lnTo>
                    <a:pt x="238780" y="21431"/>
                  </a:lnTo>
                  <a:lnTo>
                    <a:pt x="233601" y="18931"/>
                  </a:lnTo>
                  <a:lnTo>
                    <a:pt x="228243" y="16431"/>
                  </a:lnTo>
                  <a:lnTo>
                    <a:pt x="222706" y="14109"/>
                  </a:lnTo>
                  <a:lnTo>
                    <a:pt x="216813" y="11966"/>
                  </a:lnTo>
                  <a:lnTo>
                    <a:pt x="210919" y="10001"/>
                  </a:lnTo>
                  <a:lnTo>
                    <a:pt x="204668" y="8215"/>
                  </a:lnTo>
                  <a:lnTo>
                    <a:pt x="198418" y="6608"/>
                  </a:lnTo>
                  <a:lnTo>
                    <a:pt x="191810" y="5001"/>
                  </a:lnTo>
                  <a:lnTo>
                    <a:pt x="185202" y="3750"/>
                  </a:lnTo>
                  <a:lnTo>
                    <a:pt x="178415" y="2679"/>
                  </a:lnTo>
                  <a:lnTo>
                    <a:pt x="171629" y="1786"/>
                  </a:lnTo>
                  <a:lnTo>
                    <a:pt x="164485" y="1072"/>
                  </a:lnTo>
                  <a:lnTo>
                    <a:pt x="157341" y="536"/>
                  </a:lnTo>
                  <a:lnTo>
                    <a:pt x="150197" y="179"/>
                  </a:lnTo>
                  <a:lnTo>
                    <a:pt x="14287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66" name="Google Shape;366;p35"/>
            <p:cNvSpPr/>
            <p:nvPr/>
          </p:nvSpPr>
          <p:spPr>
            <a:xfrm>
              <a:off x="1492725" y="794750"/>
              <a:ext cx="4630075" cy="4125500"/>
            </a:xfrm>
            <a:custGeom>
              <a:rect b="b" l="l" r="r" t="t"/>
              <a:pathLst>
                <a:path extrusionOk="0" h="165020" w="185203">
                  <a:moveTo>
                    <a:pt x="97156" y="4286"/>
                  </a:moveTo>
                  <a:lnTo>
                    <a:pt x="101621" y="4643"/>
                  </a:lnTo>
                  <a:lnTo>
                    <a:pt x="106086" y="5179"/>
                  </a:lnTo>
                  <a:lnTo>
                    <a:pt x="110372" y="5894"/>
                  </a:lnTo>
                  <a:lnTo>
                    <a:pt x="114658" y="6787"/>
                  </a:lnTo>
                  <a:lnTo>
                    <a:pt x="118944" y="7858"/>
                  </a:lnTo>
                  <a:lnTo>
                    <a:pt x="123052" y="9108"/>
                  </a:lnTo>
                  <a:lnTo>
                    <a:pt x="126981" y="10358"/>
                  </a:lnTo>
                  <a:lnTo>
                    <a:pt x="130910" y="11966"/>
                  </a:lnTo>
                  <a:lnTo>
                    <a:pt x="134661" y="13752"/>
                  </a:lnTo>
                  <a:lnTo>
                    <a:pt x="138411" y="15538"/>
                  </a:lnTo>
                  <a:lnTo>
                    <a:pt x="141983" y="17681"/>
                  </a:lnTo>
                  <a:lnTo>
                    <a:pt x="145555" y="19824"/>
                  </a:lnTo>
                  <a:lnTo>
                    <a:pt x="148769" y="22146"/>
                  </a:lnTo>
                  <a:lnTo>
                    <a:pt x="151984" y="24646"/>
                  </a:lnTo>
                  <a:lnTo>
                    <a:pt x="155020" y="27146"/>
                  </a:lnTo>
                  <a:lnTo>
                    <a:pt x="158056" y="30004"/>
                  </a:lnTo>
                  <a:lnTo>
                    <a:pt x="160735" y="32861"/>
                  </a:lnTo>
                  <a:lnTo>
                    <a:pt x="163414" y="35719"/>
                  </a:lnTo>
                  <a:lnTo>
                    <a:pt x="165914" y="38755"/>
                  </a:lnTo>
                  <a:lnTo>
                    <a:pt x="168236" y="41969"/>
                  </a:lnTo>
                  <a:lnTo>
                    <a:pt x="170379" y="45363"/>
                  </a:lnTo>
                  <a:lnTo>
                    <a:pt x="172344" y="48577"/>
                  </a:lnTo>
                  <a:lnTo>
                    <a:pt x="174130" y="52149"/>
                  </a:lnTo>
                  <a:lnTo>
                    <a:pt x="175559" y="55721"/>
                  </a:lnTo>
                  <a:lnTo>
                    <a:pt x="176987" y="59293"/>
                  </a:lnTo>
                  <a:lnTo>
                    <a:pt x="178237" y="63043"/>
                  </a:lnTo>
                  <a:lnTo>
                    <a:pt x="179309" y="66794"/>
                  </a:lnTo>
                  <a:lnTo>
                    <a:pt x="180023" y="70723"/>
                  </a:lnTo>
                  <a:lnTo>
                    <a:pt x="180559" y="74652"/>
                  </a:lnTo>
                  <a:lnTo>
                    <a:pt x="180916" y="78581"/>
                  </a:lnTo>
                  <a:lnTo>
                    <a:pt x="181095" y="82510"/>
                  </a:lnTo>
                  <a:lnTo>
                    <a:pt x="180916" y="86618"/>
                  </a:lnTo>
                  <a:lnTo>
                    <a:pt x="180559" y="90547"/>
                  </a:lnTo>
                  <a:lnTo>
                    <a:pt x="180023" y="94476"/>
                  </a:lnTo>
                  <a:lnTo>
                    <a:pt x="179309" y="98405"/>
                  </a:lnTo>
                  <a:lnTo>
                    <a:pt x="178237" y="102155"/>
                  </a:lnTo>
                  <a:lnTo>
                    <a:pt x="176987" y="105906"/>
                  </a:lnTo>
                  <a:lnTo>
                    <a:pt x="175559" y="109478"/>
                  </a:lnTo>
                  <a:lnTo>
                    <a:pt x="174130" y="113049"/>
                  </a:lnTo>
                  <a:lnTo>
                    <a:pt x="172344" y="116443"/>
                  </a:lnTo>
                  <a:lnTo>
                    <a:pt x="170379" y="119836"/>
                  </a:lnTo>
                  <a:lnTo>
                    <a:pt x="168236" y="123229"/>
                  </a:lnTo>
                  <a:lnTo>
                    <a:pt x="165914" y="126265"/>
                  </a:lnTo>
                  <a:lnTo>
                    <a:pt x="163414" y="129480"/>
                  </a:lnTo>
                  <a:lnTo>
                    <a:pt x="160735" y="132337"/>
                  </a:lnTo>
                  <a:lnTo>
                    <a:pt x="158056" y="135195"/>
                  </a:lnTo>
                  <a:lnTo>
                    <a:pt x="155020" y="137874"/>
                  </a:lnTo>
                  <a:lnTo>
                    <a:pt x="151984" y="140553"/>
                  </a:lnTo>
                  <a:lnTo>
                    <a:pt x="148769" y="143053"/>
                  </a:lnTo>
                  <a:lnTo>
                    <a:pt x="145555" y="145375"/>
                  </a:lnTo>
                  <a:lnTo>
                    <a:pt x="141983" y="147518"/>
                  </a:lnTo>
                  <a:lnTo>
                    <a:pt x="138411" y="149482"/>
                  </a:lnTo>
                  <a:lnTo>
                    <a:pt x="134661" y="151447"/>
                  </a:lnTo>
                  <a:lnTo>
                    <a:pt x="130910" y="153233"/>
                  </a:lnTo>
                  <a:lnTo>
                    <a:pt x="126981" y="154662"/>
                  </a:lnTo>
                  <a:lnTo>
                    <a:pt x="123052" y="156090"/>
                  </a:lnTo>
                  <a:lnTo>
                    <a:pt x="118944" y="157341"/>
                  </a:lnTo>
                  <a:lnTo>
                    <a:pt x="114658" y="158412"/>
                  </a:lnTo>
                  <a:lnTo>
                    <a:pt x="110372" y="159305"/>
                  </a:lnTo>
                  <a:lnTo>
                    <a:pt x="106086" y="160019"/>
                  </a:lnTo>
                  <a:lnTo>
                    <a:pt x="101621" y="160555"/>
                  </a:lnTo>
                  <a:lnTo>
                    <a:pt x="97156" y="160734"/>
                  </a:lnTo>
                  <a:lnTo>
                    <a:pt x="92691" y="160912"/>
                  </a:lnTo>
                  <a:lnTo>
                    <a:pt x="88048" y="160734"/>
                  </a:lnTo>
                  <a:lnTo>
                    <a:pt x="83583" y="160555"/>
                  </a:lnTo>
                  <a:lnTo>
                    <a:pt x="79118" y="160019"/>
                  </a:lnTo>
                  <a:lnTo>
                    <a:pt x="74832" y="159305"/>
                  </a:lnTo>
                  <a:lnTo>
                    <a:pt x="70545" y="158412"/>
                  </a:lnTo>
                  <a:lnTo>
                    <a:pt x="66438" y="157341"/>
                  </a:lnTo>
                  <a:lnTo>
                    <a:pt x="62330" y="156090"/>
                  </a:lnTo>
                  <a:lnTo>
                    <a:pt x="58222" y="154662"/>
                  </a:lnTo>
                  <a:lnTo>
                    <a:pt x="54293" y="153233"/>
                  </a:lnTo>
                  <a:lnTo>
                    <a:pt x="50543" y="151447"/>
                  </a:lnTo>
                  <a:lnTo>
                    <a:pt x="46792" y="149482"/>
                  </a:lnTo>
                  <a:lnTo>
                    <a:pt x="43221" y="147518"/>
                  </a:lnTo>
                  <a:lnTo>
                    <a:pt x="39827" y="145375"/>
                  </a:lnTo>
                  <a:lnTo>
                    <a:pt x="36434" y="143053"/>
                  </a:lnTo>
                  <a:lnTo>
                    <a:pt x="33219" y="140553"/>
                  </a:lnTo>
                  <a:lnTo>
                    <a:pt x="30183" y="137874"/>
                  </a:lnTo>
                  <a:lnTo>
                    <a:pt x="27147" y="135195"/>
                  </a:lnTo>
                  <a:lnTo>
                    <a:pt x="24468" y="132337"/>
                  </a:lnTo>
                  <a:lnTo>
                    <a:pt x="21789" y="129480"/>
                  </a:lnTo>
                  <a:lnTo>
                    <a:pt x="19289" y="126265"/>
                  </a:lnTo>
                  <a:lnTo>
                    <a:pt x="17146" y="123229"/>
                  </a:lnTo>
                  <a:lnTo>
                    <a:pt x="15003" y="119836"/>
                  </a:lnTo>
                  <a:lnTo>
                    <a:pt x="13038" y="116443"/>
                  </a:lnTo>
                  <a:lnTo>
                    <a:pt x="11252" y="113049"/>
                  </a:lnTo>
                  <a:lnTo>
                    <a:pt x="9645" y="109478"/>
                  </a:lnTo>
                  <a:lnTo>
                    <a:pt x="8216" y="105906"/>
                  </a:lnTo>
                  <a:lnTo>
                    <a:pt x="6966" y="102155"/>
                  </a:lnTo>
                  <a:lnTo>
                    <a:pt x="6073" y="98405"/>
                  </a:lnTo>
                  <a:lnTo>
                    <a:pt x="5180" y="94476"/>
                  </a:lnTo>
                  <a:lnTo>
                    <a:pt x="4644" y="90547"/>
                  </a:lnTo>
                  <a:lnTo>
                    <a:pt x="4287" y="86618"/>
                  </a:lnTo>
                  <a:lnTo>
                    <a:pt x="4287" y="82510"/>
                  </a:lnTo>
                  <a:lnTo>
                    <a:pt x="4287" y="78760"/>
                  </a:lnTo>
                  <a:lnTo>
                    <a:pt x="4644" y="74831"/>
                  </a:lnTo>
                  <a:lnTo>
                    <a:pt x="5180" y="70901"/>
                  </a:lnTo>
                  <a:lnTo>
                    <a:pt x="5894" y="67151"/>
                  </a:lnTo>
                  <a:lnTo>
                    <a:pt x="6966" y="63401"/>
                  </a:lnTo>
                  <a:lnTo>
                    <a:pt x="8038" y="59829"/>
                  </a:lnTo>
                  <a:lnTo>
                    <a:pt x="9288" y="56257"/>
                  </a:lnTo>
                  <a:lnTo>
                    <a:pt x="10895" y="52685"/>
                  </a:lnTo>
                  <a:lnTo>
                    <a:pt x="12681" y="49113"/>
                  </a:lnTo>
                  <a:lnTo>
                    <a:pt x="14646" y="45720"/>
                  </a:lnTo>
                  <a:lnTo>
                    <a:pt x="16610" y="42505"/>
                  </a:lnTo>
                  <a:lnTo>
                    <a:pt x="18932" y="39290"/>
                  </a:lnTo>
                  <a:lnTo>
                    <a:pt x="21432" y="36076"/>
                  </a:lnTo>
                  <a:lnTo>
                    <a:pt x="24111" y="33040"/>
                  </a:lnTo>
                  <a:lnTo>
                    <a:pt x="26969" y="30182"/>
                  </a:lnTo>
                  <a:lnTo>
                    <a:pt x="30005" y="27325"/>
                  </a:lnTo>
                  <a:lnTo>
                    <a:pt x="33219" y="24646"/>
                  </a:lnTo>
                  <a:lnTo>
                    <a:pt x="36613" y="21967"/>
                  </a:lnTo>
                  <a:lnTo>
                    <a:pt x="40006" y="19645"/>
                  </a:lnTo>
                  <a:lnTo>
                    <a:pt x="43578" y="17502"/>
                  </a:lnTo>
                  <a:lnTo>
                    <a:pt x="47150" y="15359"/>
                  </a:lnTo>
                  <a:lnTo>
                    <a:pt x="50900" y="13394"/>
                  </a:lnTo>
                  <a:lnTo>
                    <a:pt x="54829" y="11787"/>
                  </a:lnTo>
                  <a:lnTo>
                    <a:pt x="58758" y="10180"/>
                  </a:lnTo>
                  <a:lnTo>
                    <a:pt x="62687" y="8751"/>
                  </a:lnTo>
                  <a:lnTo>
                    <a:pt x="66795" y="7680"/>
                  </a:lnTo>
                  <a:lnTo>
                    <a:pt x="71081" y="6608"/>
                  </a:lnTo>
                  <a:lnTo>
                    <a:pt x="75189" y="5715"/>
                  </a:lnTo>
                  <a:lnTo>
                    <a:pt x="79475" y="5179"/>
                  </a:lnTo>
                  <a:lnTo>
                    <a:pt x="83761" y="4643"/>
                  </a:lnTo>
                  <a:lnTo>
                    <a:pt x="88226" y="4286"/>
                  </a:lnTo>
                  <a:close/>
                  <a:moveTo>
                    <a:pt x="92691" y="0"/>
                  </a:moveTo>
                  <a:lnTo>
                    <a:pt x="88048" y="179"/>
                  </a:lnTo>
                  <a:lnTo>
                    <a:pt x="83404" y="357"/>
                  </a:lnTo>
                  <a:lnTo>
                    <a:pt x="78939" y="893"/>
                  </a:lnTo>
                  <a:lnTo>
                    <a:pt x="74474" y="1607"/>
                  </a:lnTo>
                  <a:lnTo>
                    <a:pt x="70010" y="2500"/>
                  </a:lnTo>
                  <a:lnTo>
                    <a:pt x="65723" y="3572"/>
                  </a:lnTo>
                  <a:lnTo>
                    <a:pt x="61437" y="4822"/>
                  </a:lnTo>
                  <a:lnTo>
                    <a:pt x="57151" y="6251"/>
                  </a:lnTo>
                  <a:lnTo>
                    <a:pt x="53043" y="7858"/>
                  </a:lnTo>
                  <a:lnTo>
                    <a:pt x="49114" y="9644"/>
                  </a:lnTo>
                  <a:lnTo>
                    <a:pt x="45185" y="11609"/>
                  </a:lnTo>
                  <a:lnTo>
                    <a:pt x="41435" y="13752"/>
                  </a:lnTo>
                  <a:lnTo>
                    <a:pt x="37684" y="16073"/>
                  </a:lnTo>
                  <a:lnTo>
                    <a:pt x="34112" y="18574"/>
                  </a:lnTo>
                  <a:lnTo>
                    <a:pt x="30540" y="21253"/>
                  </a:lnTo>
                  <a:lnTo>
                    <a:pt x="27147" y="24110"/>
                  </a:lnTo>
                  <a:lnTo>
                    <a:pt x="24111" y="27146"/>
                  </a:lnTo>
                  <a:lnTo>
                    <a:pt x="21075" y="30182"/>
                  </a:lnTo>
                  <a:lnTo>
                    <a:pt x="18217" y="33397"/>
                  </a:lnTo>
                  <a:lnTo>
                    <a:pt x="15539" y="36790"/>
                  </a:lnTo>
                  <a:lnTo>
                    <a:pt x="13217" y="40183"/>
                  </a:lnTo>
                  <a:lnTo>
                    <a:pt x="10895" y="43577"/>
                  </a:lnTo>
                  <a:lnTo>
                    <a:pt x="8931" y="47149"/>
                  </a:lnTo>
                  <a:lnTo>
                    <a:pt x="6966" y="50899"/>
                  </a:lnTo>
                  <a:lnTo>
                    <a:pt x="5359" y="54649"/>
                  </a:lnTo>
                  <a:lnTo>
                    <a:pt x="3930" y="58400"/>
                  </a:lnTo>
                  <a:lnTo>
                    <a:pt x="2858" y="62329"/>
                  </a:lnTo>
                  <a:lnTo>
                    <a:pt x="1787" y="66258"/>
                  </a:lnTo>
                  <a:lnTo>
                    <a:pt x="1072" y="70366"/>
                  </a:lnTo>
                  <a:lnTo>
                    <a:pt x="537" y="74295"/>
                  </a:lnTo>
                  <a:lnTo>
                    <a:pt x="179" y="78402"/>
                  </a:lnTo>
                  <a:lnTo>
                    <a:pt x="1" y="82510"/>
                  </a:lnTo>
                  <a:lnTo>
                    <a:pt x="179" y="86796"/>
                  </a:lnTo>
                  <a:lnTo>
                    <a:pt x="537" y="91082"/>
                  </a:lnTo>
                  <a:lnTo>
                    <a:pt x="1072" y="95190"/>
                  </a:lnTo>
                  <a:lnTo>
                    <a:pt x="1965" y="99119"/>
                  </a:lnTo>
                  <a:lnTo>
                    <a:pt x="2858" y="103227"/>
                  </a:lnTo>
                  <a:lnTo>
                    <a:pt x="4109" y="107156"/>
                  </a:lnTo>
                  <a:lnTo>
                    <a:pt x="5716" y="110906"/>
                  </a:lnTo>
                  <a:lnTo>
                    <a:pt x="7323" y="114657"/>
                  </a:lnTo>
                  <a:lnTo>
                    <a:pt x="9109" y="118407"/>
                  </a:lnTo>
                  <a:lnTo>
                    <a:pt x="11252" y="121800"/>
                  </a:lnTo>
                  <a:lnTo>
                    <a:pt x="13395" y="125372"/>
                  </a:lnTo>
                  <a:lnTo>
                    <a:pt x="15896" y="128766"/>
                  </a:lnTo>
                  <a:lnTo>
                    <a:pt x="18396" y="131980"/>
                  </a:lnTo>
                  <a:lnTo>
                    <a:pt x="21254" y="135016"/>
                  </a:lnTo>
                  <a:lnTo>
                    <a:pt x="24111" y="138052"/>
                  </a:lnTo>
                  <a:lnTo>
                    <a:pt x="27147" y="140910"/>
                  </a:lnTo>
                  <a:lnTo>
                    <a:pt x="30362" y="143589"/>
                  </a:lnTo>
                  <a:lnTo>
                    <a:pt x="33755" y="146268"/>
                  </a:lnTo>
                  <a:lnTo>
                    <a:pt x="37327" y="148768"/>
                  </a:lnTo>
                  <a:lnTo>
                    <a:pt x="40899" y="150911"/>
                  </a:lnTo>
                  <a:lnTo>
                    <a:pt x="44649" y="153054"/>
                  </a:lnTo>
                  <a:lnTo>
                    <a:pt x="48578" y="155197"/>
                  </a:lnTo>
                  <a:lnTo>
                    <a:pt x="52507" y="156983"/>
                  </a:lnTo>
                  <a:lnTo>
                    <a:pt x="56615" y="158591"/>
                  </a:lnTo>
                  <a:lnTo>
                    <a:pt x="60901" y="160019"/>
                  </a:lnTo>
                  <a:lnTo>
                    <a:pt x="65188" y="161448"/>
                  </a:lnTo>
                  <a:lnTo>
                    <a:pt x="69474" y="162520"/>
                  </a:lnTo>
                  <a:lnTo>
                    <a:pt x="73939" y="163413"/>
                  </a:lnTo>
                  <a:lnTo>
                    <a:pt x="78582" y="164127"/>
                  </a:lnTo>
                  <a:lnTo>
                    <a:pt x="83226" y="164663"/>
                  </a:lnTo>
                  <a:lnTo>
                    <a:pt x="87869" y="165020"/>
                  </a:lnTo>
                  <a:lnTo>
                    <a:pt x="97334" y="165020"/>
                  </a:lnTo>
                  <a:lnTo>
                    <a:pt x="102156" y="164663"/>
                  </a:lnTo>
                  <a:lnTo>
                    <a:pt x="106800" y="164127"/>
                  </a:lnTo>
                  <a:lnTo>
                    <a:pt x="111265" y="163413"/>
                  </a:lnTo>
                  <a:lnTo>
                    <a:pt x="115730" y="162520"/>
                  </a:lnTo>
                  <a:lnTo>
                    <a:pt x="120194" y="161448"/>
                  </a:lnTo>
                  <a:lnTo>
                    <a:pt x="124481" y="160019"/>
                  </a:lnTo>
                  <a:lnTo>
                    <a:pt x="128588" y="158591"/>
                  </a:lnTo>
                  <a:lnTo>
                    <a:pt x="132696" y="156983"/>
                  </a:lnTo>
                  <a:lnTo>
                    <a:pt x="136804" y="155197"/>
                  </a:lnTo>
                  <a:lnTo>
                    <a:pt x="140554" y="153054"/>
                  </a:lnTo>
                  <a:lnTo>
                    <a:pt x="144305" y="150911"/>
                  </a:lnTo>
                  <a:lnTo>
                    <a:pt x="148055" y="148768"/>
                  </a:lnTo>
                  <a:lnTo>
                    <a:pt x="151448" y="146268"/>
                  </a:lnTo>
                  <a:lnTo>
                    <a:pt x="154842" y="143589"/>
                  </a:lnTo>
                  <a:lnTo>
                    <a:pt x="158056" y="140910"/>
                  </a:lnTo>
                  <a:lnTo>
                    <a:pt x="161092" y="138052"/>
                  </a:lnTo>
                  <a:lnTo>
                    <a:pt x="164129" y="135016"/>
                  </a:lnTo>
                  <a:lnTo>
                    <a:pt x="166807" y="131980"/>
                  </a:lnTo>
                  <a:lnTo>
                    <a:pt x="169486" y="128766"/>
                  </a:lnTo>
                  <a:lnTo>
                    <a:pt x="171808" y="125372"/>
                  </a:lnTo>
                  <a:lnTo>
                    <a:pt x="174130" y="121800"/>
                  </a:lnTo>
                  <a:lnTo>
                    <a:pt x="176094" y="118407"/>
                  </a:lnTo>
                  <a:lnTo>
                    <a:pt x="177880" y="114657"/>
                  </a:lnTo>
                  <a:lnTo>
                    <a:pt x="179666" y="110906"/>
                  </a:lnTo>
                  <a:lnTo>
                    <a:pt x="181095" y="107156"/>
                  </a:lnTo>
                  <a:lnTo>
                    <a:pt x="182345" y="103227"/>
                  </a:lnTo>
                  <a:lnTo>
                    <a:pt x="183417" y="99119"/>
                  </a:lnTo>
                  <a:lnTo>
                    <a:pt x="184131" y="95190"/>
                  </a:lnTo>
                  <a:lnTo>
                    <a:pt x="184845" y="91082"/>
                  </a:lnTo>
                  <a:lnTo>
                    <a:pt x="185203" y="86796"/>
                  </a:lnTo>
                  <a:lnTo>
                    <a:pt x="185203" y="82510"/>
                  </a:lnTo>
                  <a:lnTo>
                    <a:pt x="185203" y="78402"/>
                  </a:lnTo>
                  <a:lnTo>
                    <a:pt x="184845" y="74116"/>
                  </a:lnTo>
                  <a:lnTo>
                    <a:pt x="184131" y="70008"/>
                  </a:lnTo>
                  <a:lnTo>
                    <a:pt x="183417" y="65901"/>
                  </a:lnTo>
                  <a:lnTo>
                    <a:pt x="182345" y="61972"/>
                  </a:lnTo>
                  <a:lnTo>
                    <a:pt x="181095" y="58043"/>
                  </a:lnTo>
                  <a:lnTo>
                    <a:pt x="179666" y="54292"/>
                  </a:lnTo>
                  <a:lnTo>
                    <a:pt x="177880" y="50542"/>
                  </a:lnTo>
                  <a:lnTo>
                    <a:pt x="176094" y="46791"/>
                  </a:lnTo>
                  <a:lnTo>
                    <a:pt x="174130" y="43220"/>
                  </a:lnTo>
                  <a:lnTo>
                    <a:pt x="171808" y="39826"/>
                  </a:lnTo>
                  <a:lnTo>
                    <a:pt x="169486" y="36433"/>
                  </a:lnTo>
                  <a:lnTo>
                    <a:pt x="166807" y="33218"/>
                  </a:lnTo>
                  <a:lnTo>
                    <a:pt x="164129" y="30182"/>
                  </a:lnTo>
                  <a:lnTo>
                    <a:pt x="161092" y="27146"/>
                  </a:lnTo>
                  <a:lnTo>
                    <a:pt x="158056" y="24289"/>
                  </a:lnTo>
                  <a:lnTo>
                    <a:pt x="154842" y="21431"/>
                  </a:lnTo>
                  <a:lnTo>
                    <a:pt x="151448" y="18931"/>
                  </a:lnTo>
                  <a:lnTo>
                    <a:pt x="148055" y="16431"/>
                  </a:lnTo>
                  <a:lnTo>
                    <a:pt x="144305" y="14109"/>
                  </a:lnTo>
                  <a:lnTo>
                    <a:pt x="140554" y="11966"/>
                  </a:lnTo>
                  <a:lnTo>
                    <a:pt x="136804" y="10001"/>
                  </a:lnTo>
                  <a:lnTo>
                    <a:pt x="132696" y="8215"/>
                  </a:lnTo>
                  <a:lnTo>
                    <a:pt x="128588" y="6608"/>
                  </a:lnTo>
                  <a:lnTo>
                    <a:pt x="124481" y="5001"/>
                  </a:lnTo>
                  <a:lnTo>
                    <a:pt x="120194" y="3750"/>
                  </a:lnTo>
                  <a:lnTo>
                    <a:pt x="115730" y="2679"/>
                  </a:lnTo>
                  <a:lnTo>
                    <a:pt x="111265" y="1786"/>
                  </a:lnTo>
                  <a:lnTo>
                    <a:pt x="106800" y="1072"/>
                  </a:lnTo>
                  <a:lnTo>
                    <a:pt x="102156" y="536"/>
                  </a:lnTo>
                  <a:lnTo>
                    <a:pt x="97334" y="179"/>
                  </a:lnTo>
                  <a:lnTo>
                    <a:pt x="9269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67" name="Google Shape;367;p35"/>
            <p:cNvSpPr/>
            <p:nvPr/>
          </p:nvSpPr>
          <p:spPr>
            <a:xfrm>
              <a:off x="2751825" y="794750"/>
              <a:ext cx="2116350" cy="4125500"/>
            </a:xfrm>
            <a:custGeom>
              <a:rect b="b" l="l" r="r" t="t"/>
              <a:pathLst>
                <a:path extrusionOk="0" h="165020" w="84654">
                  <a:moveTo>
                    <a:pt x="44292" y="4286"/>
                  </a:moveTo>
                  <a:lnTo>
                    <a:pt x="46077" y="4643"/>
                  </a:lnTo>
                  <a:lnTo>
                    <a:pt x="48042" y="5179"/>
                  </a:lnTo>
                  <a:lnTo>
                    <a:pt x="50007" y="5894"/>
                  </a:lnTo>
                  <a:lnTo>
                    <a:pt x="51792" y="6787"/>
                  </a:lnTo>
                  <a:lnTo>
                    <a:pt x="53578" y="7858"/>
                  </a:lnTo>
                  <a:lnTo>
                    <a:pt x="55364" y="9108"/>
                  </a:lnTo>
                  <a:lnTo>
                    <a:pt x="57150" y="10358"/>
                  </a:lnTo>
                  <a:lnTo>
                    <a:pt x="58758" y="11966"/>
                  </a:lnTo>
                  <a:lnTo>
                    <a:pt x="60365" y="13752"/>
                  </a:lnTo>
                  <a:lnTo>
                    <a:pt x="61972" y="15538"/>
                  </a:lnTo>
                  <a:lnTo>
                    <a:pt x="63580" y="17681"/>
                  </a:lnTo>
                  <a:lnTo>
                    <a:pt x="65008" y="19824"/>
                  </a:lnTo>
                  <a:lnTo>
                    <a:pt x="66437" y="22146"/>
                  </a:lnTo>
                  <a:lnTo>
                    <a:pt x="67866" y="24646"/>
                  </a:lnTo>
                  <a:lnTo>
                    <a:pt x="69116" y="27146"/>
                  </a:lnTo>
                  <a:lnTo>
                    <a:pt x="70545" y="30004"/>
                  </a:lnTo>
                  <a:lnTo>
                    <a:pt x="71616" y="32861"/>
                  </a:lnTo>
                  <a:lnTo>
                    <a:pt x="73938" y="38755"/>
                  </a:lnTo>
                  <a:lnTo>
                    <a:pt x="75724" y="45363"/>
                  </a:lnTo>
                  <a:lnTo>
                    <a:pt x="77331" y="52149"/>
                  </a:lnTo>
                  <a:lnTo>
                    <a:pt x="78582" y="59293"/>
                  </a:lnTo>
                  <a:lnTo>
                    <a:pt x="79653" y="66794"/>
                  </a:lnTo>
                  <a:lnTo>
                    <a:pt x="80189" y="74652"/>
                  </a:lnTo>
                  <a:lnTo>
                    <a:pt x="80367" y="82510"/>
                  </a:lnTo>
                  <a:lnTo>
                    <a:pt x="80189" y="90547"/>
                  </a:lnTo>
                  <a:lnTo>
                    <a:pt x="79653" y="98405"/>
                  </a:lnTo>
                  <a:lnTo>
                    <a:pt x="78582" y="105906"/>
                  </a:lnTo>
                  <a:lnTo>
                    <a:pt x="77331" y="113049"/>
                  </a:lnTo>
                  <a:lnTo>
                    <a:pt x="75724" y="119836"/>
                  </a:lnTo>
                  <a:lnTo>
                    <a:pt x="73938" y="126265"/>
                  </a:lnTo>
                  <a:lnTo>
                    <a:pt x="71616" y="132337"/>
                  </a:lnTo>
                  <a:lnTo>
                    <a:pt x="70545" y="135195"/>
                  </a:lnTo>
                  <a:lnTo>
                    <a:pt x="69116" y="137874"/>
                  </a:lnTo>
                  <a:lnTo>
                    <a:pt x="67866" y="140553"/>
                  </a:lnTo>
                  <a:lnTo>
                    <a:pt x="66437" y="143053"/>
                  </a:lnTo>
                  <a:lnTo>
                    <a:pt x="65008" y="145375"/>
                  </a:lnTo>
                  <a:lnTo>
                    <a:pt x="63580" y="147518"/>
                  </a:lnTo>
                  <a:lnTo>
                    <a:pt x="61972" y="149482"/>
                  </a:lnTo>
                  <a:lnTo>
                    <a:pt x="60365" y="151447"/>
                  </a:lnTo>
                  <a:lnTo>
                    <a:pt x="58758" y="153233"/>
                  </a:lnTo>
                  <a:lnTo>
                    <a:pt x="57150" y="154662"/>
                  </a:lnTo>
                  <a:lnTo>
                    <a:pt x="55364" y="156090"/>
                  </a:lnTo>
                  <a:lnTo>
                    <a:pt x="53578" y="157341"/>
                  </a:lnTo>
                  <a:lnTo>
                    <a:pt x="51792" y="158412"/>
                  </a:lnTo>
                  <a:lnTo>
                    <a:pt x="50007" y="159305"/>
                  </a:lnTo>
                  <a:lnTo>
                    <a:pt x="48042" y="160019"/>
                  </a:lnTo>
                  <a:lnTo>
                    <a:pt x="46077" y="160555"/>
                  </a:lnTo>
                  <a:lnTo>
                    <a:pt x="44292" y="160734"/>
                  </a:lnTo>
                  <a:lnTo>
                    <a:pt x="42327" y="160912"/>
                  </a:lnTo>
                  <a:lnTo>
                    <a:pt x="40362" y="160734"/>
                  </a:lnTo>
                  <a:lnTo>
                    <a:pt x="38398" y="160555"/>
                  </a:lnTo>
                  <a:lnTo>
                    <a:pt x="36433" y="160019"/>
                  </a:lnTo>
                  <a:lnTo>
                    <a:pt x="34647" y="159305"/>
                  </a:lnTo>
                  <a:lnTo>
                    <a:pt x="32683" y="158412"/>
                  </a:lnTo>
                  <a:lnTo>
                    <a:pt x="30897" y="157341"/>
                  </a:lnTo>
                  <a:lnTo>
                    <a:pt x="29111" y="156090"/>
                  </a:lnTo>
                  <a:lnTo>
                    <a:pt x="27504" y="154662"/>
                  </a:lnTo>
                  <a:lnTo>
                    <a:pt x="25718" y="153233"/>
                  </a:lnTo>
                  <a:lnTo>
                    <a:pt x="24110" y="151447"/>
                  </a:lnTo>
                  <a:lnTo>
                    <a:pt x="22503" y="149482"/>
                  </a:lnTo>
                  <a:lnTo>
                    <a:pt x="20896" y="147518"/>
                  </a:lnTo>
                  <a:lnTo>
                    <a:pt x="19467" y="145375"/>
                  </a:lnTo>
                  <a:lnTo>
                    <a:pt x="18038" y="143053"/>
                  </a:lnTo>
                  <a:lnTo>
                    <a:pt x="16610" y="140553"/>
                  </a:lnTo>
                  <a:lnTo>
                    <a:pt x="15359" y="137874"/>
                  </a:lnTo>
                  <a:lnTo>
                    <a:pt x="14109" y="135195"/>
                  </a:lnTo>
                  <a:lnTo>
                    <a:pt x="12859" y="132337"/>
                  </a:lnTo>
                  <a:lnTo>
                    <a:pt x="10716" y="126265"/>
                  </a:lnTo>
                  <a:lnTo>
                    <a:pt x="8751" y="119836"/>
                  </a:lnTo>
                  <a:lnTo>
                    <a:pt x="7144" y="113049"/>
                  </a:lnTo>
                  <a:lnTo>
                    <a:pt x="5894" y="105906"/>
                  </a:lnTo>
                  <a:lnTo>
                    <a:pt x="5001" y="98405"/>
                  </a:lnTo>
                  <a:lnTo>
                    <a:pt x="4287" y="90547"/>
                  </a:lnTo>
                  <a:lnTo>
                    <a:pt x="4108" y="82510"/>
                  </a:lnTo>
                  <a:lnTo>
                    <a:pt x="4287" y="74652"/>
                  </a:lnTo>
                  <a:lnTo>
                    <a:pt x="5001" y="66972"/>
                  </a:lnTo>
                  <a:lnTo>
                    <a:pt x="5894" y="59471"/>
                  </a:lnTo>
                  <a:lnTo>
                    <a:pt x="7144" y="52328"/>
                  </a:lnTo>
                  <a:lnTo>
                    <a:pt x="8751" y="45363"/>
                  </a:lnTo>
                  <a:lnTo>
                    <a:pt x="10716" y="38755"/>
                  </a:lnTo>
                  <a:lnTo>
                    <a:pt x="11966" y="35540"/>
                  </a:lnTo>
                  <a:lnTo>
                    <a:pt x="13038" y="32504"/>
                  </a:lnTo>
                  <a:lnTo>
                    <a:pt x="14288" y="29468"/>
                  </a:lnTo>
                  <a:lnTo>
                    <a:pt x="15717" y="26610"/>
                  </a:lnTo>
                  <a:lnTo>
                    <a:pt x="17145" y="23931"/>
                  </a:lnTo>
                  <a:lnTo>
                    <a:pt x="18574" y="21610"/>
                  </a:lnTo>
                  <a:lnTo>
                    <a:pt x="20003" y="19288"/>
                  </a:lnTo>
                  <a:lnTo>
                    <a:pt x="21432" y="17145"/>
                  </a:lnTo>
                  <a:lnTo>
                    <a:pt x="23039" y="15002"/>
                  </a:lnTo>
                  <a:lnTo>
                    <a:pt x="24646" y="13216"/>
                  </a:lnTo>
                  <a:lnTo>
                    <a:pt x="26254" y="11609"/>
                  </a:lnTo>
                  <a:lnTo>
                    <a:pt x="28040" y="10001"/>
                  </a:lnTo>
                  <a:lnTo>
                    <a:pt x="29647" y="8751"/>
                  </a:lnTo>
                  <a:lnTo>
                    <a:pt x="31433" y="7501"/>
                  </a:lnTo>
                  <a:lnTo>
                    <a:pt x="33219" y="6608"/>
                  </a:lnTo>
                  <a:lnTo>
                    <a:pt x="35005" y="5715"/>
                  </a:lnTo>
                  <a:lnTo>
                    <a:pt x="36791" y="5179"/>
                  </a:lnTo>
                  <a:lnTo>
                    <a:pt x="38577" y="4643"/>
                  </a:lnTo>
                  <a:lnTo>
                    <a:pt x="40362" y="4286"/>
                  </a:lnTo>
                  <a:close/>
                  <a:moveTo>
                    <a:pt x="42327" y="0"/>
                  </a:moveTo>
                  <a:lnTo>
                    <a:pt x="40184" y="179"/>
                  </a:lnTo>
                  <a:lnTo>
                    <a:pt x="38041" y="357"/>
                  </a:lnTo>
                  <a:lnTo>
                    <a:pt x="35898" y="893"/>
                  </a:lnTo>
                  <a:lnTo>
                    <a:pt x="33755" y="1607"/>
                  </a:lnTo>
                  <a:lnTo>
                    <a:pt x="31790" y="2500"/>
                  </a:lnTo>
                  <a:lnTo>
                    <a:pt x="29647" y="3572"/>
                  </a:lnTo>
                  <a:lnTo>
                    <a:pt x="27682" y="5001"/>
                  </a:lnTo>
                  <a:lnTo>
                    <a:pt x="25718" y="6429"/>
                  </a:lnTo>
                  <a:lnTo>
                    <a:pt x="23753" y="8037"/>
                  </a:lnTo>
                  <a:lnTo>
                    <a:pt x="21967" y="10001"/>
                  </a:lnTo>
                  <a:lnTo>
                    <a:pt x="20181" y="11966"/>
                  </a:lnTo>
                  <a:lnTo>
                    <a:pt x="18395" y="14109"/>
                  </a:lnTo>
                  <a:lnTo>
                    <a:pt x="16788" y="16609"/>
                  </a:lnTo>
                  <a:lnTo>
                    <a:pt x="15002" y="19109"/>
                  </a:lnTo>
                  <a:lnTo>
                    <a:pt x="13395" y="21788"/>
                  </a:lnTo>
                  <a:lnTo>
                    <a:pt x="11966" y="24824"/>
                  </a:lnTo>
                  <a:lnTo>
                    <a:pt x="10537" y="27682"/>
                  </a:lnTo>
                  <a:lnTo>
                    <a:pt x="9109" y="30718"/>
                  </a:lnTo>
                  <a:lnTo>
                    <a:pt x="8037" y="33933"/>
                  </a:lnTo>
                  <a:lnTo>
                    <a:pt x="6787" y="37326"/>
                  </a:lnTo>
                  <a:lnTo>
                    <a:pt x="5715" y="40719"/>
                  </a:lnTo>
                  <a:lnTo>
                    <a:pt x="4822" y="44112"/>
                  </a:lnTo>
                  <a:lnTo>
                    <a:pt x="3036" y="51256"/>
                  </a:lnTo>
                  <a:lnTo>
                    <a:pt x="1608" y="58757"/>
                  </a:lnTo>
                  <a:lnTo>
                    <a:pt x="715" y="66437"/>
                  </a:lnTo>
                  <a:lnTo>
                    <a:pt x="179" y="74473"/>
                  </a:lnTo>
                  <a:lnTo>
                    <a:pt x="0" y="82510"/>
                  </a:lnTo>
                  <a:lnTo>
                    <a:pt x="0" y="86796"/>
                  </a:lnTo>
                  <a:lnTo>
                    <a:pt x="179" y="91082"/>
                  </a:lnTo>
                  <a:lnTo>
                    <a:pt x="357" y="95190"/>
                  </a:lnTo>
                  <a:lnTo>
                    <a:pt x="715" y="99119"/>
                  </a:lnTo>
                  <a:lnTo>
                    <a:pt x="1250" y="103227"/>
                  </a:lnTo>
                  <a:lnTo>
                    <a:pt x="1786" y="107156"/>
                  </a:lnTo>
                  <a:lnTo>
                    <a:pt x="2501" y="110906"/>
                  </a:lnTo>
                  <a:lnTo>
                    <a:pt x="3215" y="114657"/>
                  </a:lnTo>
                  <a:lnTo>
                    <a:pt x="4108" y="118407"/>
                  </a:lnTo>
                  <a:lnTo>
                    <a:pt x="5001" y="121800"/>
                  </a:lnTo>
                  <a:lnTo>
                    <a:pt x="6072" y="125372"/>
                  </a:lnTo>
                  <a:lnTo>
                    <a:pt x="7144" y="128766"/>
                  </a:lnTo>
                  <a:lnTo>
                    <a:pt x="8394" y="131980"/>
                  </a:lnTo>
                  <a:lnTo>
                    <a:pt x="9644" y="135016"/>
                  </a:lnTo>
                  <a:lnTo>
                    <a:pt x="10895" y="138052"/>
                  </a:lnTo>
                  <a:lnTo>
                    <a:pt x="12323" y="140910"/>
                  </a:lnTo>
                  <a:lnTo>
                    <a:pt x="13752" y="143589"/>
                  </a:lnTo>
                  <a:lnTo>
                    <a:pt x="15359" y="146268"/>
                  </a:lnTo>
                  <a:lnTo>
                    <a:pt x="16967" y="148768"/>
                  </a:lnTo>
                  <a:lnTo>
                    <a:pt x="18574" y="150911"/>
                  </a:lnTo>
                  <a:lnTo>
                    <a:pt x="20360" y="153054"/>
                  </a:lnTo>
                  <a:lnTo>
                    <a:pt x="22146" y="155197"/>
                  </a:lnTo>
                  <a:lnTo>
                    <a:pt x="23932" y="156983"/>
                  </a:lnTo>
                  <a:lnTo>
                    <a:pt x="25718" y="158591"/>
                  </a:lnTo>
                  <a:lnTo>
                    <a:pt x="27682" y="160019"/>
                  </a:lnTo>
                  <a:lnTo>
                    <a:pt x="29647" y="161448"/>
                  </a:lnTo>
                  <a:lnTo>
                    <a:pt x="31611" y="162520"/>
                  </a:lnTo>
                  <a:lnTo>
                    <a:pt x="33755" y="163413"/>
                  </a:lnTo>
                  <a:lnTo>
                    <a:pt x="35898" y="164127"/>
                  </a:lnTo>
                  <a:lnTo>
                    <a:pt x="37862" y="164663"/>
                  </a:lnTo>
                  <a:lnTo>
                    <a:pt x="40005" y="165020"/>
                  </a:lnTo>
                  <a:lnTo>
                    <a:pt x="44470" y="165020"/>
                  </a:lnTo>
                  <a:lnTo>
                    <a:pt x="46613" y="164663"/>
                  </a:lnTo>
                  <a:lnTo>
                    <a:pt x="48756" y="164127"/>
                  </a:lnTo>
                  <a:lnTo>
                    <a:pt x="50721" y="163413"/>
                  </a:lnTo>
                  <a:lnTo>
                    <a:pt x="52864" y="162520"/>
                  </a:lnTo>
                  <a:lnTo>
                    <a:pt x="54829" y="161448"/>
                  </a:lnTo>
                  <a:lnTo>
                    <a:pt x="56793" y="160019"/>
                  </a:lnTo>
                  <a:lnTo>
                    <a:pt x="58758" y="158591"/>
                  </a:lnTo>
                  <a:lnTo>
                    <a:pt x="60544" y="156983"/>
                  </a:lnTo>
                  <a:lnTo>
                    <a:pt x="62508" y="155197"/>
                  </a:lnTo>
                  <a:lnTo>
                    <a:pt x="64115" y="153054"/>
                  </a:lnTo>
                  <a:lnTo>
                    <a:pt x="65901" y="150911"/>
                  </a:lnTo>
                  <a:lnTo>
                    <a:pt x="67509" y="148768"/>
                  </a:lnTo>
                  <a:lnTo>
                    <a:pt x="69116" y="146268"/>
                  </a:lnTo>
                  <a:lnTo>
                    <a:pt x="70723" y="143589"/>
                  </a:lnTo>
                  <a:lnTo>
                    <a:pt x="72152" y="140910"/>
                  </a:lnTo>
                  <a:lnTo>
                    <a:pt x="73581" y="138052"/>
                  </a:lnTo>
                  <a:lnTo>
                    <a:pt x="75010" y="135016"/>
                  </a:lnTo>
                  <a:lnTo>
                    <a:pt x="76260" y="131980"/>
                  </a:lnTo>
                  <a:lnTo>
                    <a:pt x="77331" y="128766"/>
                  </a:lnTo>
                  <a:lnTo>
                    <a:pt x="78403" y="125372"/>
                  </a:lnTo>
                  <a:lnTo>
                    <a:pt x="79475" y="121800"/>
                  </a:lnTo>
                  <a:lnTo>
                    <a:pt x="80367" y="118407"/>
                  </a:lnTo>
                  <a:lnTo>
                    <a:pt x="81260" y="114657"/>
                  </a:lnTo>
                  <a:lnTo>
                    <a:pt x="81975" y="110906"/>
                  </a:lnTo>
                  <a:lnTo>
                    <a:pt x="82689" y="107156"/>
                  </a:lnTo>
                  <a:lnTo>
                    <a:pt x="83225" y="103227"/>
                  </a:lnTo>
                  <a:lnTo>
                    <a:pt x="83761" y="99119"/>
                  </a:lnTo>
                  <a:lnTo>
                    <a:pt x="84118" y="95190"/>
                  </a:lnTo>
                  <a:lnTo>
                    <a:pt x="84297" y="91082"/>
                  </a:lnTo>
                  <a:lnTo>
                    <a:pt x="84475" y="86796"/>
                  </a:lnTo>
                  <a:lnTo>
                    <a:pt x="84654" y="82510"/>
                  </a:lnTo>
                  <a:lnTo>
                    <a:pt x="84475" y="78402"/>
                  </a:lnTo>
                  <a:lnTo>
                    <a:pt x="84297" y="74116"/>
                  </a:lnTo>
                  <a:lnTo>
                    <a:pt x="84118" y="70008"/>
                  </a:lnTo>
                  <a:lnTo>
                    <a:pt x="83761" y="65901"/>
                  </a:lnTo>
                  <a:lnTo>
                    <a:pt x="83225" y="61972"/>
                  </a:lnTo>
                  <a:lnTo>
                    <a:pt x="82689" y="58043"/>
                  </a:lnTo>
                  <a:lnTo>
                    <a:pt x="81975" y="54292"/>
                  </a:lnTo>
                  <a:lnTo>
                    <a:pt x="81260" y="50542"/>
                  </a:lnTo>
                  <a:lnTo>
                    <a:pt x="80367" y="46791"/>
                  </a:lnTo>
                  <a:lnTo>
                    <a:pt x="79475" y="43220"/>
                  </a:lnTo>
                  <a:lnTo>
                    <a:pt x="78403" y="39826"/>
                  </a:lnTo>
                  <a:lnTo>
                    <a:pt x="77331" y="36433"/>
                  </a:lnTo>
                  <a:lnTo>
                    <a:pt x="76260" y="33218"/>
                  </a:lnTo>
                  <a:lnTo>
                    <a:pt x="75010" y="30182"/>
                  </a:lnTo>
                  <a:lnTo>
                    <a:pt x="73581" y="27146"/>
                  </a:lnTo>
                  <a:lnTo>
                    <a:pt x="72152" y="24289"/>
                  </a:lnTo>
                  <a:lnTo>
                    <a:pt x="70723" y="21431"/>
                  </a:lnTo>
                  <a:lnTo>
                    <a:pt x="69116" y="18931"/>
                  </a:lnTo>
                  <a:lnTo>
                    <a:pt x="67509" y="16431"/>
                  </a:lnTo>
                  <a:lnTo>
                    <a:pt x="65901" y="14109"/>
                  </a:lnTo>
                  <a:lnTo>
                    <a:pt x="64115" y="11966"/>
                  </a:lnTo>
                  <a:lnTo>
                    <a:pt x="62508" y="10001"/>
                  </a:lnTo>
                  <a:lnTo>
                    <a:pt x="60544" y="8215"/>
                  </a:lnTo>
                  <a:lnTo>
                    <a:pt x="58758" y="6608"/>
                  </a:lnTo>
                  <a:lnTo>
                    <a:pt x="56793" y="5001"/>
                  </a:lnTo>
                  <a:lnTo>
                    <a:pt x="54829" y="3750"/>
                  </a:lnTo>
                  <a:lnTo>
                    <a:pt x="52864" y="2679"/>
                  </a:lnTo>
                  <a:lnTo>
                    <a:pt x="50721" y="1786"/>
                  </a:lnTo>
                  <a:lnTo>
                    <a:pt x="48756" y="1072"/>
                  </a:lnTo>
                  <a:lnTo>
                    <a:pt x="46613" y="536"/>
                  </a:lnTo>
                  <a:lnTo>
                    <a:pt x="44470" y="179"/>
                  </a:lnTo>
                  <a:lnTo>
                    <a:pt x="4232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368" name="Google Shape;368;p35"/>
          <p:cNvGrpSpPr/>
          <p:nvPr/>
        </p:nvGrpSpPr>
        <p:grpSpPr>
          <a:xfrm>
            <a:off x="3121137" y="1556515"/>
            <a:ext cx="587931" cy="339897"/>
            <a:chOff x="238125" y="792500"/>
            <a:chExt cx="7143750" cy="4129975"/>
          </a:xfrm>
        </p:grpSpPr>
        <p:sp>
          <p:nvSpPr>
            <p:cNvPr id="369" name="Google Shape;369;p35"/>
            <p:cNvSpPr/>
            <p:nvPr/>
          </p:nvSpPr>
          <p:spPr>
            <a:xfrm>
              <a:off x="1340925" y="2248025"/>
              <a:ext cx="834950" cy="1111775"/>
            </a:xfrm>
            <a:custGeom>
              <a:rect b="b" l="l" r="r" t="t"/>
              <a:pathLst>
                <a:path extrusionOk="0" h="44471" w="33398">
                  <a:moveTo>
                    <a:pt x="1" y="0"/>
                  </a:moveTo>
                  <a:lnTo>
                    <a:pt x="1" y="6966"/>
                  </a:lnTo>
                  <a:lnTo>
                    <a:pt x="12502" y="6966"/>
                  </a:lnTo>
                  <a:lnTo>
                    <a:pt x="12502" y="44470"/>
                  </a:lnTo>
                  <a:lnTo>
                    <a:pt x="20896" y="44470"/>
                  </a:lnTo>
                  <a:lnTo>
                    <a:pt x="20896" y="6966"/>
                  </a:lnTo>
                  <a:lnTo>
                    <a:pt x="33398" y="6966"/>
                  </a:lnTo>
                  <a:lnTo>
                    <a:pt x="3339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70" name="Google Shape;370;p35"/>
            <p:cNvSpPr/>
            <p:nvPr/>
          </p:nvSpPr>
          <p:spPr>
            <a:xfrm>
              <a:off x="2238375" y="2230175"/>
              <a:ext cx="1062650" cy="1147475"/>
            </a:xfrm>
            <a:custGeom>
              <a:rect b="b" l="l" r="r" t="t"/>
              <a:pathLst>
                <a:path extrusionOk="0" h="45899" w="42506">
                  <a:moveTo>
                    <a:pt x="21253" y="7680"/>
                  </a:moveTo>
                  <a:lnTo>
                    <a:pt x="23039" y="7858"/>
                  </a:lnTo>
                  <a:lnTo>
                    <a:pt x="24825" y="8215"/>
                  </a:lnTo>
                  <a:lnTo>
                    <a:pt x="26610" y="8751"/>
                  </a:lnTo>
                  <a:lnTo>
                    <a:pt x="28039" y="9466"/>
                  </a:lnTo>
                  <a:lnTo>
                    <a:pt x="29468" y="10537"/>
                  </a:lnTo>
                  <a:lnTo>
                    <a:pt x="30540" y="11787"/>
                  </a:lnTo>
                  <a:lnTo>
                    <a:pt x="31611" y="13216"/>
                  </a:lnTo>
                  <a:lnTo>
                    <a:pt x="32504" y="14823"/>
                  </a:lnTo>
                  <a:lnTo>
                    <a:pt x="33218" y="16609"/>
                  </a:lnTo>
                  <a:lnTo>
                    <a:pt x="33576" y="18574"/>
                  </a:lnTo>
                  <a:lnTo>
                    <a:pt x="33933" y="20717"/>
                  </a:lnTo>
                  <a:lnTo>
                    <a:pt x="34111" y="22860"/>
                  </a:lnTo>
                  <a:lnTo>
                    <a:pt x="33933" y="25182"/>
                  </a:lnTo>
                  <a:lnTo>
                    <a:pt x="33576" y="27325"/>
                  </a:lnTo>
                  <a:lnTo>
                    <a:pt x="33218" y="29289"/>
                  </a:lnTo>
                  <a:lnTo>
                    <a:pt x="32504" y="31075"/>
                  </a:lnTo>
                  <a:lnTo>
                    <a:pt x="31611" y="32683"/>
                  </a:lnTo>
                  <a:lnTo>
                    <a:pt x="30540" y="34111"/>
                  </a:lnTo>
                  <a:lnTo>
                    <a:pt x="29468" y="35362"/>
                  </a:lnTo>
                  <a:lnTo>
                    <a:pt x="28039" y="36433"/>
                  </a:lnTo>
                  <a:lnTo>
                    <a:pt x="26610" y="37148"/>
                  </a:lnTo>
                  <a:lnTo>
                    <a:pt x="24825" y="37683"/>
                  </a:lnTo>
                  <a:lnTo>
                    <a:pt x="23039" y="38041"/>
                  </a:lnTo>
                  <a:lnTo>
                    <a:pt x="21253" y="38219"/>
                  </a:lnTo>
                  <a:lnTo>
                    <a:pt x="19288" y="38041"/>
                  </a:lnTo>
                  <a:lnTo>
                    <a:pt x="17681" y="37683"/>
                  </a:lnTo>
                  <a:lnTo>
                    <a:pt x="15895" y="37148"/>
                  </a:lnTo>
                  <a:lnTo>
                    <a:pt x="14466" y="36433"/>
                  </a:lnTo>
                  <a:lnTo>
                    <a:pt x="13216" y="35362"/>
                  </a:lnTo>
                  <a:lnTo>
                    <a:pt x="11966" y="34111"/>
                  </a:lnTo>
                  <a:lnTo>
                    <a:pt x="10894" y="32683"/>
                  </a:lnTo>
                  <a:lnTo>
                    <a:pt x="10001" y="31075"/>
                  </a:lnTo>
                  <a:lnTo>
                    <a:pt x="9287" y="29289"/>
                  </a:lnTo>
                  <a:lnTo>
                    <a:pt x="8751" y="27325"/>
                  </a:lnTo>
                  <a:lnTo>
                    <a:pt x="8573" y="25182"/>
                  </a:lnTo>
                  <a:lnTo>
                    <a:pt x="8394" y="22860"/>
                  </a:lnTo>
                  <a:lnTo>
                    <a:pt x="8573" y="20717"/>
                  </a:lnTo>
                  <a:lnTo>
                    <a:pt x="8751" y="18574"/>
                  </a:lnTo>
                  <a:lnTo>
                    <a:pt x="9287" y="16609"/>
                  </a:lnTo>
                  <a:lnTo>
                    <a:pt x="10001" y="14823"/>
                  </a:lnTo>
                  <a:lnTo>
                    <a:pt x="10894" y="13216"/>
                  </a:lnTo>
                  <a:lnTo>
                    <a:pt x="11966" y="11787"/>
                  </a:lnTo>
                  <a:lnTo>
                    <a:pt x="13216" y="10537"/>
                  </a:lnTo>
                  <a:lnTo>
                    <a:pt x="14466" y="9466"/>
                  </a:lnTo>
                  <a:lnTo>
                    <a:pt x="15895" y="8751"/>
                  </a:lnTo>
                  <a:lnTo>
                    <a:pt x="17681" y="8215"/>
                  </a:lnTo>
                  <a:lnTo>
                    <a:pt x="19288" y="7858"/>
                  </a:lnTo>
                  <a:lnTo>
                    <a:pt x="21253" y="7680"/>
                  </a:lnTo>
                  <a:close/>
                  <a:moveTo>
                    <a:pt x="21253" y="0"/>
                  </a:moveTo>
                  <a:lnTo>
                    <a:pt x="18217" y="179"/>
                  </a:lnTo>
                  <a:lnTo>
                    <a:pt x="15359" y="714"/>
                  </a:lnTo>
                  <a:lnTo>
                    <a:pt x="12680" y="1607"/>
                  </a:lnTo>
                  <a:lnTo>
                    <a:pt x="10180" y="2858"/>
                  </a:lnTo>
                  <a:lnTo>
                    <a:pt x="7858" y="4465"/>
                  </a:lnTo>
                  <a:lnTo>
                    <a:pt x="5894" y="6429"/>
                  </a:lnTo>
                  <a:lnTo>
                    <a:pt x="4108" y="8573"/>
                  </a:lnTo>
                  <a:lnTo>
                    <a:pt x="2679" y="10894"/>
                  </a:lnTo>
                  <a:lnTo>
                    <a:pt x="1429" y="13573"/>
                  </a:lnTo>
                  <a:lnTo>
                    <a:pt x="536" y="16609"/>
                  </a:lnTo>
                  <a:lnTo>
                    <a:pt x="179" y="19645"/>
                  </a:lnTo>
                  <a:lnTo>
                    <a:pt x="0" y="22860"/>
                  </a:lnTo>
                  <a:lnTo>
                    <a:pt x="179" y="26253"/>
                  </a:lnTo>
                  <a:lnTo>
                    <a:pt x="536" y="29289"/>
                  </a:lnTo>
                  <a:lnTo>
                    <a:pt x="1429" y="32147"/>
                  </a:lnTo>
                  <a:lnTo>
                    <a:pt x="2679" y="34826"/>
                  </a:lnTo>
                  <a:lnTo>
                    <a:pt x="4108" y="37326"/>
                  </a:lnTo>
                  <a:lnTo>
                    <a:pt x="5894" y="39469"/>
                  </a:lnTo>
                  <a:lnTo>
                    <a:pt x="7858" y="41434"/>
                  </a:lnTo>
                  <a:lnTo>
                    <a:pt x="10180" y="43041"/>
                  </a:lnTo>
                  <a:lnTo>
                    <a:pt x="12680" y="44291"/>
                  </a:lnTo>
                  <a:lnTo>
                    <a:pt x="15359" y="45184"/>
                  </a:lnTo>
                  <a:lnTo>
                    <a:pt x="18217" y="45720"/>
                  </a:lnTo>
                  <a:lnTo>
                    <a:pt x="21253" y="45899"/>
                  </a:lnTo>
                  <a:lnTo>
                    <a:pt x="24289" y="45720"/>
                  </a:lnTo>
                  <a:lnTo>
                    <a:pt x="27146" y="45184"/>
                  </a:lnTo>
                  <a:lnTo>
                    <a:pt x="29825" y="44291"/>
                  </a:lnTo>
                  <a:lnTo>
                    <a:pt x="32325" y="43041"/>
                  </a:lnTo>
                  <a:lnTo>
                    <a:pt x="34647" y="41434"/>
                  </a:lnTo>
                  <a:lnTo>
                    <a:pt x="36612" y="39469"/>
                  </a:lnTo>
                  <a:lnTo>
                    <a:pt x="38398" y="37326"/>
                  </a:lnTo>
                  <a:lnTo>
                    <a:pt x="39826" y="34826"/>
                  </a:lnTo>
                  <a:lnTo>
                    <a:pt x="41077" y="32147"/>
                  </a:lnTo>
                  <a:lnTo>
                    <a:pt x="41791" y="29289"/>
                  </a:lnTo>
                  <a:lnTo>
                    <a:pt x="42327" y="26253"/>
                  </a:lnTo>
                  <a:lnTo>
                    <a:pt x="42505" y="22860"/>
                  </a:lnTo>
                  <a:lnTo>
                    <a:pt x="42327" y="19645"/>
                  </a:lnTo>
                  <a:lnTo>
                    <a:pt x="41791" y="16609"/>
                  </a:lnTo>
                  <a:lnTo>
                    <a:pt x="41077" y="13573"/>
                  </a:lnTo>
                  <a:lnTo>
                    <a:pt x="39826" y="10894"/>
                  </a:lnTo>
                  <a:lnTo>
                    <a:pt x="38398" y="8573"/>
                  </a:lnTo>
                  <a:lnTo>
                    <a:pt x="36612" y="6429"/>
                  </a:lnTo>
                  <a:lnTo>
                    <a:pt x="34647" y="4465"/>
                  </a:lnTo>
                  <a:lnTo>
                    <a:pt x="32325" y="2858"/>
                  </a:lnTo>
                  <a:lnTo>
                    <a:pt x="29825" y="1607"/>
                  </a:lnTo>
                  <a:lnTo>
                    <a:pt x="27146" y="714"/>
                  </a:lnTo>
                  <a:lnTo>
                    <a:pt x="24289" y="179"/>
                  </a:lnTo>
                  <a:lnTo>
                    <a:pt x="2125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71" name="Google Shape;371;p35"/>
            <p:cNvSpPr/>
            <p:nvPr/>
          </p:nvSpPr>
          <p:spPr>
            <a:xfrm>
              <a:off x="3461725" y="2248025"/>
              <a:ext cx="910850" cy="1111775"/>
            </a:xfrm>
            <a:custGeom>
              <a:rect b="b" l="l" r="r" t="t"/>
              <a:pathLst>
                <a:path extrusionOk="0" h="44471" w="36434">
                  <a:moveTo>
                    <a:pt x="14110" y="7323"/>
                  </a:moveTo>
                  <a:lnTo>
                    <a:pt x="16610" y="7501"/>
                  </a:lnTo>
                  <a:lnTo>
                    <a:pt x="18753" y="7680"/>
                  </a:lnTo>
                  <a:lnTo>
                    <a:pt x="20718" y="8216"/>
                  </a:lnTo>
                  <a:lnTo>
                    <a:pt x="22325" y="9109"/>
                  </a:lnTo>
                  <a:lnTo>
                    <a:pt x="23754" y="10002"/>
                  </a:lnTo>
                  <a:lnTo>
                    <a:pt x="25004" y="11252"/>
                  </a:lnTo>
                  <a:lnTo>
                    <a:pt x="25897" y="12681"/>
                  </a:lnTo>
                  <a:lnTo>
                    <a:pt x="26790" y="14109"/>
                  </a:lnTo>
                  <a:lnTo>
                    <a:pt x="27326" y="15895"/>
                  </a:lnTo>
                  <a:lnTo>
                    <a:pt x="27683" y="17860"/>
                  </a:lnTo>
                  <a:lnTo>
                    <a:pt x="27861" y="20003"/>
                  </a:lnTo>
                  <a:lnTo>
                    <a:pt x="28040" y="22146"/>
                  </a:lnTo>
                  <a:lnTo>
                    <a:pt x="27861" y="24468"/>
                  </a:lnTo>
                  <a:lnTo>
                    <a:pt x="27683" y="26432"/>
                  </a:lnTo>
                  <a:lnTo>
                    <a:pt x="27326" y="28397"/>
                  </a:lnTo>
                  <a:lnTo>
                    <a:pt x="26790" y="30183"/>
                  </a:lnTo>
                  <a:lnTo>
                    <a:pt x="25897" y="31790"/>
                  </a:lnTo>
                  <a:lnTo>
                    <a:pt x="25004" y="33040"/>
                  </a:lnTo>
                  <a:lnTo>
                    <a:pt x="23754" y="34290"/>
                  </a:lnTo>
                  <a:lnTo>
                    <a:pt x="22325" y="35362"/>
                  </a:lnTo>
                  <a:lnTo>
                    <a:pt x="20718" y="36076"/>
                  </a:lnTo>
                  <a:lnTo>
                    <a:pt x="18753" y="36612"/>
                  </a:lnTo>
                  <a:lnTo>
                    <a:pt x="16610" y="36969"/>
                  </a:lnTo>
                  <a:lnTo>
                    <a:pt x="8395" y="36969"/>
                  </a:lnTo>
                  <a:lnTo>
                    <a:pt x="8395" y="7323"/>
                  </a:lnTo>
                  <a:close/>
                  <a:moveTo>
                    <a:pt x="1" y="0"/>
                  </a:moveTo>
                  <a:lnTo>
                    <a:pt x="1" y="44470"/>
                  </a:lnTo>
                  <a:lnTo>
                    <a:pt x="14467" y="44470"/>
                  </a:lnTo>
                  <a:lnTo>
                    <a:pt x="18039" y="44292"/>
                  </a:lnTo>
                  <a:lnTo>
                    <a:pt x="21253" y="43756"/>
                  </a:lnTo>
                  <a:lnTo>
                    <a:pt x="24289" y="42863"/>
                  </a:lnTo>
                  <a:lnTo>
                    <a:pt x="25540" y="42327"/>
                  </a:lnTo>
                  <a:lnTo>
                    <a:pt x="26790" y="41613"/>
                  </a:lnTo>
                  <a:lnTo>
                    <a:pt x="29111" y="40184"/>
                  </a:lnTo>
                  <a:lnTo>
                    <a:pt x="31076" y="38398"/>
                  </a:lnTo>
                  <a:lnTo>
                    <a:pt x="32862" y="36255"/>
                  </a:lnTo>
                  <a:lnTo>
                    <a:pt x="34112" y="33933"/>
                  </a:lnTo>
                  <a:lnTo>
                    <a:pt x="35184" y="31254"/>
                  </a:lnTo>
                  <a:lnTo>
                    <a:pt x="35898" y="28575"/>
                  </a:lnTo>
                  <a:lnTo>
                    <a:pt x="36434" y="25539"/>
                  </a:lnTo>
                  <a:lnTo>
                    <a:pt x="36434" y="22146"/>
                  </a:lnTo>
                  <a:lnTo>
                    <a:pt x="36434" y="18931"/>
                  </a:lnTo>
                  <a:lnTo>
                    <a:pt x="35898" y="15895"/>
                  </a:lnTo>
                  <a:lnTo>
                    <a:pt x="35184" y="13038"/>
                  </a:lnTo>
                  <a:lnTo>
                    <a:pt x="34112" y="10538"/>
                  </a:lnTo>
                  <a:lnTo>
                    <a:pt x="32862" y="8216"/>
                  </a:lnTo>
                  <a:lnTo>
                    <a:pt x="31076" y="6073"/>
                  </a:lnTo>
                  <a:lnTo>
                    <a:pt x="29111" y="4287"/>
                  </a:lnTo>
                  <a:lnTo>
                    <a:pt x="26790" y="2679"/>
                  </a:lnTo>
                  <a:lnTo>
                    <a:pt x="25540" y="2144"/>
                  </a:lnTo>
                  <a:lnTo>
                    <a:pt x="24289" y="1608"/>
                  </a:lnTo>
                  <a:lnTo>
                    <a:pt x="21253" y="715"/>
                  </a:lnTo>
                  <a:lnTo>
                    <a:pt x="18039" y="179"/>
                  </a:lnTo>
                  <a:lnTo>
                    <a:pt x="1446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72" name="Google Shape;372;p35"/>
            <p:cNvSpPr/>
            <p:nvPr/>
          </p:nvSpPr>
          <p:spPr>
            <a:xfrm>
              <a:off x="4399350" y="2248025"/>
              <a:ext cx="1018000" cy="1111775"/>
            </a:xfrm>
            <a:custGeom>
              <a:rect b="b" l="l" r="r" t="t"/>
              <a:pathLst>
                <a:path extrusionOk="0" h="44471" w="40720">
                  <a:moveTo>
                    <a:pt x="20360" y="9823"/>
                  </a:moveTo>
                  <a:lnTo>
                    <a:pt x="26344" y="27682"/>
                  </a:lnTo>
                  <a:lnTo>
                    <a:pt x="14284" y="27682"/>
                  </a:lnTo>
                  <a:lnTo>
                    <a:pt x="20360" y="9823"/>
                  </a:lnTo>
                  <a:close/>
                  <a:moveTo>
                    <a:pt x="15717" y="0"/>
                  </a:moveTo>
                  <a:lnTo>
                    <a:pt x="0" y="44470"/>
                  </a:lnTo>
                  <a:lnTo>
                    <a:pt x="8573" y="44470"/>
                  </a:lnTo>
                  <a:lnTo>
                    <a:pt x="12036" y="34290"/>
                  </a:lnTo>
                  <a:lnTo>
                    <a:pt x="28558" y="34290"/>
                  </a:lnTo>
                  <a:lnTo>
                    <a:pt x="31969" y="44470"/>
                  </a:lnTo>
                  <a:lnTo>
                    <a:pt x="40720" y="44470"/>
                  </a:lnTo>
                  <a:lnTo>
                    <a:pt x="2500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73" name="Google Shape;373;p35"/>
            <p:cNvSpPr/>
            <p:nvPr/>
          </p:nvSpPr>
          <p:spPr>
            <a:xfrm>
              <a:off x="5332500" y="2248025"/>
              <a:ext cx="933175" cy="1111775"/>
            </a:xfrm>
            <a:custGeom>
              <a:rect b="b" l="l" r="r" t="t"/>
              <a:pathLst>
                <a:path extrusionOk="0" h="44471" w="37327">
                  <a:moveTo>
                    <a:pt x="0" y="0"/>
                  </a:moveTo>
                  <a:lnTo>
                    <a:pt x="14467" y="28754"/>
                  </a:lnTo>
                  <a:lnTo>
                    <a:pt x="14467" y="44470"/>
                  </a:lnTo>
                  <a:lnTo>
                    <a:pt x="22860" y="44470"/>
                  </a:lnTo>
                  <a:lnTo>
                    <a:pt x="22860" y="28754"/>
                  </a:lnTo>
                  <a:lnTo>
                    <a:pt x="37327" y="0"/>
                  </a:lnTo>
                  <a:lnTo>
                    <a:pt x="28040" y="0"/>
                  </a:lnTo>
                  <a:lnTo>
                    <a:pt x="18745" y="20057"/>
                  </a:lnTo>
                  <a:lnTo>
                    <a:pt x="928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74" name="Google Shape;374;p35"/>
            <p:cNvSpPr/>
            <p:nvPr/>
          </p:nvSpPr>
          <p:spPr>
            <a:xfrm>
              <a:off x="1340925" y="2248025"/>
              <a:ext cx="834950" cy="1111775"/>
            </a:xfrm>
            <a:custGeom>
              <a:rect b="b" l="l" r="r" t="t"/>
              <a:pathLst>
                <a:path extrusionOk="0" h="44471" w="33398">
                  <a:moveTo>
                    <a:pt x="1" y="0"/>
                  </a:moveTo>
                  <a:lnTo>
                    <a:pt x="1" y="6966"/>
                  </a:lnTo>
                  <a:lnTo>
                    <a:pt x="12502" y="6966"/>
                  </a:lnTo>
                  <a:lnTo>
                    <a:pt x="12502" y="44470"/>
                  </a:lnTo>
                  <a:lnTo>
                    <a:pt x="20896" y="44470"/>
                  </a:lnTo>
                  <a:lnTo>
                    <a:pt x="20896" y="6966"/>
                  </a:lnTo>
                  <a:lnTo>
                    <a:pt x="33398" y="6966"/>
                  </a:lnTo>
                  <a:lnTo>
                    <a:pt x="3339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75" name="Google Shape;375;p35"/>
            <p:cNvSpPr/>
            <p:nvPr/>
          </p:nvSpPr>
          <p:spPr>
            <a:xfrm>
              <a:off x="2238375" y="2230175"/>
              <a:ext cx="1062650" cy="1147475"/>
            </a:xfrm>
            <a:custGeom>
              <a:rect b="b" l="l" r="r" t="t"/>
              <a:pathLst>
                <a:path extrusionOk="0" h="45899" w="42506">
                  <a:moveTo>
                    <a:pt x="21253" y="7680"/>
                  </a:moveTo>
                  <a:lnTo>
                    <a:pt x="23039" y="7858"/>
                  </a:lnTo>
                  <a:lnTo>
                    <a:pt x="24825" y="8215"/>
                  </a:lnTo>
                  <a:lnTo>
                    <a:pt x="26610" y="8751"/>
                  </a:lnTo>
                  <a:lnTo>
                    <a:pt x="28039" y="9466"/>
                  </a:lnTo>
                  <a:lnTo>
                    <a:pt x="29468" y="10537"/>
                  </a:lnTo>
                  <a:lnTo>
                    <a:pt x="30540" y="11787"/>
                  </a:lnTo>
                  <a:lnTo>
                    <a:pt x="31611" y="13216"/>
                  </a:lnTo>
                  <a:lnTo>
                    <a:pt x="32504" y="14823"/>
                  </a:lnTo>
                  <a:lnTo>
                    <a:pt x="33218" y="16609"/>
                  </a:lnTo>
                  <a:lnTo>
                    <a:pt x="33576" y="18574"/>
                  </a:lnTo>
                  <a:lnTo>
                    <a:pt x="33933" y="20717"/>
                  </a:lnTo>
                  <a:lnTo>
                    <a:pt x="34111" y="22860"/>
                  </a:lnTo>
                  <a:lnTo>
                    <a:pt x="33933" y="25182"/>
                  </a:lnTo>
                  <a:lnTo>
                    <a:pt x="33576" y="27325"/>
                  </a:lnTo>
                  <a:lnTo>
                    <a:pt x="33218" y="29289"/>
                  </a:lnTo>
                  <a:lnTo>
                    <a:pt x="32504" y="31075"/>
                  </a:lnTo>
                  <a:lnTo>
                    <a:pt x="31611" y="32683"/>
                  </a:lnTo>
                  <a:lnTo>
                    <a:pt x="30540" y="34111"/>
                  </a:lnTo>
                  <a:lnTo>
                    <a:pt x="29468" y="35362"/>
                  </a:lnTo>
                  <a:lnTo>
                    <a:pt x="28039" y="36433"/>
                  </a:lnTo>
                  <a:lnTo>
                    <a:pt x="26610" y="37148"/>
                  </a:lnTo>
                  <a:lnTo>
                    <a:pt x="24825" y="37683"/>
                  </a:lnTo>
                  <a:lnTo>
                    <a:pt x="23039" y="38041"/>
                  </a:lnTo>
                  <a:lnTo>
                    <a:pt x="21253" y="38219"/>
                  </a:lnTo>
                  <a:lnTo>
                    <a:pt x="19288" y="38041"/>
                  </a:lnTo>
                  <a:lnTo>
                    <a:pt x="17681" y="37683"/>
                  </a:lnTo>
                  <a:lnTo>
                    <a:pt x="15895" y="37148"/>
                  </a:lnTo>
                  <a:lnTo>
                    <a:pt x="14466" y="36433"/>
                  </a:lnTo>
                  <a:lnTo>
                    <a:pt x="13216" y="35362"/>
                  </a:lnTo>
                  <a:lnTo>
                    <a:pt x="11966" y="34111"/>
                  </a:lnTo>
                  <a:lnTo>
                    <a:pt x="10894" y="32683"/>
                  </a:lnTo>
                  <a:lnTo>
                    <a:pt x="10001" y="31075"/>
                  </a:lnTo>
                  <a:lnTo>
                    <a:pt x="9287" y="29289"/>
                  </a:lnTo>
                  <a:lnTo>
                    <a:pt x="8751" y="27325"/>
                  </a:lnTo>
                  <a:lnTo>
                    <a:pt x="8573" y="25182"/>
                  </a:lnTo>
                  <a:lnTo>
                    <a:pt x="8394" y="22860"/>
                  </a:lnTo>
                  <a:lnTo>
                    <a:pt x="8573" y="20717"/>
                  </a:lnTo>
                  <a:lnTo>
                    <a:pt x="8751" y="18574"/>
                  </a:lnTo>
                  <a:lnTo>
                    <a:pt x="9287" y="16609"/>
                  </a:lnTo>
                  <a:lnTo>
                    <a:pt x="10001" y="14823"/>
                  </a:lnTo>
                  <a:lnTo>
                    <a:pt x="10894" y="13216"/>
                  </a:lnTo>
                  <a:lnTo>
                    <a:pt x="11966" y="11787"/>
                  </a:lnTo>
                  <a:lnTo>
                    <a:pt x="13216" y="10537"/>
                  </a:lnTo>
                  <a:lnTo>
                    <a:pt x="14466" y="9466"/>
                  </a:lnTo>
                  <a:lnTo>
                    <a:pt x="15895" y="8751"/>
                  </a:lnTo>
                  <a:lnTo>
                    <a:pt x="17681" y="8215"/>
                  </a:lnTo>
                  <a:lnTo>
                    <a:pt x="19288" y="7858"/>
                  </a:lnTo>
                  <a:lnTo>
                    <a:pt x="21253" y="7680"/>
                  </a:lnTo>
                  <a:close/>
                  <a:moveTo>
                    <a:pt x="21253" y="0"/>
                  </a:moveTo>
                  <a:lnTo>
                    <a:pt x="18217" y="179"/>
                  </a:lnTo>
                  <a:lnTo>
                    <a:pt x="15359" y="714"/>
                  </a:lnTo>
                  <a:lnTo>
                    <a:pt x="12680" y="1607"/>
                  </a:lnTo>
                  <a:lnTo>
                    <a:pt x="10180" y="2858"/>
                  </a:lnTo>
                  <a:lnTo>
                    <a:pt x="7858" y="4465"/>
                  </a:lnTo>
                  <a:lnTo>
                    <a:pt x="5894" y="6429"/>
                  </a:lnTo>
                  <a:lnTo>
                    <a:pt x="4108" y="8573"/>
                  </a:lnTo>
                  <a:lnTo>
                    <a:pt x="2679" y="10894"/>
                  </a:lnTo>
                  <a:lnTo>
                    <a:pt x="1429" y="13573"/>
                  </a:lnTo>
                  <a:lnTo>
                    <a:pt x="536" y="16609"/>
                  </a:lnTo>
                  <a:lnTo>
                    <a:pt x="179" y="19645"/>
                  </a:lnTo>
                  <a:lnTo>
                    <a:pt x="0" y="22860"/>
                  </a:lnTo>
                  <a:lnTo>
                    <a:pt x="179" y="26253"/>
                  </a:lnTo>
                  <a:lnTo>
                    <a:pt x="536" y="29289"/>
                  </a:lnTo>
                  <a:lnTo>
                    <a:pt x="1429" y="32147"/>
                  </a:lnTo>
                  <a:lnTo>
                    <a:pt x="2679" y="34826"/>
                  </a:lnTo>
                  <a:lnTo>
                    <a:pt x="4108" y="37326"/>
                  </a:lnTo>
                  <a:lnTo>
                    <a:pt x="5894" y="39469"/>
                  </a:lnTo>
                  <a:lnTo>
                    <a:pt x="7858" y="41434"/>
                  </a:lnTo>
                  <a:lnTo>
                    <a:pt x="10180" y="43041"/>
                  </a:lnTo>
                  <a:lnTo>
                    <a:pt x="12680" y="44291"/>
                  </a:lnTo>
                  <a:lnTo>
                    <a:pt x="15359" y="45184"/>
                  </a:lnTo>
                  <a:lnTo>
                    <a:pt x="18217" y="45720"/>
                  </a:lnTo>
                  <a:lnTo>
                    <a:pt x="21253" y="45899"/>
                  </a:lnTo>
                  <a:lnTo>
                    <a:pt x="24289" y="45720"/>
                  </a:lnTo>
                  <a:lnTo>
                    <a:pt x="27146" y="45184"/>
                  </a:lnTo>
                  <a:lnTo>
                    <a:pt x="29825" y="44291"/>
                  </a:lnTo>
                  <a:lnTo>
                    <a:pt x="32325" y="43041"/>
                  </a:lnTo>
                  <a:lnTo>
                    <a:pt x="34647" y="41434"/>
                  </a:lnTo>
                  <a:lnTo>
                    <a:pt x="36612" y="39469"/>
                  </a:lnTo>
                  <a:lnTo>
                    <a:pt x="38398" y="37326"/>
                  </a:lnTo>
                  <a:lnTo>
                    <a:pt x="39826" y="34826"/>
                  </a:lnTo>
                  <a:lnTo>
                    <a:pt x="41077" y="32147"/>
                  </a:lnTo>
                  <a:lnTo>
                    <a:pt x="41791" y="29289"/>
                  </a:lnTo>
                  <a:lnTo>
                    <a:pt x="42327" y="26253"/>
                  </a:lnTo>
                  <a:lnTo>
                    <a:pt x="42505" y="22860"/>
                  </a:lnTo>
                  <a:lnTo>
                    <a:pt x="42327" y="19645"/>
                  </a:lnTo>
                  <a:lnTo>
                    <a:pt x="41791" y="16609"/>
                  </a:lnTo>
                  <a:lnTo>
                    <a:pt x="41077" y="13573"/>
                  </a:lnTo>
                  <a:lnTo>
                    <a:pt x="39826" y="10894"/>
                  </a:lnTo>
                  <a:lnTo>
                    <a:pt x="38398" y="8573"/>
                  </a:lnTo>
                  <a:lnTo>
                    <a:pt x="36612" y="6429"/>
                  </a:lnTo>
                  <a:lnTo>
                    <a:pt x="34647" y="4465"/>
                  </a:lnTo>
                  <a:lnTo>
                    <a:pt x="32325" y="2858"/>
                  </a:lnTo>
                  <a:lnTo>
                    <a:pt x="29825" y="1607"/>
                  </a:lnTo>
                  <a:lnTo>
                    <a:pt x="27146" y="714"/>
                  </a:lnTo>
                  <a:lnTo>
                    <a:pt x="24289" y="179"/>
                  </a:lnTo>
                  <a:lnTo>
                    <a:pt x="2125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76" name="Google Shape;376;p35"/>
            <p:cNvSpPr/>
            <p:nvPr/>
          </p:nvSpPr>
          <p:spPr>
            <a:xfrm>
              <a:off x="3461725" y="2248025"/>
              <a:ext cx="910850" cy="1111775"/>
            </a:xfrm>
            <a:custGeom>
              <a:rect b="b" l="l" r="r" t="t"/>
              <a:pathLst>
                <a:path extrusionOk="0" h="44471" w="36434">
                  <a:moveTo>
                    <a:pt x="14110" y="7323"/>
                  </a:moveTo>
                  <a:lnTo>
                    <a:pt x="16610" y="7501"/>
                  </a:lnTo>
                  <a:lnTo>
                    <a:pt x="18753" y="7680"/>
                  </a:lnTo>
                  <a:lnTo>
                    <a:pt x="20718" y="8216"/>
                  </a:lnTo>
                  <a:lnTo>
                    <a:pt x="22325" y="9109"/>
                  </a:lnTo>
                  <a:lnTo>
                    <a:pt x="23754" y="10002"/>
                  </a:lnTo>
                  <a:lnTo>
                    <a:pt x="25004" y="11252"/>
                  </a:lnTo>
                  <a:lnTo>
                    <a:pt x="25897" y="12681"/>
                  </a:lnTo>
                  <a:lnTo>
                    <a:pt x="26790" y="14109"/>
                  </a:lnTo>
                  <a:lnTo>
                    <a:pt x="27326" y="15895"/>
                  </a:lnTo>
                  <a:lnTo>
                    <a:pt x="27683" y="17860"/>
                  </a:lnTo>
                  <a:lnTo>
                    <a:pt x="27861" y="20003"/>
                  </a:lnTo>
                  <a:lnTo>
                    <a:pt x="28040" y="22146"/>
                  </a:lnTo>
                  <a:lnTo>
                    <a:pt x="27861" y="24468"/>
                  </a:lnTo>
                  <a:lnTo>
                    <a:pt x="27683" y="26432"/>
                  </a:lnTo>
                  <a:lnTo>
                    <a:pt x="27326" y="28397"/>
                  </a:lnTo>
                  <a:lnTo>
                    <a:pt x="26790" y="30183"/>
                  </a:lnTo>
                  <a:lnTo>
                    <a:pt x="25897" y="31790"/>
                  </a:lnTo>
                  <a:lnTo>
                    <a:pt x="25004" y="33040"/>
                  </a:lnTo>
                  <a:lnTo>
                    <a:pt x="23754" y="34290"/>
                  </a:lnTo>
                  <a:lnTo>
                    <a:pt x="22325" y="35362"/>
                  </a:lnTo>
                  <a:lnTo>
                    <a:pt x="20718" y="36076"/>
                  </a:lnTo>
                  <a:lnTo>
                    <a:pt x="18753" y="36612"/>
                  </a:lnTo>
                  <a:lnTo>
                    <a:pt x="16610" y="36969"/>
                  </a:lnTo>
                  <a:lnTo>
                    <a:pt x="8395" y="36969"/>
                  </a:lnTo>
                  <a:lnTo>
                    <a:pt x="8395" y="7323"/>
                  </a:lnTo>
                  <a:close/>
                  <a:moveTo>
                    <a:pt x="1" y="0"/>
                  </a:moveTo>
                  <a:lnTo>
                    <a:pt x="1" y="44470"/>
                  </a:lnTo>
                  <a:lnTo>
                    <a:pt x="14467" y="44470"/>
                  </a:lnTo>
                  <a:lnTo>
                    <a:pt x="18039" y="44292"/>
                  </a:lnTo>
                  <a:lnTo>
                    <a:pt x="21253" y="43756"/>
                  </a:lnTo>
                  <a:lnTo>
                    <a:pt x="24289" y="42863"/>
                  </a:lnTo>
                  <a:lnTo>
                    <a:pt x="25540" y="42327"/>
                  </a:lnTo>
                  <a:lnTo>
                    <a:pt x="26790" y="41613"/>
                  </a:lnTo>
                  <a:lnTo>
                    <a:pt x="29111" y="40184"/>
                  </a:lnTo>
                  <a:lnTo>
                    <a:pt x="31076" y="38398"/>
                  </a:lnTo>
                  <a:lnTo>
                    <a:pt x="32862" y="36255"/>
                  </a:lnTo>
                  <a:lnTo>
                    <a:pt x="34112" y="33933"/>
                  </a:lnTo>
                  <a:lnTo>
                    <a:pt x="35184" y="31254"/>
                  </a:lnTo>
                  <a:lnTo>
                    <a:pt x="35898" y="28575"/>
                  </a:lnTo>
                  <a:lnTo>
                    <a:pt x="36434" y="25539"/>
                  </a:lnTo>
                  <a:lnTo>
                    <a:pt x="36434" y="22146"/>
                  </a:lnTo>
                  <a:lnTo>
                    <a:pt x="36434" y="18931"/>
                  </a:lnTo>
                  <a:lnTo>
                    <a:pt x="35898" y="15895"/>
                  </a:lnTo>
                  <a:lnTo>
                    <a:pt x="35184" y="13038"/>
                  </a:lnTo>
                  <a:lnTo>
                    <a:pt x="34112" y="10538"/>
                  </a:lnTo>
                  <a:lnTo>
                    <a:pt x="32862" y="8216"/>
                  </a:lnTo>
                  <a:lnTo>
                    <a:pt x="31076" y="6073"/>
                  </a:lnTo>
                  <a:lnTo>
                    <a:pt x="29111" y="4287"/>
                  </a:lnTo>
                  <a:lnTo>
                    <a:pt x="26790" y="2679"/>
                  </a:lnTo>
                  <a:lnTo>
                    <a:pt x="25540" y="2144"/>
                  </a:lnTo>
                  <a:lnTo>
                    <a:pt x="24289" y="1608"/>
                  </a:lnTo>
                  <a:lnTo>
                    <a:pt x="21253" y="715"/>
                  </a:lnTo>
                  <a:lnTo>
                    <a:pt x="18039" y="179"/>
                  </a:lnTo>
                  <a:lnTo>
                    <a:pt x="1446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77" name="Google Shape;377;p35"/>
            <p:cNvSpPr/>
            <p:nvPr/>
          </p:nvSpPr>
          <p:spPr>
            <a:xfrm>
              <a:off x="4399350" y="2248025"/>
              <a:ext cx="1018000" cy="1111775"/>
            </a:xfrm>
            <a:custGeom>
              <a:rect b="b" l="l" r="r" t="t"/>
              <a:pathLst>
                <a:path extrusionOk="0" h="44471" w="40720">
                  <a:moveTo>
                    <a:pt x="20360" y="9823"/>
                  </a:moveTo>
                  <a:lnTo>
                    <a:pt x="26344" y="27682"/>
                  </a:lnTo>
                  <a:lnTo>
                    <a:pt x="14284" y="27682"/>
                  </a:lnTo>
                  <a:lnTo>
                    <a:pt x="20360" y="9823"/>
                  </a:lnTo>
                  <a:close/>
                  <a:moveTo>
                    <a:pt x="15717" y="0"/>
                  </a:moveTo>
                  <a:lnTo>
                    <a:pt x="0" y="44470"/>
                  </a:lnTo>
                  <a:lnTo>
                    <a:pt x="8573" y="44470"/>
                  </a:lnTo>
                  <a:lnTo>
                    <a:pt x="12036" y="34290"/>
                  </a:lnTo>
                  <a:lnTo>
                    <a:pt x="28558" y="34290"/>
                  </a:lnTo>
                  <a:lnTo>
                    <a:pt x="31969" y="44470"/>
                  </a:lnTo>
                  <a:lnTo>
                    <a:pt x="40720" y="44470"/>
                  </a:lnTo>
                  <a:lnTo>
                    <a:pt x="2500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78" name="Google Shape;378;p35"/>
            <p:cNvSpPr/>
            <p:nvPr/>
          </p:nvSpPr>
          <p:spPr>
            <a:xfrm>
              <a:off x="5332500" y="2248025"/>
              <a:ext cx="933175" cy="1111775"/>
            </a:xfrm>
            <a:custGeom>
              <a:rect b="b" l="l" r="r" t="t"/>
              <a:pathLst>
                <a:path extrusionOk="0" h="44471" w="37327">
                  <a:moveTo>
                    <a:pt x="0" y="0"/>
                  </a:moveTo>
                  <a:lnTo>
                    <a:pt x="14467" y="28754"/>
                  </a:lnTo>
                  <a:lnTo>
                    <a:pt x="14467" y="44470"/>
                  </a:lnTo>
                  <a:lnTo>
                    <a:pt x="22860" y="44470"/>
                  </a:lnTo>
                  <a:lnTo>
                    <a:pt x="22860" y="28754"/>
                  </a:lnTo>
                  <a:lnTo>
                    <a:pt x="37327" y="0"/>
                  </a:lnTo>
                  <a:lnTo>
                    <a:pt x="28040" y="0"/>
                  </a:lnTo>
                  <a:lnTo>
                    <a:pt x="18745" y="20057"/>
                  </a:lnTo>
                  <a:lnTo>
                    <a:pt x="928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79" name="Google Shape;379;p35"/>
            <p:cNvSpPr/>
            <p:nvPr/>
          </p:nvSpPr>
          <p:spPr>
            <a:xfrm>
              <a:off x="238125" y="792500"/>
              <a:ext cx="7143750" cy="4129975"/>
            </a:xfrm>
            <a:custGeom>
              <a:rect b="b" l="l" r="r" t="t"/>
              <a:pathLst>
                <a:path extrusionOk="0" h="165199" w="285750">
                  <a:moveTo>
                    <a:pt x="151626" y="4286"/>
                  </a:moveTo>
                  <a:lnTo>
                    <a:pt x="160377" y="4465"/>
                  </a:lnTo>
                  <a:lnTo>
                    <a:pt x="169128" y="5001"/>
                  </a:lnTo>
                  <a:lnTo>
                    <a:pt x="177701" y="5536"/>
                  </a:lnTo>
                  <a:lnTo>
                    <a:pt x="186452" y="6072"/>
                  </a:lnTo>
                  <a:lnTo>
                    <a:pt x="195203" y="6965"/>
                  </a:lnTo>
                  <a:lnTo>
                    <a:pt x="203954" y="8037"/>
                  </a:lnTo>
                  <a:lnTo>
                    <a:pt x="212527" y="9108"/>
                  </a:lnTo>
                  <a:lnTo>
                    <a:pt x="221278" y="10358"/>
                  </a:lnTo>
                  <a:lnTo>
                    <a:pt x="230029" y="11787"/>
                  </a:lnTo>
                  <a:lnTo>
                    <a:pt x="238601" y="13395"/>
                  </a:lnTo>
                  <a:lnTo>
                    <a:pt x="247174" y="15180"/>
                  </a:lnTo>
                  <a:lnTo>
                    <a:pt x="255746" y="17145"/>
                  </a:lnTo>
                  <a:lnTo>
                    <a:pt x="264319" y="19110"/>
                  </a:lnTo>
                  <a:lnTo>
                    <a:pt x="272891" y="21431"/>
                  </a:lnTo>
                  <a:lnTo>
                    <a:pt x="281464" y="23753"/>
                  </a:lnTo>
                  <a:lnTo>
                    <a:pt x="281464" y="121086"/>
                  </a:lnTo>
                  <a:lnTo>
                    <a:pt x="142875" y="160734"/>
                  </a:lnTo>
                  <a:lnTo>
                    <a:pt x="4108" y="121086"/>
                  </a:lnTo>
                  <a:lnTo>
                    <a:pt x="4108" y="23753"/>
                  </a:lnTo>
                  <a:lnTo>
                    <a:pt x="12680" y="21431"/>
                  </a:lnTo>
                  <a:lnTo>
                    <a:pt x="21253" y="19110"/>
                  </a:lnTo>
                  <a:lnTo>
                    <a:pt x="29825" y="17145"/>
                  </a:lnTo>
                  <a:lnTo>
                    <a:pt x="38398" y="15180"/>
                  </a:lnTo>
                  <a:lnTo>
                    <a:pt x="46970" y="13395"/>
                  </a:lnTo>
                  <a:lnTo>
                    <a:pt x="55721" y="11787"/>
                  </a:lnTo>
                  <a:lnTo>
                    <a:pt x="64294" y="10358"/>
                  </a:lnTo>
                  <a:lnTo>
                    <a:pt x="73045" y="9108"/>
                  </a:lnTo>
                  <a:lnTo>
                    <a:pt x="81796" y="8037"/>
                  </a:lnTo>
                  <a:lnTo>
                    <a:pt x="90368" y="6965"/>
                  </a:lnTo>
                  <a:lnTo>
                    <a:pt x="99120" y="6072"/>
                  </a:lnTo>
                  <a:lnTo>
                    <a:pt x="107871" y="5536"/>
                  </a:lnTo>
                  <a:lnTo>
                    <a:pt x="116622" y="5001"/>
                  </a:lnTo>
                  <a:lnTo>
                    <a:pt x="125373" y="4465"/>
                  </a:lnTo>
                  <a:lnTo>
                    <a:pt x="134124" y="4286"/>
                  </a:lnTo>
                  <a:close/>
                  <a:moveTo>
                    <a:pt x="133945" y="0"/>
                  </a:moveTo>
                  <a:lnTo>
                    <a:pt x="125016" y="357"/>
                  </a:lnTo>
                  <a:lnTo>
                    <a:pt x="116086" y="714"/>
                  </a:lnTo>
                  <a:lnTo>
                    <a:pt x="107156" y="1250"/>
                  </a:lnTo>
                  <a:lnTo>
                    <a:pt x="98227" y="1965"/>
                  </a:lnTo>
                  <a:lnTo>
                    <a:pt x="89475" y="2857"/>
                  </a:lnTo>
                  <a:lnTo>
                    <a:pt x="80546" y="3929"/>
                  </a:lnTo>
                  <a:lnTo>
                    <a:pt x="71616" y="5001"/>
                  </a:lnTo>
                  <a:lnTo>
                    <a:pt x="62865" y="6429"/>
                  </a:lnTo>
                  <a:lnTo>
                    <a:pt x="53935" y="7858"/>
                  </a:lnTo>
                  <a:lnTo>
                    <a:pt x="45184" y="9465"/>
                  </a:lnTo>
                  <a:lnTo>
                    <a:pt x="36433" y="11251"/>
                  </a:lnTo>
                  <a:lnTo>
                    <a:pt x="27682" y="13216"/>
                  </a:lnTo>
                  <a:lnTo>
                    <a:pt x="18931" y="15359"/>
                  </a:lnTo>
                  <a:lnTo>
                    <a:pt x="10180" y="17681"/>
                  </a:lnTo>
                  <a:lnTo>
                    <a:pt x="1429" y="20181"/>
                  </a:lnTo>
                  <a:lnTo>
                    <a:pt x="0" y="20538"/>
                  </a:lnTo>
                  <a:lnTo>
                    <a:pt x="0" y="124301"/>
                  </a:lnTo>
                  <a:lnTo>
                    <a:pt x="142161" y="165020"/>
                  </a:lnTo>
                  <a:lnTo>
                    <a:pt x="142875" y="165199"/>
                  </a:lnTo>
                  <a:lnTo>
                    <a:pt x="284143" y="124837"/>
                  </a:lnTo>
                  <a:lnTo>
                    <a:pt x="285750" y="124301"/>
                  </a:lnTo>
                  <a:lnTo>
                    <a:pt x="285750" y="20538"/>
                  </a:lnTo>
                  <a:lnTo>
                    <a:pt x="284143" y="20181"/>
                  </a:lnTo>
                  <a:lnTo>
                    <a:pt x="275570" y="17681"/>
                  </a:lnTo>
                  <a:lnTo>
                    <a:pt x="266819" y="15359"/>
                  </a:lnTo>
                  <a:lnTo>
                    <a:pt x="258068" y="13216"/>
                  </a:lnTo>
                  <a:lnTo>
                    <a:pt x="249317" y="11251"/>
                  </a:lnTo>
                  <a:lnTo>
                    <a:pt x="240387" y="9465"/>
                  </a:lnTo>
                  <a:lnTo>
                    <a:pt x="231636" y="7858"/>
                  </a:lnTo>
                  <a:lnTo>
                    <a:pt x="222885" y="6429"/>
                  </a:lnTo>
                  <a:lnTo>
                    <a:pt x="213955" y="5001"/>
                  </a:lnTo>
                  <a:lnTo>
                    <a:pt x="205204" y="3929"/>
                  </a:lnTo>
                  <a:lnTo>
                    <a:pt x="196275" y="2857"/>
                  </a:lnTo>
                  <a:lnTo>
                    <a:pt x="187345" y="1965"/>
                  </a:lnTo>
                  <a:lnTo>
                    <a:pt x="178415" y="1250"/>
                  </a:lnTo>
                  <a:lnTo>
                    <a:pt x="169485" y="714"/>
                  </a:lnTo>
                  <a:lnTo>
                    <a:pt x="160734" y="357"/>
                  </a:lnTo>
                  <a:lnTo>
                    <a:pt x="15180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380" name="Google Shape;380;p35"/>
          <p:cNvGrpSpPr/>
          <p:nvPr/>
        </p:nvGrpSpPr>
        <p:grpSpPr>
          <a:xfrm>
            <a:off x="4121799" y="1511675"/>
            <a:ext cx="429578" cy="429578"/>
            <a:chOff x="1190625" y="238125"/>
            <a:chExt cx="5238750" cy="5238750"/>
          </a:xfrm>
        </p:grpSpPr>
        <p:sp>
          <p:nvSpPr>
            <p:cNvPr id="381" name="Google Shape;381;p35"/>
            <p:cNvSpPr/>
            <p:nvPr/>
          </p:nvSpPr>
          <p:spPr>
            <a:xfrm>
              <a:off x="1190625" y="238125"/>
              <a:ext cx="5238750" cy="5238750"/>
            </a:xfrm>
            <a:custGeom>
              <a:rect b="b" l="l" r="r" t="t"/>
              <a:pathLst>
                <a:path extrusionOk="0" h="209550" w="209550">
                  <a:moveTo>
                    <a:pt x="104775" y="4191"/>
                  </a:moveTo>
                  <a:lnTo>
                    <a:pt x="109883" y="4322"/>
                  </a:lnTo>
                  <a:lnTo>
                    <a:pt x="114991" y="4715"/>
                  </a:lnTo>
                  <a:lnTo>
                    <a:pt x="120098" y="5370"/>
                  </a:lnTo>
                  <a:lnTo>
                    <a:pt x="124944" y="6156"/>
                  </a:lnTo>
                  <a:lnTo>
                    <a:pt x="129921" y="7334"/>
                  </a:lnTo>
                  <a:lnTo>
                    <a:pt x="134636" y="8644"/>
                  </a:lnTo>
                  <a:lnTo>
                    <a:pt x="139351" y="10216"/>
                  </a:lnTo>
                  <a:lnTo>
                    <a:pt x="143935" y="12049"/>
                  </a:lnTo>
                  <a:lnTo>
                    <a:pt x="148388" y="14145"/>
                  </a:lnTo>
                  <a:lnTo>
                    <a:pt x="152710" y="16371"/>
                  </a:lnTo>
                  <a:lnTo>
                    <a:pt x="156901" y="18729"/>
                  </a:lnTo>
                  <a:lnTo>
                    <a:pt x="160961" y="21348"/>
                  </a:lnTo>
                  <a:lnTo>
                    <a:pt x="164890" y="24229"/>
                  </a:lnTo>
                  <a:lnTo>
                    <a:pt x="168688" y="27111"/>
                  </a:lnTo>
                  <a:lnTo>
                    <a:pt x="172355" y="30385"/>
                  </a:lnTo>
                  <a:lnTo>
                    <a:pt x="175891" y="33659"/>
                  </a:lnTo>
                  <a:lnTo>
                    <a:pt x="179165" y="37195"/>
                  </a:lnTo>
                  <a:lnTo>
                    <a:pt x="182439" y="40862"/>
                  </a:lnTo>
                  <a:lnTo>
                    <a:pt x="185321" y="44660"/>
                  </a:lnTo>
                  <a:lnTo>
                    <a:pt x="188202" y="48589"/>
                  </a:lnTo>
                  <a:lnTo>
                    <a:pt x="190821" y="52649"/>
                  </a:lnTo>
                  <a:lnTo>
                    <a:pt x="193179" y="56840"/>
                  </a:lnTo>
                  <a:lnTo>
                    <a:pt x="195405" y="61162"/>
                  </a:lnTo>
                  <a:lnTo>
                    <a:pt x="197501" y="65615"/>
                  </a:lnTo>
                  <a:lnTo>
                    <a:pt x="199334" y="70199"/>
                  </a:lnTo>
                  <a:lnTo>
                    <a:pt x="200906" y="74914"/>
                  </a:lnTo>
                  <a:lnTo>
                    <a:pt x="202216" y="79629"/>
                  </a:lnTo>
                  <a:lnTo>
                    <a:pt x="203394" y="84606"/>
                  </a:lnTo>
                  <a:lnTo>
                    <a:pt x="204180" y="89452"/>
                  </a:lnTo>
                  <a:lnTo>
                    <a:pt x="204835" y="94559"/>
                  </a:lnTo>
                  <a:lnTo>
                    <a:pt x="205228" y="99667"/>
                  </a:lnTo>
                  <a:lnTo>
                    <a:pt x="205359" y="104775"/>
                  </a:lnTo>
                  <a:lnTo>
                    <a:pt x="205228" y="110014"/>
                  </a:lnTo>
                  <a:lnTo>
                    <a:pt x="204835" y="115122"/>
                  </a:lnTo>
                  <a:lnTo>
                    <a:pt x="204180" y="120098"/>
                  </a:lnTo>
                  <a:lnTo>
                    <a:pt x="203394" y="125075"/>
                  </a:lnTo>
                  <a:lnTo>
                    <a:pt x="202216" y="129921"/>
                  </a:lnTo>
                  <a:lnTo>
                    <a:pt x="200906" y="134767"/>
                  </a:lnTo>
                  <a:lnTo>
                    <a:pt x="199334" y="139351"/>
                  </a:lnTo>
                  <a:lnTo>
                    <a:pt x="197501" y="143935"/>
                  </a:lnTo>
                  <a:lnTo>
                    <a:pt x="195405" y="148388"/>
                  </a:lnTo>
                  <a:lnTo>
                    <a:pt x="193179" y="152710"/>
                  </a:lnTo>
                  <a:lnTo>
                    <a:pt x="190821" y="157032"/>
                  </a:lnTo>
                  <a:lnTo>
                    <a:pt x="188202" y="161092"/>
                  </a:lnTo>
                  <a:lnTo>
                    <a:pt x="185321" y="165021"/>
                  </a:lnTo>
                  <a:lnTo>
                    <a:pt x="182439" y="168819"/>
                  </a:lnTo>
                  <a:lnTo>
                    <a:pt x="179165" y="172486"/>
                  </a:lnTo>
                  <a:lnTo>
                    <a:pt x="175891" y="176022"/>
                  </a:lnTo>
                  <a:lnTo>
                    <a:pt x="172355" y="179296"/>
                  </a:lnTo>
                  <a:lnTo>
                    <a:pt x="168688" y="182439"/>
                  </a:lnTo>
                  <a:lnTo>
                    <a:pt x="164890" y="185452"/>
                  </a:lnTo>
                  <a:lnTo>
                    <a:pt x="160961" y="188333"/>
                  </a:lnTo>
                  <a:lnTo>
                    <a:pt x="156901" y="190952"/>
                  </a:lnTo>
                  <a:lnTo>
                    <a:pt x="152710" y="193310"/>
                  </a:lnTo>
                  <a:lnTo>
                    <a:pt x="148388" y="195536"/>
                  </a:lnTo>
                  <a:lnTo>
                    <a:pt x="143935" y="197501"/>
                  </a:lnTo>
                  <a:lnTo>
                    <a:pt x="139351" y="199334"/>
                  </a:lnTo>
                  <a:lnTo>
                    <a:pt x="134636" y="200906"/>
                  </a:lnTo>
                  <a:lnTo>
                    <a:pt x="129921" y="202347"/>
                  </a:lnTo>
                  <a:lnTo>
                    <a:pt x="124944" y="203394"/>
                  </a:lnTo>
                  <a:lnTo>
                    <a:pt x="120098" y="204311"/>
                  </a:lnTo>
                  <a:lnTo>
                    <a:pt x="114991" y="204966"/>
                  </a:lnTo>
                  <a:lnTo>
                    <a:pt x="109883" y="205359"/>
                  </a:lnTo>
                  <a:lnTo>
                    <a:pt x="104775" y="205490"/>
                  </a:lnTo>
                  <a:lnTo>
                    <a:pt x="99536" y="205359"/>
                  </a:lnTo>
                  <a:lnTo>
                    <a:pt x="94428" y="204966"/>
                  </a:lnTo>
                  <a:lnTo>
                    <a:pt x="89452" y="204311"/>
                  </a:lnTo>
                  <a:lnTo>
                    <a:pt x="84475" y="203394"/>
                  </a:lnTo>
                  <a:lnTo>
                    <a:pt x="79629" y="202347"/>
                  </a:lnTo>
                  <a:lnTo>
                    <a:pt x="74783" y="200906"/>
                  </a:lnTo>
                  <a:lnTo>
                    <a:pt x="70199" y="199334"/>
                  </a:lnTo>
                  <a:lnTo>
                    <a:pt x="65615" y="197501"/>
                  </a:lnTo>
                  <a:lnTo>
                    <a:pt x="61162" y="195536"/>
                  </a:lnTo>
                  <a:lnTo>
                    <a:pt x="56840" y="193310"/>
                  </a:lnTo>
                  <a:lnTo>
                    <a:pt x="52518" y="190952"/>
                  </a:lnTo>
                  <a:lnTo>
                    <a:pt x="48458" y="188333"/>
                  </a:lnTo>
                  <a:lnTo>
                    <a:pt x="44529" y="185452"/>
                  </a:lnTo>
                  <a:lnTo>
                    <a:pt x="40731" y="182439"/>
                  </a:lnTo>
                  <a:lnTo>
                    <a:pt x="37064" y="179296"/>
                  </a:lnTo>
                  <a:lnTo>
                    <a:pt x="33528" y="176022"/>
                  </a:lnTo>
                  <a:lnTo>
                    <a:pt x="30254" y="172486"/>
                  </a:lnTo>
                  <a:lnTo>
                    <a:pt x="27111" y="168819"/>
                  </a:lnTo>
                  <a:lnTo>
                    <a:pt x="24098" y="165021"/>
                  </a:lnTo>
                  <a:lnTo>
                    <a:pt x="21217" y="161092"/>
                  </a:lnTo>
                  <a:lnTo>
                    <a:pt x="18598" y="157032"/>
                  </a:lnTo>
                  <a:lnTo>
                    <a:pt x="16240" y="152710"/>
                  </a:lnTo>
                  <a:lnTo>
                    <a:pt x="14014" y="148388"/>
                  </a:lnTo>
                  <a:lnTo>
                    <a:pt x="12049" y="143935"/>
                  </a:lnTo>
                  <a:lnTo>
                    <a:pt x="10216" y="139351"/>
                  </a:lnTo>
                  <a:lnTo>
                    <a:pt x="8644" y="134767"/>
                  </a:lnTo>
                  <a:lnTo>
                    <a:pt x="7203" y="129921"/>
                  </a:lnTo>
                  <a:lnTo>
                    <a:pt x="6156" y="125075"/>
                  </a:lnTo>
                  <a:lnTo>
                    <a:pt x="5239" y="120098"/>
                  </a:lnTo>
                  <a:lnTo>
                    <a:pt x="4584" y="115122"/>
                  </a:lnTo>
                  <a:lnTo>
                    <a:pt x="4191" y="110014"/>
                  </a:lnTo>
                  <a:lnTo>
                    <a:pt x="4060" y="104775"/>
                  </a:lnTo>
                  <a:lnTo>
                    <a:pt x="4191" y="99667"/>
                  </a:lnTo>
                  <a:lnTo>
                    <a:pt x="4584" y="94559"/>
                  </a:lnTo>
                  <a:lnTo>
                    <a:pt x="5239" y="89452"/>
                  </a:lnTo>
                  <a:lnTo>
                    <a:pt x="6156" y="84606"/>
                  </a:lnTo>
                  <a:lnTo>
                    <a:pt x="7203" y="79629"/>
                  </a:lnTo>
                  <a:lnTo>
                    <a:pt x="8644" y="74914"/>
                  </a:lnTo>
                  <a:lnTo>
                    <a:pt x="10216" y="70199"/>
                  </a:lnTo>
                  <a:lnTo>
                    <a:pt x="12049" y="65615"/>
                  </a:lnTo>
                  <a:lnTo>
                    <a:pt x="14014" y="61162"/>
                  </a:lnTo>
                  <a:lnTo>
                    <a:pt x="16240" y="56840"/>
                  </a:lnTo>
                  <a:lnTo>
                    <a:pt x="18598" y="52649"/>
                  </a:lnTo>
                  <a:lnTo>
                    <a:pt x="21217" y="48589"/>
                  </a:lnTo>
                  <a:lnTo>
                    <a:pt x="24098" y="44660"/>
                  </a:lnTo>
                  <a:lnTo>
                    <a:pt x="27111" y="40862"/>
                  </a:lnTo>
                  <a:lnTo>
                    <a:pt x="30254" y="37195"/>
                  </a:lnTo>
                  <a:lnTo>
                    <a:pt x="33528" y="33659"/>
                  </a:lnTo>
                  <a:lnTo>
                    <a:pt x="37064" y="30385"/>
                  </a:lnTo>
                  <a:lnTo>
                    <a:pt x="40731" y="27111"/>
                  </a:lnTo>
                  <a:lnTo>
                    <a:pt x="44529" y="24229"/>
                  </a:lnTo>
                  <a:lnTo>
                    <a:pt x="48458" y="21348"/>
                  </a:lnTo>
                  <a:lnTo>
                    <a:pt x="52518" y="18729"/>
                  </a:lnTo>
                  <a:lnTo>
                    <a:pt x="56840" y="16371"/>
                  </a:lnTo>
                  <a:lnTo>
                    <a:pt x="61162" y="14145"/>
                  </a:lnTo>
                  <a:lnTo>
                    <a:pt x="65615" y="12049"/>
                  </a:lnTo>
                  <a:lnTo>
                    <a:pt x="70199" y="10216"/>
                  </a:lnTo>
                  <a:lnTo>
                    <a:pt x="74783" y="8644"/>
                  </a:lnTo>
                  <a:lnTo>
                    <a:pt x="79629" y="7334"/>
                  </a:lnTo>
                  <a:lnTo>
                    <a:pt x="84475" y="6156"/>
                  </a:lnTo>
                  <a:lnTo>
                    <a:pt x="89452" y="5370"/>
                  </a:lnTo>
                  <a:lnTo>
                    <a:pt x="94428" y="4715"/>
                  </a:lnTo>
                  <a:lnTo>
                    <a:pt x="99536" y="4322"/>
                  </a:lnTo>
                  <a:lnTo>
                    <a:pt x="104775" y="4191"/>
                  </a:lnTo>
                  <a:close/>
                  <a:moveTo>
                    <a:pt x="104775" y="0"/>
                  </a:moveTo>
                  <a:lnTo>
                    <a:pt x="99405" y="131"/>
                  </a:lnTo>
                  <a:lnTo>
                    <a:pt x="94036" y="524"/>
                  </a:lnTo>
                  <a:lnTo>
                    <a:pt x="88797" y="1310"/>
                  </a:lnTo>
                  <a:lnTo>
                    <a:pt x="83689" y="2226"/>
                  </a:lnTo>
                  <a:lnTo>
                    <a:pt x="78581" y="3405"/>
                  </a:lnTo>
                  <a:lnTo>
                    <a:pt x="73604" y="4715"/>
                  </a:lnTo>
                  <a:lnTo>
                    <a:pt x="68759" y="6417"/>
                  </a:lnTo>
                  <a:lnTo>
                    <a:pt x="64044" y="8251"/>
                  </a:lnTo>
                  <a:lnTo>
                    <a:pt x="59329" y="10347"/>
                  </a:lnTo>
                  <a:lnTo>
                    <a:pt x="54876" y="12704"/>
                  </a:lnTo>
                  <a:lnTo>
                    <a:pt x="50423" y="15192"/>
                  </a:lnTo>
                  <a:lnTo>
                    <a:pt x="46232" y="17943"/>
                  </a:lnTo>
                  <a:lnTo>
                    <a:pt x="42041" y="20824"/>
                  </a:lnTo>
                  <a:lnTo>
                    <a:pt x="38112" y="23967"/>
                  </a:lnTo>
                  <a:lnTo>
                    <a:pt x="34314" y="27242"/>
                  </a:lnTo>
                  <a:lnTo>
                    <a:pt x="30647" y="30778"/>
                  </a:lnTo>
                  <a:lnTo>
                    <a:pt x="27242" y="34445"/>
                  </a:lnTo>
                  <a:lnTo>
                    <a:pt x="23967" y="38243"/>
                  </a:lnTo>
                  <a:lnTo>
                    <a:pt x="20824" y="42172"/>
                  </a:lnTo>
                  <a:lnTo>
                    <a:pt x="17812" y="46232"/>
                  </a:lnTo>
                  <a:lnTo>
                    <a:pt x="15192" y="50554"/>
                  </a:lnTo>
                  <a:lnTo>
                    <a:pt x="12573" y="54876"/>
                  </a:lnTo>
                  <a:lnTo>
                    <a:pt x="10347" y="59460"/>
                  </a:lnTo>
                  <a:lnTo>
                    <a:pt x="8251" y="64044"/>
                  </a:lnTo>
                  <a:lnTo>
                    <a:pt x="6287" y="68890"/>
                  </a:lnTo>
                  <a:lnTo>
                    <a:pt x="4715" y="73735"/>
                  </a:lnTo>
                  <a:lnTo>
                    <a:pt x="3274" y="78712"/>
                  </a:lnTo>
                  <a:lnTo>
                    <a:pt x="2096" y="83689"/>
                  </a:lnTo>
                  <a:lnTo>
                    <a:pt x="1179" y="88928"/>
                  </a:lnTo>
                  <a:lnTo>
                    <a:pt x="524" y="94167"/>
                  </a:lnTo>
                  <a:lnTo>
                    <a:pt x="131" y="99405"/>
                  </a:lnTo>
                  <a:lnTo>
                    <a:pt x="0" y="104775"/>
                  </a:lnTo>
                  <a:lnTo>
                    <a:pt x="131" y="110145"/>
                  </a:lnTo>
                  <a:lnTo>
                    <a:pt x="524" y="115514"/>
                  </a:lnTo>
                  <a:lnTo>
                    <a:pt x="1179" y="120753"/>
                  </a:lnTo>
                  <a:lnTo>
                    <a:pt x="2096" y="125861"/>
                  </a:lnTo>
                  <a:lnTo>
                    <a:pt x="3274" y="130969"/>
                  </a:lnTo>
                  <a:lnTo>
                    <a:pt x="4715" y="135946"/>
                  </a:lnTo>
                  <a:lnTo>
                    <a:pt x="6287" y="140791"/>
                  </a:lnTo>
                  <a:lnTo>
                    <a:pt x="8251" y="145506"/>
                  </a:lnTo>
                  <a:lnTo>
                    <a:pt x="10347" y="150221"/>
                  </a:lnTo>
                  <a:lnTo>
                    <a:pt x="12573" y="154674"/>
                  </a:lnTo>
                  <a:lnTo>
                    <a:pt x="15192" y="159127"/>
                  </a:lnTo>
                  <a:lnTo>
                    <a:pt x="17812" y="163318"/>
                  </a:lnTo>
                  <a:lnTo>
                    <a:pt x="20824" y="167509"/>
                  </a:lnTo>
                  <a:lnTo>
                    <a:pt x="23967" y="171438"/>
                  </a:lnTo>
                  <a:lnTo>
                    <a:pt x="27242" y="175236"/>
                  </a:lnTo>
                  <a:lnTo>
                    <a:pt x="30647" y="178903"/>
                  </a:lnTo>
                  <a:lnTo>
                    <a:pt x="34314" y="182309"/>
                  </a:lnTo>
                  <a:lnTo>
                    <a:pt x="38112" y="185583"/>
                  </a:lnTo>
                  <a:lnTo>
                    <a:pt x="42041" y="188726"/>
                  </a:lnTo>
                  <a:lnTo>
                    <a:pt x="46232" y="191738"/>
                  </a:lnTo>
                  <a:lnTo>
                    <a:pt x="50423" y="194358"/>
                  </a:lnTo>
                  <a:lnTo>
                    <a:pt x="54876" y="196977"/>
                  </a:lnTo>
                  <a:lnTo>
                    <a:pt x="59329" y="199203"/>
                  </a:lnTo>
                  <a:lnTo>
                    <a:pt x="64044" y="201299"/>
                  </a:lnTo>
                  <a:lnTo>
                    <a:pt x="68759" y="203264"/>
                  </a:lnTo>
                  <a:lnTo>
                    <a:pt x="73604" y="204835"/>
                  </a:lnTo>
                  <a:lnTo>
                    <a:pt x="78581" y="206276"/>
                  </a:lnTo>
                  <a:lnTo>
                    <a:pt x="83689" y="207455"/>
                  </a:lnTo>
                  <a:lnTo>
                    <a:pt x="88797" y="208371"/>
                  </a:lnTo>
                  <a:lnTo>
                    <a:pt x="94036" y="209026"/>
                  </a:lnTo>
                  <a:lnTo>
                    <a:pt x="99405" y="209419"/>
                  </a:lnTo>
                  <a:lnTo>
                    <a:pt x="104775" y="209550"/>
                  </a:lnTo>
                  <a:lnTo>
                    <a:pt x="110145" y="209419"/>
                  </a:lnTo>
                  <a:lnTo>
                    <a:pt x="115383" y="209026"/>
                  </a:lnTo>
                  <a:lnTo>
                    <a:pt x="120622" y="208371"/>
                  </a:lnTo>
                  <a:lnTo>
                    <a:pt x="125861" y="207455"/>
                  </a:lnTo>
                  <a:lnTo>
                    <a:pt x="130838" y="206276"/>
                  </a:lnTo>
                  <a:lnTo>
                    <a:pt x="135815" y="204835"/>
                  </a:lnTo>
                  <a:lnTo>
                    <a:pt x="140660" y="203264"/>
                  </a:lnTo>
                  <a:lnTo>
                    <a:pt x="145506" y="201299"/>
                  </a:lnTo>
                  <a:lnTo>
                    <a:pt x="150090" y="199203"/>
                  </a:lnTo>
                  <a:lnTo>
                    <a:pt x="154674" y="196977"/>
                  </a:lnTo>
                  <a:lnTo>
                    <a:pt x="158996" y="194358"/>
                  </a:lnTo>
                  <a:lnTo>
                    <a:pt x="163318" y="191738"/>
                  </a:lnTo>
                  <a:lnTo>
                    <a:pt x="167378" y="188726"/>
                  </a:lnTo>
                  <a:lnTo>
                    <a:pt x="171307" y="185583"/>
                  </a:lnTo>
                  <a:lnTo>
                    <a:pt x="175105" y="182309"/>
                  </a:lnTo>
                  <a:lnTo>
                    <a:pt x="178772" y="178903"/>
                  </a:lnTo>
                  <a:lnTo>
                    <a:pt x="182309" y="175236"/>
                  </a:lnTo>
                  <a:lnTo>
                    <a:pt x="185583" y="171438"/>
                  </a:lnTo>
                  <a:lnTo>
                    <a:pt x="188726" y="167509"/>
                  </a:lnTo>
                  <a:lnTo>
                    <a:pt x="191607" y="163318"/>
                  </a:lnTo>
                  <a:lnTo>
                    <a:pt x="194358" y="159127"/>
                  </a:lnTo>
                  <a:lnTo>
                    <a:pt x="196846" y="154674"/>
                  </a:lnTo>
                  <a:lnTo>
                    <a:pt x="199203" y="150221"/>
                  </a:lnTo>
                  <a:lnTo>
                    <a:pt x="201299" y="145506"/>
                  </a:lnTo>
                  <a:lnTo>
                    <a:pt x="203133" y="140791"/>
                  </a:lnTo>
                  <a:lnTo>
                    <a:pt x="204835" y="135946"/>
                  </a:lnTo>
                  <a:lnTo>
                    <a:pt x="206145" y="130969"/>
                  </a:lnTo>
                  <a:lnTo>
                    <a:pt x="207324" y="125861"/>
                  </a:lnTo>
                  <a:lnTo>
                    <a:pt x="208240" y="120753"/>
                  </a:lnTo>
                  <a:lnTo>
                    <a:pt x="209026" y="115514"/>
                  </a:lnTo>
                  <a:lnTo>
                    <a:pt x="209419" y="110145"/>
                  </a:lnTo>
                  <a:lnTo>
                    <a:pt x="209550" y="104775"/>
                  </a:lnTo>
                  <a:lnTo>
                    <a:pt x="209419" y="99405"/>
                  </a:lnTo>
                  <a:lnTo>
                    <a:pt x="209026" y="94167"/>
                  </a:lnTo>
                  <a:lnTo>
                    <a:pt x="208240" y="88928"/>
                  </a:lnTo>
                  <a:lnTo>
                    <a:pt x="207324" y="83689"/>
                  </a:lnTo>
                  <a:lnTo>
                    <a:pt x="206145" y="78712"/>
                  </a:lnTo>
                  <a:lnTo>
                    <a:pt x="204835" y="73735"/>
                  </a:lnTo>
                  <a:lnTo>
                    <a:pt x="203133" y="68890"/>
                  </a:lnTo>
                  <a:lnTo>
                    <a:pt x="201299" y="64044"/>
                  </a:lnTo>
                  <a:lnTo>
                    <a:pt x="199203" y="59460"/>
                  </a:lnTo>
                  <a:lnTo>
                    <a:pt x="196846" y="54876"/>
                  </a:lnTo>
                  <a:lnTo>
                    <a:pt x="194358" y="50554"/>
                  </a:lnTo>
                  <a:lnTo>
                    <a:pt x="191607" y="46232"/>
                  </a:lnTo>
                  <a:lnTo>
                    <a:pt x="188726" y="42172"/>
                  </a:lnTo>
                  <a:lnTo>
                    <a:pt x="185583" y="38243"/>
                  </a:lnTo>
                  <a:lnTo>
                    <a:pt x="182309" y="34445"/>
                  </a:lnTo>
                  <a:lnTo>
                    <a:pt x="178772" y="30778"/>
                  </a:lnTo>
                  <a:lnTo>
                    <a:pt x="175105" y="27242"/>
                  </a:lnTo>
                  <a:lnTo>
                    <a:pt x="171307" y="23967"/>
                  </a:lnTo>
                  <a:lnTo>
                    <a:pt x="167378" y="20824"/>
                  </a:lnTo>
                  <a:lnTo>
                    <a:pt x="163318" y="17943"/>
                  </a:lnTo>
                  <a:lnTo>
                    <a:pt x="158996" y="15192"/>
                  </a:lnTo>
                  <a:lnTo>
                    <a:pt x="154674" y="12704"/>
                  </a:lnTo>
                  <a:lnTo>
                    <a:pt x="150090" y="10347"/>
                  </a:lnTo>
                  <a:lnTo>
                    <a:pt x="145506" y="8251"/>
                  </a:lnTo>
                  <a:lnTo>
                    <a:pt x="140660" y="6417"/>
                  </a:lnTo>
                  <a:lnTo>
                    <a:pt x="135815" y="4715"/>
                  </a:lnTo>
                  <a:lnTo>
                    <a:pt x="130838" y="3405"/>
                  </a:lnTo>
                  <a:lnTo>
                    <a:pt x="125861" y="2226"/>
                  </a:lnTo>
                  <a:lnTo>
                    <a:pt x="120622" y="1310"/>
                  </a:lnTo>
                  <a:lnTo>
                    <a:pt x="115383" y="524"/>
                  </a:lnTo>
                  <a:lnTo>
                    <a:pt x="110145" y="131"/>
                  </a:lnTo>
                  <a:lnTo>
                    <a:pt x="10477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82" name="Google Shape;382;p35"/>
            <p:cNvSpPr/>
            <p:nvPr/>
          </p:nvSpPr>
          <p:spPr>
            <a:xfrm>
              <a:off x="1243000" y="293775"/>
              <a:ext cx="5130725" cy="5130725"/>
            </a:xfrm>
            <a:custGeom>
              <a:rect b="b" l="l" r="r" t="t"/>
              <a:pathLst>
                <a:path extrusionOk="0" h="205229" w="205229">
                  <a:moveTo>
                    <a:pt x="102680" y="20694"/>
                  </a:moveTo>
                  <a:lnTo>
                    <a:pt x="103466" y="24492"/>
                  </a:lnTo>
                  <a:lnTo>
                    <a:pt x="104514" y="28290"/>
                  </a:lnTo>
                  <a:lnTo>
                    <a:pt x="105561" y="31957"/>
                  </a:lnTo>
                  <a:lnTo>
                    <a:pt x="106871" y="35624"/>
                  </a:lnTo>
                  <a:lnTo>
                    <a:pt x="108181" y="39291"/>
                  </a:lnTo>
                  <a:lnTo>
                    <a:pt x="109752" y="42827"/>
                  </a:lnTo>
                  <a:lnTo>
                    <a:pt x="111324" y="46232"/>
                  </a:lnTo>
                  <a:lnTo>
                    <a:pt x="113158" y="49638"/>
                  </a:lnTo>
                  <a:lnTo>
                    <a:pt x="114991" y="53043"/>
                  </a:lnTo>
                  <a:lnTo>
                    <a:pt x="117087" y="56186"/>
                  </a:lnTo>
                  <a:lnTo>
                    <a:pt x="119182" y="59460"/>
                  </a:lnTo>
                  <a:lnTo>
                    <a:pt x="121409" y="62473"/>
                  </a:lnTo>
                  <a:lnTo>
                    <a:pt x="123635" y="65485"/>
                  </a:lnTo>
                  <a:lnTo>
                    <a:pt x="126123" y="68366"/>
                  </a:lnTo>
                  <a:lnTo>
                    <a:pt x="128612" y="71247"/>
                  </a:lnTo>
                  <a:lnTo>
                    <a:pt x="131231" y="73998"/>
                  </a:lnTo>
                  <a:lnTo>
                    <a:pt x="133982" y="76617"/>
                  </a:lnTo>
                  <a:lnTo>
                    <a:pt x="136863" y="79106"/>
                  </a:lnTo>
                  <a:lnTo>
                    <a:pt x="139744" y="81594"/>
                  </a:lnTo>
                  <a:lnTo>
                    <a:pt x="142756" y="83820"/>
                  </a:lnTo>
                  <a:lnTo>
                    <a:pt x="145769" y="86047"/>
                  </a:lnTo>
                  <a:lnTo>
                    <a:pt x="149043" y="88273"/>
                  </a:lnTo>
                  <a:lnTo>
                    <a:pt x="152186" y="90238"/>
                  </a:lnTo>
                  <a:lnTo>
                    <a:pt x="155591" y="92072"/>
                  </a:lnTo>
                  <a:lnTo>
                    <a:pt x="158997" y="93905"/>
                  </a:lnTo>
                  <a:lnTo>
                    <a:pt x="162402" y="95477"/>
                  </a:lnTo>
                  <a:lnTo>
                    <a:pt x="165938" y="97048"/>
                  </a:lnTo>
                  <a:lnTo>
                    <a:pt x="169605" y="98358"/>
                  </a:lnTo>
                  <a:lnTo>
                    <a:pt x="173272" y="99668"/>
                  </a:lnTo>
                  <a:lnTo>
                    <a:pt x="176939" y="100715"/>
                  </a:lnTo>
                  <a:lnTo>
                    <a:pt x="180737" y="101763"/>
                  </a:lnTo>
                  <a:lnTo>
                    <a:pt x="184535" y="102549"/>
                  </a:lnTo>
                  <a:lnTo>
                    <a:pt x="180737" y="103466"/>
                  </a:lnTo>
                  <a:lnTo>
                    <a:pt x="176939" y="104383"/>
                  </a:lnTo>
                  <a:lnTo>
                    <a:pt x="173272" y="105561"/>
                  </a:lnTo>
                  <a:lnTo>
                    <a:pt x="169605" y="106740"/>
                  </a:lnTo>
                  <a:lnTo>
                    <a:pt x="165938" y="108181"/>
                  </a:lnTo>
                  <a:lnTo>
                    <a:pt x="162402" y="109752"/>
                  </a:lnTo>
                  <a:lnTo>
                    <a:pt x="158997" y="111324"/>
                  </a:lnTo>
                  <a:lnTo>
                    <a:pt x="155591" y="113157"/>
                  </a:lnTo>
                  <a:lnTo>
                    <a:pt x="152186" y="114991"/>
                  </a:lnTo>
                  <a:lnTo>
                    <a:pt x="149043" y="116956"/>
                  </a:lnTo>
                  <a:lnTo>
                    <a:pt x="145769" y="119051"/>
                  </a:lnTo>
                  <a:lnTo>
                    <a:pt x="142756" y="121278"/>
                  </a:lnTo>
                  <a:lnTo>
                    <a:pt x="139744" y="123635"/>
                  </a:lnTo>
                  <a:lnTo>
                    <a:pt x="136863" y="126123"/>
                  </a:lnTo>
                  <a:lnTo>
                    <a:pt x="133982" y="128612"/>
                  </a:lnTo>
                  <a:lnTo>
                    <a:pt x="131231" y="131231"/>
                  </a:lnTo>
                  <a:lnTo>
                    <a:pt x="128612" y="133982"/>
                  </a:lnTo>
                  <a:lnTo>
                    <a:pt x="126123" y="136732"/>
                  </a:lnTo>
                  <a:lnTo>
                    <a:pt x="123635" y="139744"/>
                  </a:lnTo>
                  <a:lnTo>
                    <a:pt x="121409" y="142756"/>
                  </a:lnTo>
                  <a:lnTo>
                    <a:pt x="119182" y="145769"/>
                  </a:lnTo>
                  <a:lnTo>
                    <a:pt x="117087" y="148912"/>
                  </a:lnTo>
                  <a:lnTo>
                    <a:pt x="114991" y="152186"/>
                  </a:lnTo>
                  <a:lnTo>
                    <a:pt x="113158" y="155460"/>
                  </a:lnTo>
                  <a:lnTo>
                    <a:pt x="111324" y="158866"/>
                  </a:lnTo>
                  <a:lnTo>
                    <a:pt x="109752" y="162402"/>
                  </a:lnTo>
                  <a:lnTo>
                    <a:pt x="108181" y="165938"/>
                  </a:lnTo>
                  <a:lnTo>
                    <a:pt x="106871" y="169474"/>
                  </a:lnTo>
                  <a:lnTo>
                    <a:pt x="105561" y="173141"/>
                  </a:lnTo>
                  <a:lnTo>
                    <a:pt x="104514" y="176939"/>
                  </a:lnTo>
                  <a:lnTo>
                    <a:pt x="103466" y="180737"/>
                  </a:lnTo>
                  <a:lnTo>
                    <a:pt x="102680" y="184535"/>
                  </a:lnTo>
                  <a:lnTo>
                    <a:pt x="101763" y="180737"/>
                  </a:lnTo>
                  <a:lnTo>
                    <a:pt x="100846" y="176939"/>
                  </a:lnTo>
                  <a:lnTo>
                    <a:pt x="99668" y="173141"/>
                  </a:lnTo>
                  <a:lnTo>
                    <a:pt x="98489" y="169474"/>
                  </a:lnTo>
                  <a:lnTo>
                    <a:pt x="97048" y="165938"/>
                  </a:lnTo>
                  <a:lnTo>
                    <a:pt x="95477" y="162402"/>
                  </a:lnTo>
                  <a:lnTo>
                    <a:pt x="93905" y="158866"/>
                  </a:lnTo>
                  <a:lnTo>
                    <a:pt x="92072" y="155460"/>
                  </a:lnTo>
                  <a:lnTo>
                    <a:pt x="90238" y="152186"/>
                  </a:lnTo>
                  <a:lnTo>
                    <a:pt x="88273" y="148912"/>
                  </a:lnTo>
                  <a:lnTo>
                    <a:pt x="86178" y="145769"/>
                  </a:lnTo>
                  <a:lnTo>
                    <a:pt x="83951" y="142756"/>
                  </a:lnTo>
                  <a:lnTo>
                    <a:pt x="81594" y="139744"/>
                  </a:lnTo>
                  <a:lnTo>
                    <a:pt x="79106" y="136732"/>
                  </a:lnTo>
                  <a:lnTo>
                    <a:pt x="76617" y="133982"/>
                  </a:lnTo>
                  <a:lnTo>
                    <a:pt x="73998" y="131231"/>
                  </a:lnTo>
                  <a:lnTo>
                    <a:pt x="71248" y="128612"/>
                  </a:lnTo>
                  <a:lnTo>
                    <a:pt x="68497" y="126123"/>
                  </a:lnTo>
                  <a:lnTo>
                    <a:pt x="65485" y="123635"/>
                  </a:lnTo>
                  <a:lnTo>
                    <a:pt x="62473" y="121278"/>
                  </a:lnTo>
                  <a:lnTo>
                    <a:pt x="59460" y="119051"/>
                  </a:lnTo>
                  <a:lnTo>
                    <a:pt x="56317" y="116956"/>
                  </a:lnTo>
                  <a:lnTo>
                    <a:pt x="53043" y="114991"/>
                  </a:lnTo>
                  <a:lnTo>
                    <a:pt x="49769" y="113157"/>
                  </a:lnTo>
                  <a:lnTo>
                    <a:pt x="46363" y="111324"/>
                  </a:lnTo>
                  <a:lnTo>
                    <a:pt x="42827" y="109752"/>
                  </a:lnTo>
                  <a:lnTo>
                    <a:pt x="39291" y="108181"/>
                  </a:lnTo>
                  <a:lnTo>
                    <a:pt x="35755" y="106740"/>
                  </a:lnTo>
                  <a:lnTo>
                    <a:pt x="32088" y="105561"/>
                  </a:lnTo>
                  <a:lnTo>
                    <a:pt x="28290" y="104383"/>
                  </a:lnTo>
                  <a:lnTo>
                    <a:pt x="24492" y="103466"/>
                  </a:lnTo>
                  <a:lnTo>
                    <a:pt x="20694" y="102549"/>
                  </a:lnTo>
                  <a:lnTo>
                    <a:pt x="24492" y="101763"/>
                  </a:lnTo>
                  <a:lnTo>
                    <a:pt x="28290" y="100715"/>
                  </a:lnTo>
                  <a:lnTo>
                    <a:pt x="32088" y="99668"/>
                  </a:lnTo>
                  <a:lnTo>
                    <a:pt x="35755" y="98358"/>
                  </a:lnTo>
                  <a:lnTo>
                    <a:pt x="39291" y="97048"/>
                  </a:lnTo>
                  <a:lnTo>
                    <a:pt x="42827" y="95477"/>
                  </a:lnTo>
                  <a:lnTo>
                    <a:pt x="46363" y="93905"/>
                  </a:lnTo>
                  <a:lnTo>
                    <a:pt x="49769" y="92072"/>
                  </a:lnTo>
                  <a:lnTo>
                    <a:pt x="53043" y="90238"/>
                  </a:lnTo>
                  <a:lnTo>
                    <a:pt x="56317" y="88273"/>
                  </a:lnTo>
                  <a:lnTo>
                    <a:pt x="59460" y="86047"/>
                  </a:lnTo>
                  <a:lnTo>
                    <a:pt x="62473" y="83820"/>
                  </a:lnTo>
                  <a:lnTo>
                    <a:pt x="65485" y="81594"/>
                  </a:lnTo>
                  <a:lnTo>
                    <a:pt x="68497" y="79106"/>
                  </a:lnTo>
                  <a:lnTo>
                    <a:pt x="71248" y="76617"/>
                  </a:lnTo>
                  <a:lnTo>
                    <a:pt x="73998" y="73998"/>
                  </a:lnTo>
                  <a:lnTo>
                    <a:pt x="76617" y="71247"/>
                  </a:lnTo>
                  <a:lnTo>
                    <a:pt x="79106" y="68366"/>
                  </a:lnTo>
                  <a:lnTo>
                    <a:pt x="81594" y="65485"/>
                  </a:lnTo>
                  <a:lnTo>
                    <a:pt x="83951" y="62473"/>
                  </a:lnTo>
                  <a:lnTo>
                    <a:pt x="86178" y="59460"/>
                  </a:lnTo>
                  <a:lnTo>
                    <a:pt x="88273" y="56186"/>
                  </a:lnTo>
                  <a:lnTo>
                    <a:pt x="90238" y="53043"/>
                  </a:lnTo>
                  <a:lnTo>
                    <a:pt x="92072" y="49638"/>
                  </a:lnTo>
                  <a:lnTo>
                    <a:pt x="93905" y="46232"/>
                  </a:lnTo>
                  <a:lnTo>
                    <a:pt x="95477" y="42827"/>
                  </a:lnTo>
                  <a:lnTo>
                    <a:pt x="97048" y="39291"/>
                  </a:lnTo>
                  <a:lnTo>
                    <a:pt x="98489" y="35624"/>
                  </a:lnTo>
                  <a:lnTo>
                    <a:pt x="99668" y="31957"/>
                  </a:lnTo>
                  <a:lnTo>
                    <a:pt x="100846" y="28290"/>
                  </a:lnTo>
                  <a:lnTo>
                    <a:pt x="101763" y="24492"/>
                  </a:lnTo>
                  <a:lnTo>
                    <a:pt x="102680" y="20694"/>
                  </a:lnTo>
                  <a:close/>
                  <a:moveTo>
                    <a:pt x="100585" y="0"/>
                  </a:moveTo>
                  <a:lnTo>
                    <a:pt x="100454" y="5108"/>
                  </a:lnTo>
                  <a:lnTo>
                    <a:pt x="100061" y="10216"/>
                  </a:lnTo>
                  <a:lnTo>
                    <a:pt x="99406" y="15324"/>
                  </a:lnTo>
                  <a:lnTo>
                    <a:pt x="98489" y="20170"/>
                  </a:lnTo>
                  <a:lnTo>
                    <a:pt x="97441" y="25016"/>
                  </a:lnTo>
                  <a:lnTo>
                    <a:pt x="96001" y="29861"/>
                  </a:lnTo>
                  <a:lnTo>
                    <a:pt x="94429" y="34576"/>
                  </a:lnTo>
                  <a:lnTo>
                    <a:pt x="92726" y="39029"/>
                  </a:lnTo>
                  <a:lnTo>
                    <a:pt x="90631" y="43482"/>
                  </a:lnTo>
                  <a:lnTo>
                    <a:pt x="88404" y="47804"/>
                  </a:lnTo>
                  <a:lnTo>
                    <a:pt x="86047" y="52126"/>
                  </a:lnTo>
                  <a:lnTo>
                    <a:pt x="83428" y="56186"/>
                  </a:lnTo>
                  <a:lnTo>
                    <a:pt x="80546" y="60115"/>
                  </a:lnTo>
                  <a:lnTo>
                    <a:pt x="77534" y="63913"/>
                  </a:lnTo>
                  <a:lnTo>
                    <a:pt x="74391" y="67580"/>
                  </a:lnTo>
                  <a:lnTo>
                    <a:pt x="71117" y="70986"/>
                  </a:lnTo>
                  <a:lnTo>
                    <a:pt x="67580" y="74391"/>
                  </a:lnTo>
                  <a:lnTo>
                    <a:pt x="63913" y="77534"/>
                  </a:lnTo>
                  <a:lnTo>
                    <a:pt x="60115" y="80546"/>
                  </a:lnTo>
                  <a:lnTo>
                    <a:pt x="56186" y="83297"/>
                  </a:lnTo>
                  <a:lnTo>
                    <a:pt x="52126" y="85916"/>
                  </a:lnTo>
                  <a:lnTo>
                    <a:pt x="47935" y="88404"/>
                  </a:lnTo>
                  <a:lnTo>
                    <a:pt x="43613" y="90631"/>
                  </a:lnTo>
                  <a:lnTo>
                    <a:pt x="39160" y="92595"/>
                  </a:lnTo>
                  <a:lnTo>
                    <a:pt x="34576" y="94429"/>
                  </a:lnTo>
                  <a:lnTo>
                    <a:pt x="29861" y="96001"/>
                  </a:lnTo>
                  <a:lnTo>
                    <a:pt x="25147" y="97310"/>
                  </a:lnTo>
                  <a:lnTo>
                    <a:pt x="20301" y="98489"/>
                  </a:lnTo>
                  <a:lnTo>
                    <a:pt x="15324" y="99406"/>
                  </a:lnTo>
                  <a:lnTo>
                    <a:pt x="10347" y="100061"/>
                  </a:lnTo>
                  <a:lnTo>
                    <a:pt x="5239" y="100454"/>
                  </a:lnTo>
                  <a:lnTo>
                    <a:pt x="1" y="100584"/>
                  </a:lnTo>
                  <a:lnTo>
                    <a:pt x="1" y="104645"/>
                  </a:lnTo>
                  <a:lnTo>
                    <a:pt x="5239" y="104775"/>
                  </a:lnTo>
                  <a:lnTo>
                    <a:pt x="10347" y="105168"/>
                  </a:lnTo>
                  <a:lnTo>
                    <a:pt x="15324" y="105823"/>
                  </a:lnTo>
                  <a:lnTo>
                    <a:pt x="20301" y="106740"/>
                  </a:lnTo>
                  <a:lnTo>
                    <a:pt x="25147" y="107788"/>
                  </a:lnTo>
                  <a:lnTo>
                    <a:pt x="29861" y="109228"/>
                  </a:lnTo>
                  <a:lnTo>
                    <a:pt x="34576" y="110800"/>
                  </a:lnTo>
                  <a:lnTo>
                    <a:pt x="39160" y="112503"/>
                  </a:lnTo>
                  <a:lnTo>
                    <a:pt x="43613" y="114598"/>
                  </a:lnTo>
                  <a:lnTo>
                    <a:pt x="47935" y="116825"/>
                  </a:lnTo>
                  <a:lnTo>
                    <a:pt x="52126" y="119182"/>
                  </a:lnTo>
                  <a:lnTo>
                    <a:pt x="56186" y="121801"/>
                  </a:lnTo>
                  <a:lnTo>
                    <a:pt x="60115" y="124683"/>
                  </a:lnTo>
                  <a:lnTo>
                    <a:pt x="63913" y="127695"/>
                  </a:lnTo>
                  <a:lnTo>
                    <a:pt x="67580" y="130838"/>
                  </a:lnTo>
                  <a:lnTo>
                    <a:pt x="71117" y="134112"/>
                  </a:lnTo>
                  <a:lnTo>
                    <a:pt x="74391" y="137649"/>
                  </a:lnTo>
                  <a:lnTo>
                    <a:pt x="77534" y="141316"/>
                  </a:lnTo>
                  <a:lnTo>
                    <a:pt x="80546" y="145114"/>
                  </a:lnTo>
                  <a:lnTo>
                    <a:pt x="83428" y="149043"/>
                  </a:lnTo>
                  <a:lnTo>
                    <a:pt x="86047" y="153103"/>
                  </a:lnTo>
                  <a:lnTo>
                    <a:pt x="88404" y="157294"/>
                  </a:lnTo>
                  <a:lnTo>
                    <a:pt x="90631" y="161616"/>
                  </a:lnTo>
                  <a:lnTo>
                    <a:pt x="92726" y="166069"/>
                  </a:lnTo>
                  <a:lnTo>
                    <a:pt x="94429" y="170653"/>
                  </a:lnTo>
                  <a:lnTo>
                    <a:pt x="96001" y="175368"/>
                  </a:lnTo>
                  <a:lnTo>
                    <a:pt x="97441" y="180083"/>
                  </a:lnTo>
                  <a:lnTo>
                    <a:pt x="98489" y="184928"/>
                  </a:lnTo>
                  <a:lnTo>
                    <a:pt x="99406" y="189905"/>
                  </a:lnTo>
                  <a:lnTo>
                    <a:pt x="100061" y="194882"/>
                  </a:lnTo>
                  <a:lnTo>
                    <a:pt x="100454" y="199990"/>
                  </a:lnTo>
                  <a:lnTo>
                    <a:pt x="100585" y="205229"/>
                  </a:lnTo>
                  <a:lnTo>
                    <a:pt x="104645" y="205229"/>
                  </a:lnTo>
                  <a:lnTo>
                    <a:pt x="104776" y="199990"/>
                  </a:lnTo>
                  <a:lnTo>
                    <a:pt x="105168" y="194882"/>
                  </a:lnTo>
                  <a:lnTo>
                    <a:pt x="105823" y="189905"/>
                  </a:lnTo>
                  <a:lnTo>
                    <a:pt x="106740" y="184928"/>
                  </a:lnTo>
                  <a:lnTo>
                    <a:pt x="107919" y="180083"/>
                  </a:lnTo>
                  <a:lnTo>
                    <a:pt x="109228" y="175368"/>
                  </a:lnTo>
                  <a:lnTo>
                    <a:pt x="110800" y="170653"/>
                  </a:lnTo>
                  <a:lnTo>
                    <a:pt x="112634" y="166069"/>
                  </a:lnTo>
                  <a:lnTo>
                    <a:pt x="114598" y="161616"/>
                  </a:lnTo>
                  <a:lnTo>
                    <a:pt x="116825" y="157294"/>
                  </a:lnTo>
                  <a:lnTo>
                    <a:pt x="119313" y="153103"/>
                  </a:lnTo>
                  <a:lnTo>
                    <a:pt x="121932" y="149043"/>
                  </a:lnTo>
                  <a:lnTo>
                    <a:pt x="124683" y="145114"/>
                  </a:lnTo>
                  <a:lnTo>
                    <a:pt x="127695" y="141316"/>
                  </a:lnTo>
                  <a:lnTo>
                    <a:pt x="130838" y="137649"/>
                  </a:lnTo>
                  <a:lnTo>
                    <a:pt x="134243" y="134112"/>
                  </a:lnTo>
                  <a:lnTo>
                    <a:pt x="137649" y="130838"/>
                  </a:lnTo>
                  <a:lnTo>
                    <a:pt x="141316" y="127695"/>
                  </a:lnTo>
                  <a:lnTo>
                    <a:pt x="145114" y="124683"/>
                  </a:lnTo>
                  <a:lnTo>
                    <a:pt x="149043" y="121801"/>
                  </a:lnTo>
                  <a:lnTo>
                    <a:pt x="153103" y="119182"/>
                  </a:lnTo>
                  <a:lnTo>
                    <a:pt x="157425" y="116825"/>
                  </a:lnTo>
                  <a:lnTo>
                    <a:pt x="161747" y="114598"/>
                  </a:lnTo>
                  <a:lnTo>
                    <a:pt x="166200" y="112503"/>
                  </a:lnTo>
                  <a:lnTo>
                    <a:pt x="170653" y="110800"/>
                  </a:lnTo>
                  <a:lnTo>
                    <a:pt x="175368" y="109228"/>
                  </a:lnTo>
                  <a:lnTo>
                    <a:pt x="180214" y="107788"/>
                  </a:lnTo>
                  <a:lnTo>
                    <a:pt x="185059" y="106740"/>
                  </a:lnTo>
                  <a:lnTo>
                    <a:pt x="189905" y="105823"/>
                  </a:lnTo>
                  <a:lnTo>
                    <a:pt x="195013" y="105168"/>
                  </a:lnTo>
                  <a:lnTo>
                    <a:pt x="200121" y="104775"/>
                  </a:lnTo>
                  <a:lnTo>
                    <a:pt x="205229" y="104645"/>
                  </a:lnTo>
                  <a:lnTo>
                    <a:pt x="205229" y="100584"/>
                  </a:lnTo>
                  <a:lnTo>
                    <a:pt x="200121" y="100454"/>
                  </a:lnTo>
                  <a:lnTo>
                    <a:pt x="195013" y="100061"/>
                  </a:lnTo>
                  <a:lnTo>
                    <a:pt x="189905" y="99406"/>
                  </a:lnTo>
                  <a:lnTo>
                    <a:pt x="185059" y="98489"/>
                  </a:lnTo>
                  <a:lnTo>
                    <a:pt x="180214" y="97310"/>
                  </a:lnTo>
                  <a:lnTo>
                    <a:pt x="175368" y="96001"/>
                  </a:lnTo>
                  <a:lnTo>
                    <a:pt x="170653" y="94429"/>
                  </a:lnTo>
                  <a:lnTo>
                    <a:pt x="166200" y="92595"/>
                  </a:lnTo>
                  <a:lnTo>
                    <a:pt x="161747" y="90631"/>
                  </a:lnTo>
                  <a:lnTo>
                    <a:pt x="157425" y="88404"/>
                  </a:lnTo>
                  <a:lnTo>
                    <a:pt x="153103" y="85916"/>
                  </a:lnTo>
                  <a:lnTo>
                    <a:pt x="149043" y="83297"/>
                  </a:lnTo>
                  <a:lnTo>
                    <a:pt x="145114" y="80546"/>
                  </a:lnTo>
                  <a:lnTo>
                    <a:pt x="141316" y="77534"/>
                  </a:lnTo>
                  <a:lnTo>
                    <a:pt x="137649" y="74391"/>
                  </a:lnTo>
                  <a:lnTo>
                    <a:pt x="134243" y="70986"/>
                  </a:lnTo>
                  <a:lnTo>
                    <a:pt x="130838" y="67580"/>
                  </a:lnTo>
                  <a:lnTo>
                    <a:pt x="127695" y="63913"/>
                  </a:lnTo>
                  <a:lnTo>
                    <a:pt x="124683" y="60115"/>
                  </a:lnTo>
                  <a:lnTo>
                    <a:pt x="121932" y="56186"/>
                  </a:lnTo>
                  <a:lnTo>
                    <a:pt x="119313" y="52126"/>
                  </a:lnTo>
                  <a:lnTo>
                    <a:pt x="116825" y="47804"/>
                  </a:lnTo>
                  <a:lnTo>
                    <a:pt x="114598" y="43482"/>
                  </a:lnTo>
                  <a:lnTo>
                    <a:pt x="112634" y="39029"/>
                  </a:lnTo>
                  <a:lnTo>
                    <a:pt x="110800" y="34576"/>
                  </a:lnTo>
                  <a:lnTo>
                    <a:pt x="109228" y="29861"/>
                  </a:lnTo>
                  <a:lnTo>
                    <a:pt x="107919" y="25016"/>
                  </a:lnTo>
                  <a:lnTo>
                    <a:pt x="106740" y="20170"/>
                  </a:lnTo>
                  <a:lnTo>
                    <a:pt x="105823" y="15324"/>
                  </a:lnTo>
                  <a:lnTo>
                    <a:pt x="105168" y="10216"/>
                  </a:lnTo>
                  <a:lnTo>
                    <a:pt x="104776" y="5108"/>
                  </a:lnTo>
                  <a:lnTo>
                    <a:pt x="10464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383" name="Google Shape;383;p35"/>
          <p:cNvGrpSpPr/>
          <p:nvPr/>
        </p:nvGrpSpPr>
        <p:grpSpPr>
          <a:xfrm>
            <a:off x="4964095" y="1511532"/>
            <a:ext cx="429309" cy="429578"/>
            <a:chOff x="1192250" y="238125"/>
            <a:chExt cx="5235475" cy="5238750"/>
          </a:xfrm>
        </p:grpSpPr>
        <p:sp>
          <p:nvSpPr>
            <p:cNvPr id="384" name="Google Shape;384;p35"/>
            <p:cNvSpPr/>
            <p:nvPr/>
          </p:nvSpPr>
          <p:spPr>
            <a:xfrm>
              <a:off x="2291675" y="238125"/>
              <a:ext cx="3036625" cy="5235500"/>
            </a:xfrm>
            <a:custGeom>
              <a:rect b="b" l="l" r="r" t="t"/>
              <a:pathLst>
                <a:path extrusionOk="0" h="209420" w="121465">
                  <a:moveTo>
                    <a:pt x="60733" y="4057"/>
                  </a:moveTo>
                  <a:lnTo>
                    <a:pt x="63612" y="4188"/>
                  </a:lnTo>
                  <a:lnTo>
                    <a:pt x="66492" y="4581"/>
                  </a:lnTo>
                  <a:lnTo>
                    <a:pt x="69240" y="5235"/>
                  </a:lnTo>
                  <a:lnTo>
                    <a:pt x="72120" y="6152"/>
                  </a:lnTo>
                  <a:lnTo>
                    <a:pt x="74868" y="7330"/>
                  </a:lnTo>
                  <a:lnTo>
                    <a:pt x="77486" y="8639"/>
                  </a:lnTo>
                  <a:lnTo>
                    <a:pt x="80104" y="10209"/>
                  </a:lnTo>
                  <a:lnTo>
                    <a:pt x="82722" y="12042"/>
                  </a:lnTo>
                  <a:lnTo>
                    <a:pt x="85208" y="14005"/>
                  </a:lnTo>
                  <a:lnTo>
                    <a:pt x="87695" y="16230"/>
                  </a:lnTo>
                  <a:lnTo>
                    <a:pt x="90051" y="18717"/>
                  </a:lnTo>
                  <a:lnTo>
                    <a:pt x="92276" y="21335"/>
                  </a:lnTo>
                  <a:lnTo>
                    <a:pt x="94501" y="24083"/>
                  </a:lnTo>
                  <a:lnTo>
                    <a:pt x="96726" y="27094"/>
                  </a:lnTo>
                  <a:lnTo>
                    <a:pt x="98690" y="30235"/>
                  </a:lnTo>
                  <a:lnTo>
                    <a:pt x="100653" y="33638"/>
                  </a:lnTo>
                  <a:lnTo>
                    <a:pt x="102616" y="37041"/>
                  </a:lnTo>
                  <a:lnTo>
                    <a:pt x="104318" y="40706"/>
                  </a:lnTo>
                  <a:lnTo>
                    <a:pt x="106019" y="44502"/>
                  </a:lnTo>
                  <a:lnTo>
                    <a:pt x="107590" y="48559"/>
                  </a:lnTo>
                  <a:lnTo>
                    <a:pt x="109030" y="52617"/>
                  </a:lnTo>
                  <a:lnTo>
                    <a:pt x="110470" y="56805"/>
                  </a:lnTo>
                  <a:lnTo>
                    <a:pt x="111648" y="61124"/>
                  </a:lnTo>
                  <a:lnTo>
                    <a:pt x="112825" y="65574"/>
                  </a:lnTo>
                  <a:lnTo>
                    <a:pt x="113873" y="70155"/>
                  </a:lnTo>
                  <a:lnTo>
                    <a:pt x="114789" y="74867"/>
                  </a:lnTo>
                  <a:lnTo>
                    <a:pt x="115443" y="79579"/>
                  </a:lnTo>
                  <a:lnTo>
                    <a:pt x="116098" y="84422"/>
                  </a:lnTo>
                  <a:lnTo>
                    <a:pt x="116621" y="89396"/>
                  </a:lnTo>
                  <a:lnTo>
                    <a:pt x="117014" y="94369"/>
                  </a:lnTo>
                  <a:lnTo>
                    <a:pt x="117276" y="99474"/>
                  </a:lnTo>
                  <a:lnTo>
                    <a:pt x="117276" y="104710"/>
                  </a:lnTo>
                  <a:lnTo>
                    <a:pt x="117276" y="109814"/>
                  </a:lnTo>
                  <a:lnTo>
                    <a:pt x="117014" y="114919"/>
                  </a:lnTo>
                  <a:lnTo>
                    <a:pt x="116621" y="120023"/>
                  </a:lnTo>
                  <a:lnTo>
                    <a:pt x="116098" y="124997"/>
                  </a:lnTo>
                  <a:lnTo>
                    <a:pt x="115443" y="129840"/>
                  </a:lnTo>
                  <a:lnTo>
                    <a:pt x="114789" y="134552"/>
                  </a:lnTo>
                  <a:lnTo>
                    <a:pt x="113873" y="139264"/>
                  </a:lnTo>
                  <a:lnTo>
                    <a:pt x="112825" y="143845"/>
                  </a:lnTo>
                  <a:lnTo>
                    <a:pt x="111648" y="148295"/>
                  </a:lnTo>
                  <a:lnTo>
                    <a:pt x="110470" y="152614"/>
                  </a:lnTo>
                  <a:lnTo>
                    <a:pt x="109030" y="156803"/>
                  </a:lnTo>
                  <a:lnTo>
                    <a:pt x="107590" y="160860"/>
                  </a:lnTo>
                  <a:lnTo>
                    <a:pt x="106019" y="164918"/>
                  </a:lnTo>
                  <a:lnTo>
                    <a:pt x="104318" y="168713"/>
                  </a:lnTo>
                  <a:lnTo>
                    <a:pt x="102616" y="172247"/>
                  </a:lnTo>
                  <a:lnTo>
                    <a:pt x="100653" y="175781"/>
                  </a:lnTo>
                  <a:lnTo>
                    <a:pt x="98690" y="179184"/>
                  </a:lnTo>
                  <a:lnTo>
                    <a:pt x="96726" y="182326"/>
                  </a:lnTo>
                  <a:lnTo>
                    <a:pt x="94501" y="185336"/>
                  </a:lnTo>
                  <a:lnTo>
                    <a:pt x="92276" y="188085"/>
                  </a:lnTo>
                  <a:lnTo>
                    <a:pt x="90051" y="190702"/>
                  </a:lnTo>
                  <a:lnTo>
                    <a:pt x="87695" y="193189"/>
                  </a:lnTo>
                  <a:lnTo>
                    <a:pt x="85208" y="195414"/>
                  </a:lnTo>
                  <a:lnTo>
                    <a:pt x="82722" y="197378"/>
                  </a:lnTo>
                  <a:lnTo>
                    <a:pt x="80104" y="199210"/>
                  </a:lnTo>
                  <a:lnTo>
                    <a:pt x="77486" y="200781"/>
                  </a:lnTo>
                  <a:lnTo>
                    <a:pt x="74868" y="202089"/>
                  </a:lnTo>
                  <a:lnTo>
                    <a:pt x="72120" y="203267"/>
                  </a:lnTo>
                  <a:lnTo>
                    <a:pt x="69240" y="204184"/>
                  </a:lnTo>
                  <a:lnTo>
                    <a:pt x="66492" y="204838"/>
                  </a:lnTo>
                  <a:lnTo>
                    <a:pt x="63612" y="205231"/>
                  </a:lnTo>
                  <a:lnTo>
                    <a:pt x="60733" y="205362"/>
                  </a:lnTo>
                  <a:lnTo>
                    <a:pt x="57722" y="205231"/>
                  </a:lnTo>
                  <a:lnTo>
                    <a:pt x="54973" y="204838"/>
                  </a:lnTo>
                  <a:lnTo>
                    <a:pt x="52094" y="204184"/>
                  </a:lnTo>
                  <a:lnTo>
                    <a:pt x="49345" y="203267"/>
                  </a:lnTo>
                  <a:lnTo>
                    <a:pt x="46597" y="202089"/>
                  </a:lnTo>
                  <a:lnTo>
                    <a:pt x="43848" y="200781"/>
                  </a:lnTo>
                  <a:lnTo>
                    <a:pt x="41230" y="199210"/>
                  </a:lnTo>
                  <a:lnTo>
                    <a:pt x="38744" y="197378"/>
                  </a:lnTo>
                  <a:lnTo>
                    <a:pt x="36126" y="195414"/>
                  </a:lnTo>
                  <a:lnTo>
                    <a:pt x="33770" y="193189"/>
                  </a:lnTo>
                  <a:lnTo>
                    <a:pt x="31414" y="190702"/>
                  </a:lnTo>
                  <a:lnTo>
                    <a:pt x="29058" y="188085"/>
                  </a:lnTo>
                  <a:lnTo>
                    <a:pt x="26833" y="185336"/>
                  </a:lnTo>
                  <a:lnTo>
                    <a:pt x="24739" y="182326"/>
                  </a:lnTo>
                  <a:lnTo>
                    <a:pt x="22644" y="179184"/>
                  </a:lnTo>
                  <a:lnTo>
                    <a:pt x="20681" y="175781"/>
                  </a:lnTo>
                  <a:lnTo>
                    <a:pt x="18849" y="172247"/>
                  </a:lnTo>
                  <a:lnTo>
                    <a:pt x="17016" y="168713"/>
                  </a:lnTo>
                  <a:lnTo>
                    <a:pt x="15315" y="164918"/>
                  </a:lnTo>
                  <a:lnTo>
                    <a:pt x="13744" y="160860"/>
                  </a:lnTo>
                  <a:lnTo>
                    <a:pt x="12304" y="156803"/>
                  </a:lnTo>
                  <a:lnTo>
                    <a:pt x="10865" y="152614"/>
                  </a:lnTo>
                  <a:lnTo>
                    <a:pt x="9687" y="148295"/>
                  </a:lnTo>
                  <a:lnTo>
                    <a:pt x="8509" y="143845"/>
                  </a:lnTo>
                  <a:lnTo>
                    <a:pt x="7462" y="139264"/>
                  </a:lnTo>
                  <a:lnTo>
                    <a:pt x="6676" y="134552"/>
                  </a:lnTo>
                  <a:lnTo>
                    <a:pt x="5891" y="129840"/>
                  </a:lnTo>
                  <a:lnTo>
                    <a:pt x="5236" y="124997"/>
                  </a:lnTo>
                  <a:lnTo>
                    <a:pt x="4713" y="120023"/>
                  </a:lnTo>
                  <a:lnTo>
                    <a:pt x="4320" y="114919"/>
                  </a:lnTo>
                  <a:lnTo>
                    <a:pt x="4189" y="109814"/>
                  </a:lnTo>
                  <a:lnTo>
                    <a:pt x="4058" y="104710"/>
                  </a:lnTo>
                  <a:lnTo>
                    <a:pt x="4189" y="99474"/>
                  </a:lnTo>
                  <a:lnTo>
                    <a:pt x="4320" y="94369"/>
                  </a:lnTo>
                  <a:lnTo>
                    <a:pt x="4713" y="89396"/>
                  </a:lnTo>
                  <a:lnTo>
                    <a:pt x="5236" y="84422"/>
                  </a:lnTo>
                  <a:lnTo>
                    <a:pt x="5891" y="79579"/>
                  </a:lnTo>
                  <a:lnTo>
                    <a:pt x="6676" y="74867"/>
                  </a:lnTo>
                  <a:lnTo>
                    <a:pt x="7462" y="70155"/>
                  </a:lnTo>
                  <a:lnTo>
                    <a:pt x="8509" y="65574"/>
                  </a:lnTo>
                  <a:lnTo>
                    <a:pt x="9687" y="61124"/>
                  </a:lnTo>
                  <a:lnTo>
                    <a:pt x="10865" y="56805"/>
                  </a:lnTo>
                  <a:lnTo>
                    <a:pt x="12304" y="52617"/>
                  </a:lnTo>
                  <a:lnTo>
                    <a:pt x="13744" y="48559"/>
                  </a:lnTo>
                  <a:lnTo>
                    <a:pt x="15315" y="44502"/>
                  </a:lnTo>
                  <a:lnTo>
                    <a:pt x="17016" y="40706"/>
                  </a:lnTo>
                  <a:lnTo>
                    <a:pt x="18849" y="37041"/>
                  </a:lnTo>
                  <a:lnTo>
                    <a:pt x="20681" y="33638"/>
                  </a:lnTo>
                  <a:lnTo>
                    <a:pt x="22644" y="30235"/>
                  </a:lnTo>
                  <a:lnTo>
                    <a:pt x="24739" y="27094"/>
                  </a:lnTo>
                  <a:lnTo>
                    <a:pt x="26833" y="24083"/>
                  </a:lnTo>
                  <a:lnTo>
                    <a:pt x="29058" y="21335"/>
                  </a:lnTo>
                  <a:lnTo>
                    <a:pt x="31414" y="18717"/>
                  </a:lnTo>
                  <a:lnTo>
                    <a:pt x="33770" y="16230"/>
                  </a:lnTo>
                  <a:lnTo>
                    <a:pt x="36126" y="14005"/>
                  </a:lnTo>
                  <a:lnTo>
                    <a:pt x="38744" y="12042"/>
                  </a:lnTo>
                  <a:lnTo>
                    <a:pt x="41230" y="10209"/>
                  </a:lnTo>
                  <a:lnTo>
                    <a:pt x="43848" y="8639"/>
                  </a:lnTo>
                  <a:lnTo>
                    <a:pt x="46597" y="7330"/>
                  </a:lnTo>
                  <a:lnTo>
                    <a:pt x="49345" y="6152"/>
                  </a:lnTo>
                  <a:lnTo>
                    <a:pt x="52094" y="5235"/>
                  </a:lnTo>
                  <a:lnTo>
                    <a:pt x="54973" y="4581"/>
                  </a:lnTo>
                  <a:lnTo>
                    <a:pt x="57722" y="4188"/>
                  </a:lnTo>
                  <a:lnTo>
                    <a:pt x="60733" y="4057"/>
                  </a:lnTo>
                  <a:close/>
                  <a:moveTo>
                    <a:pt x="60733" y="0"/>
                  </a:moveTo>
                  <a:lnTo>
                    <a:pt x="57591" y="131"/>
                  </a:lnTo>
                  <a:lnTo>
                    <a:pt x="54450" y="524"/>
                  </a:lnTo>
                  <a:lnTo>
                    <a:pt x="51440" y="1178"/>
                  </a:lnTo>
                  <a:lnTo>
                    <a:pt x="48429" y="2094"/>
                  </a:lnTo>
                  <a:lnTo>
                    <a:pt x="45550" y="3272"/>
                  </a:lnTo>
                  <a:lnTo>
                    <a:pt x="42670" y="4712"/>
                  </a:lnTo>
                  <a:lnTo>
                    <a:pt x="39791" y="6413"/>
                  </a:lnTo>
                  <a:lnTo>
                    <a:pt x="37042" y="8246"/>
                  </a:lnTo>
                  <a:lnTo>
                    <a:pt x="34424" y="10340"/>
                  </a:lnTo>
                  <a:lnTo>
                    <a:pt x="31807" y="12696"/>
                  </a:lnTo>
                  <a:lnTo>
                    <a:pt x="29189" y="15183"/>
                  </a:lnTo>
                  <a:lnTo>
                    <a:pt x="26702" y="17932"/>
                  </a:lnTo>
                  <a:lnTo>
                    <a:pt x="24346" y="20811"/>
                  </a:lnTo>
                  <a:lnTo>
                    <a:pt x="22121" y="23952"/>
                  </a:lnTo>
                  <a:lnTo>
                    <a:pt x="19896" y="27224"/>
                  </a:lnTo>
                  <a:lnTo>
                    <a:pt x="17802" y="30758"/>
                  </a:lnTo>
                  <a:lnTo>
                    <a:pt x="15707" y="34292"/>
                  </a:lnTo>
                  <a:lnTo>
                    <a:pt x="13875" y="38088"/>
                  </a:lnTo>
                  <a:lnTo>
                    <a:pt x="12043" y="42146"/>
                  </a:lnTo>
                  <a:lnTo>
                    <a:pt x="10341" y="46203"/>
                  </a:lnTo>
                  <a:lnTo>
                    <a:pt x="8770" y="50391"/>
                  </a:lnTo>
                  <a:lnTo>
                    <a:pt x="7331" y="54842"/>
                  </a:lnTo>
                  <a:lnTo>
                    <a:pt x="6022" y="59292"/>
                  </a:lnTo>
                  <a:lnTo>
                    <a:pt x="4713" y="64004"/>
                  </a:lnTo>
                  <a:lnTo>
                    <a:pt x="3666" y="68716"/>
                  </a:lnTo>
                  <a:lnTo>
                    <a:pt x="2750" y="73558"/>
                  </a:lnTo>
                  <a:lnTo>
                    <a:pt x="1833" y="78532"/>
                  </a:lnTo>
                  <a:lnTo>
                    <a:pt x="1179" y="83637"/>
                  </a:lnTo>
                  <a:lnTo>
                    <a:pt x="655" y="88741"/>
                  </a:lnTo>
                  <a:lnTo>
                    <a:pt x="263" y="93977"/>
                  </a:lnTo>
                  <a:lnTo>
                    <a:pt x="1" y="99343"/>
                  </a:lnTo>
                  <a:lnTo>
                    <a:pt x="1" y="104710"/>
                  </a:lnTo>
                  <a:lnTo>
                    <a:pt x="1" y="110076"/>
                  </a:lnTo>
                  <a:lnTo>
                    <a:pt x="263" y="115442"/>
                  </a:lnTo>
                  <a:lnTo>
                    <a:pt x="655" y="120678"/>
                  </a:lnTo>
                  <a:lnTo>
                    <a:pt x="1179" y="125782"/>
                  </a:lnTo>
                  <a:lnTo>
                    <a:pt x="1833" y="130887"/>
                  </a:lnTo>
                  <a:lnTo>
                    <a:pt x="2750" y="135861"/>
                  </a:lnTo>
                  <a:lnTo>
                    <a:pt x="3666" y="140703"/>
                  </a:lnTo>
                  <a:lnTo>
                    <a:pt x="4713" y="145415"/>
                  </a:lnTo>
                  <a:lnTo>
                    <a:pt x="6022" y="149996"/>
                  </a:lnTo>
                  <a:lnTo>
                    <a:pt x="7331" y="154577"/>
                  </a:lnTo>
                  <a:lnTo>
                    <a:pt x="8770" y="158897"/>
                  </a:lnTo>
                  <a:lnTo>
                    <a:pt x="10341" y="163216"/>
                  </a:lnTo>
                  <a:lnTo>
                    <a:pt x="12043" y="167274"/>
                  </a:lnTo>
                  <a:lnTo>
                    <a:pt x="13875" y="171331"/>
                  </a:lnTo>
                  <a:lnTo>
                    <a:pt x="15707" y="175127"/>
                  </a:lnTo>
                  <a:lnTo>
                    <a:pt x="17802" y="178661"/>
                  </a:lnTo>
                  <a:lnTo>
                    <a:pt x="19896" y="182195"/>
                  </a:lnTo>
                  <a:lnTo>
                    <a:pt x="22121" y="185467"/>
                  </a:lnTo>
                  <a:lnTo>
                    <a:pt x="24346" y="188608"/>
                  </a:lnTo>
                  <a:lnTo>
                    <a:pt x="26702" y="191488"/>
                  </a:lnTo>
                  <a:lnTo>
                    <a:pt x="29189" y="194236"/>
                  </a:lnTo>
                  <a:lnTo>
                    <a:pt x="31807" y="196723"/>
                  </a:lnTo>
                  <a:lnTo>
                    <a:pt x="34424" y="199079"/>
                  </a:lnTo>
                  <a:lnTo>
                    <a:pt x="37042" y="201173"/>
                  </a:lnTo>
                  <a:lnTo>
                    <a:pt x="39791" y="203006"/>
                  </a:lnTo>
                  <a:lnTo>
                    <a:pt x="42670" y="204707"/>
                  </a:lnTo>
                  <a:lnTo>
                    <a:pt x="45550" y="206147"/>
                  </a:lnTo>
                  <a:lnTo>
                    <a:pt x="48429" y="207325"/>
                  </a:lnTo>
                  <a:lnTo>
                    <a:pt x="51440" y="208241"/>
                  </a:lnTo>
                  <a:lnTo>
                    <a:pt x="54450" y="208896"/>
                  </a:lnTo>
                  <a:lnTo>
                    <a:pt x="57591" y="209288"/>
                  </a:lnTo>
                  <a:lnTo>
                    <a:pt x="60733" y="209419"/>
                  </a:lnTo>
                  <a:lnTo>
                    <a:pt x="63874" y="209288"/>
                  </a:lnTo>
                  <a:lnTo>
                    <a:pt x="66884" y="208896"/>
                  </a:lnTo>
                  <a:lnTo>
                    <a:pt x="69895" y="208241"/>
                  </a:lnTo>
                  <a:lnTo>
                    <a:pt x="72905" y="207325"/>
                  </a:lnTo>
                  <a:lnTo>
                    <a:pt x="75784" y="206147"/>
                  </a:lnTo>
                  <a:lnTo>
                    <a:pt x="78664" y="204707"/>
                  </a:lnTo>
                  <a:lnTo>
                    <a:pt x="81544" y="203006"/>
                  </a:lnTo>
                  <a:lnTo>
                    <a:pt x="84292" y="201173"/>
                  </a:lnTo>
                  <a:lnTo>
                    <a:pt x="87041" y="199079"/>
                  </a:lnTo>
                  <a:lnTo>
                    <a:pt x="89659" y="196723"/>
                  </a:lnTo>
                  <a:lnTo>
                    <a:pt x="92145" y="194236"/>
                  </a:lnTo>
                  <a:lnTo>
                    <a:pt x="94632" y="191488"/>
                  </a:lnTo>
                  <a:lnTo>
                    <a:pt x="96988" y="188608"/>
                  </a:lnTo>
                  <a:lnTo>
                    <a:pt x="99344" y="185467"/>
                  </a:lnTo>
                  <a:lnTo>
                    <a:pt x="101438" y="182195"/>
                  </a:lnTo>
                  <a:lnTo>
                    <a:pt x="103663" y="178661"/>
                  </a:lnTo>
                  <a:lnTo>
                    <a:pt x="105627" y="175127"/>
                  </a:lnTo>
                  <a:lnTo>
                    <a:pt x="107459" y="171331"/>
                  </a:lnTo>
                  <a:lnTo>
                    <a:pt x="109292" y="167274"/>
                  </a:lnTo>
                  <a:lnTo>
                    <a:pt x="110993" y="163216"/>
                  </a:lnTo>
                  <a:lnTo>
                    <a:pt x="112564" y="158897"/>
                  </a:lnTo>
                  <a:lnTo>
                    <a:pt x="114003" y="154577"/>
                  </a:lnTo>
                  <a:lnTo>
                    <a:pt x="115443" y="149996"/>
                  </a:lnTo>
                  <a:lnTo>
                    <a:pt x="116621" y="145415"/>
                  </a:lnTo>
                  <a:lnTo>
                    <a:pt x="117668" y="140703"/>
                  </a:lnTo>
                  <a:lnTo>
                    <a:pt x="118715" y="135861"/>
                  </a:lnTo>
                  <a:lnTo>
                    <a:pt x="119501" y="130887"/>
                  </a:lnTo>
                  <a:lnTo>
                    <a:pt x="120155" y="125782"/>
                  </a:lnTo>
                  <a:lnTo>
                    <a:pt x="120679" y="120678"/>
                  </a:lnTo>
                  <a:lnTo>
                    <a:pt x="121071" y="115442"/>
                  </a:lnTo>
                  <a:lnTo>
                    <a:pt x="121333" y="110076"/>
                  </a:lnTo>
                  <a:lnTo>
                    <a:pt x="121464" y="104710"/>
                  </a:lnTo>
                  <a:lnTo>
                    <a:pt x="121333" y="99343"/>
                  </a:lnTo>
                  <a:lnTo>
                    <a:pt x="121071" y="93977"/>
                  </a:lnTo>
                  <a:lnTo>
                    <a:pt x="120679" y="88741"/>
                  </a:lnTo>
                  <a:lnTo>
                    <a:pt x="120155" y="83637"/>
                  </a:lnTo>
                  <a:lnTo>
                    <a:pt x="119501" y="78532"/>
                  </a:lnTo>
                  <a:lnTo>
                    <a:pt x="118715" y="73558"/>
                  </a:lnTo>
                  <a:lnTo>
                    <a:pt x="117668" y="68716"/>
                  </a:lnTo>
                  <a:lnTo>
                    <a:pt x="116621" y="64004"/>
                  </a:lnTo>
                  <a:lnTo>
                    <a:pt x="115443" y="59292"/>
                  </a:lnTo>
                  <a:lnTo>
                    <a:pt x="114003" y="54842"/>
                  </a:lnTo>
                  <a:lnTo>
                    <a:pt x="112564" y="50391"/>
                  </a:lnTo>
                  <a:lnTo>
                    <a:pt x="110993" y="46203"/>
                  </a:lnTo>
                  <a:lnTo>
                    <a:pt x="109292" y="42146"/>
                  </a:lnTo>
                  <a:lnTo>
                    <a:pt x="107459" y="38088"/>
                  </a:lnTo>
                  <a:lnTo>
                    <a:pt x="105627" y="34292"/>
                  </a:lnTo>
                  <a:lnTo>
                    <a:pt x="103663" y="30758"/>
                  </a:lnTo>
                  <a:lnTo>
                    <a:pt x="101438" y="27224"/>
                  </a:lnTo>
                  <a:lnTo>
                    <a:pt x="99344" y="23952"/>
                  </a:lnTo>
                  <a:lnTo>
                    <a:pt x="96988" y="20811"/>
                  </a:lnTo>
                  <a:lnTo>
                    <a:pt x="94632" y="17932"/>
                  </a:lnTo>
                  <a:lnTo>
                    <a:pt x="92145" y="15183"/>
                  </a:lnTo>
                  <a:lnTo>
                    <a:pt x="89659" y="12696"/>
                  </a:lnTo>
                  <a:lnTo>
                    <a:pt x="87041" y="10340"/>
                  </a:lnTo>
                  <a:lnTo>
                    <a:pt x="84292" y="8246"/>
                  </a:lnTo>
                  <a:lnTo>
                    <a:pt x="81544" y="6413"/>
                  </a:lnTo>
                  <a:lnTo>
                    <a:pt x="78664" y="4712"/>
                  </a:lnTo>
                  <a:lnTo>
                    <a:pt x="75784" y="3272"/>
                  </a:lnTo>
                  <a:lnTo>
                    <a:pt x="72905" y="2094"/>
                  </a:lnTo>
                  <a:lnTo>
                    <a:pt x="69895" y="1178"/>
                  </a:lnTo>
                  <a:lnTo>
                    <a:pt x="66884" y="524"/>
                  </a:lnTo>
                  <a:lnTo>
                    <a:pt x="63874" y="131"/>
                  </a:lnTo>
                  <a:lnTo>
                    <a:pt x="6073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85" name="Google Shape;385;p35"/>
            <p:cNvSpPr/>
            <p:nvPr/>
          </p:nvSpPr>
          <p:spPr>
            <a:xfrm>
              <a:off x="1192250" y="241375"/>
              <a:ext cx="5235475" cy="5235500"/>
            </a:xfrm>
            <a:custGeom>
              <a:rect b="b" l="l" r="r" t="t"/>
              <a:pathLst>
                <a:path extrusionOk="0" h="209420" w="209419">
                  <a:moveTo>
                    <a:pt x="104710" y="4058"/>
                  </a:moveTo>
                  <a:lnTo>
                    <a:pt x="109814" y="4189"/>
                  </a:lnTo>
                  <a:lnTo>
                    <a:pt x="114919" y="4582"/>
                  </a:lnTo>
                  <a:lnTo>
                    <a:pt x="120023" y="5236"/>
                  </a:lnTo>
                  <a:lnTo>
                    <a:pt x="124866" y="6153"/>
                  </a:lnTo>
                  <a:lnTo>
                    <a:pt x="129840" y="7200"/>
                  </a:lnTo>
                  <a:lnTo>
                    <a:pt x="134552" y="8639"/>
                  </a:lnTo>
                  <a:lnTo>
                    <a:pt x="139264" y="10210"/>
                  </a:lnTo>
                  <a:lnTo>
                    <a:pt x="143845" y="12042"/>
                  </a:lnTo>
                  <a:lnTo>
                    <a:pt x="148295" y="14006"/>
                  </a:lnTo>
                  <a:lnTo>
                    <a:pt x="152614" y="16231"/>
                  </a:lnTo>
                  <a:lnTo>
                    <a:pt x="156802" y="18718"/>
                  </a:lnTo>
                  <a:lnTo>
                    <a:pt x="160860" y="21335"/>
                  </a:lnTo>
                  <a:lnTo>
                    <a:pt x="164787" y="24084"/>
                  </a:lnTo>
                  <a:lnTo>
                    <a:pt x="168582" y="27094"/>
                  </a:lnTo>
                  <a:lnTo>
                    <a:pt x="172247" y="30236"/>
                  </a:lnTo>
                  <a:lnTo>
                    <a:pt x="175781" y="33508"/>
                  </a:lnTo>
                  <a:lnTo>
                    <a:pt x="179053" y="37042"/>
                  </a:lnTo>
                  <a:lnTo>
                    <a:pt x="182325" y="40707"/>
                  </a:lnTo>
                  <a:lnTo>
                    <a:pt x="185205" y="44502"/>
                  </a:lnTo>
                  <a:lnTo>
                    <a:pt x="188084" y="48429"/>
                  </a:lnTo>
                  <a:lnTo>
                    <a:pt x="190702" y="52487"/>
                  </a:lnTo>
                  <a:lnTo>
                    <a:pt x="193058" y="56806"/>
                  </a:lnTo>
                  <a:lnTo>
                    <a:pt x="195283" y="61125"/>
                  </a:lnTo>
                  <a:lnTo>
                    <a:pt x="197377" y="65575"/>
                  </a:lnTo>
                  <a:lnTo>
                    <a:pt x="199210" y="70156"/>
                  </a:lnTo>
                  <a:lnTo>
                    <a:pt x="200780" y="74737"/>
                  </a:lnTo>
                  <a:lnTo>
                    <a:pt x="202089" y="79580"/>
                  </a:lnTo>
                  <a:lnTo>
                    <a:pt x="203267" y="84423"/>
                  </a:lnTo>
                  <a:lnTo>
                    <a:pt x="204053" y="89397"/>
                  </a:lnTo>
                  <a:lnTo>
                    <a:pt x="204707" y="94370"/>
                  </a:lnTo>
                  <a:lnTo>
                    <a:pt x="205100" y="99475"/>
                  </a:lnTo>
                  <a:lnTo>
                    <a:pt x="205231" y="104710"/>
                  </a:lnTo>
                  <a:lnTo>
                    <a:pt x="205100" y="109815"/>
                  </a:lnTo>
                  <a:lnTo>
                    <a:pt x="204707" y="114920"/>
                  </a:lnTo>
                  <a:lnTo>
                    <a:pt x="204053" y="120024"/>
                  </a:lnTo>
                  <a:lnTo>
                    <a:pt x="203267" y="124867"/>
                  </a:lnTo>
                  <a:lnTo>
                    <a:pt x="202089" y="129841"/>
                  </a:lnTo>
                  <a:lnTo>
                    <a:pt x="200780" y="134553"/>
                  </a:lnTo>
                  <a:lnTo>
                    <a:pt x="199210" y="139265"/>
                  </a:lnTo>
                  <a:lnTo>
                    <a:pt x="197377" y="143846"/>
                  </a:lnTo>
                  <a:lnTo>
                    <a:pt x="195283" y="148296"/>
                  </a:lnTo>
                  <a:lnTo>
                    <a:pt x="193058" y="152615"/>
                  </a:lnTo>
                  <a:lnTo>
                    <a:pt x="190702" y="156803"/>
                  </a:lnTo>
                  <a:lnTo>
                    <a:pt x="188084" y="160861"/>
                  </a:lnTo>
                  <a:lnTo>
                    <a:pt x="185205" y="164788"/>
                  </a:lnTo>
                  <a:lnTo>
                    <a:pt x="182325" y="168583"/>
                  </a:lnTo>
                  <a:lnTo>
                    <a:pt x="179053" y="172248"/>
                  </a:lnTo>
                  <a:lnTo>
                    <a:pt x="175781" y="175782"/>
                  </a:lnTo>
                  <a:lnTo>
                    <a:pt x="172247" y="179054"/>
                  </a:lnTo>
                  <a:lnTo>
                    <a:pt x="168582" y="182326"/>
                  </a:lnTo>
                  <a:lnTo>
                    <a:pt x="164787" y="185206"/>
                  </a:lnTo>
                  <a:lnTo>
                    <a:pt x="160860" y="188085"/>
                  </a:lnTo>
                  <a:lnTo>
                    <a:pt x="156802" y="190703"/>
                  </a:lnTo>
                  <a:lnTo>
                    <a:pt x="152614" y="193059"/>
                  </a:lnTo>
                  <a:lnTo>
                    <a:pt x="148295" y="195284"/>
                  </a:lnTo>
                  <a:lnTo>
                    <a:pt x="143845" y="197378"/>
                  </a:lnTo>
                  <a:lnTo>
                    <a:pt x="139264" y="199211"/>
                  </a:lnTo>
                  <a:lnTo>
                    <a:pt x="134552" y="200781"/>
                  </a:lnTo>
                  <a:lnTo>
                    <a:pt x="129840" y="202090"/>
                  </a:lnTo>
                  <a:lnTo>
                    <a:pt x="124866" y="203268"/>
                  </a:lnTo>
                  <a:lnTo>
                    <a:pt x="120023" y="204054"/>
                  </a:lnTo>
                  <a:lnTo>
                    <a:pt x="114919" y="204708"/>
                  </a:lnTo>
                  <a:lnTo>
                    <a:pt x="109814" y="205101"/>
                  </a:lnTo>
                  <a:lnTo>
                    <a:pt x="104710" y="205232"/>
                  </a:lnTo>
                  <a:lnTo>
                    <a:pt x="99474" y="205101"/>
                  </a:lnTo>
                  <a:lnTo>
                    <a:pt x="94369" y="204708"/>
                  </a:lnTo>
                  <a:lnTo>
                    <a:pt x="89396" y="204054"/>
                  </a:lnTo>
                  <a:lnTo>
                    <a:pt x="84422" y="203268"/>
                  </a:lnTo>
                  <a:lnTo>
                    <a:pt x="79579" y="202090"/>
                  </a:lnTo>
                  <a:lnTo>
                    <a:pt x="74736" y="200781"/>
                  </a:lnTo>
                  <a:lnTo>
                    <a:pt x="70155" y="199211"/>
                  </a:lnTo>
                  <a:lnTo>
                    <a:pt x="65574" y="197378"/>
                  </a:lnTo>
                  <a:lnTo>
                    <a:pt x="61124" y="195284"/>
                  </a:lnTo>
                  <a:lnTo>
                    <a:pt x="56805" y="193059"/>
                  </a:lnTo>
                  <a:lnTo>
                    <a:pt x="52486" y="190703"/>
                  </a:lnTo>
                  <a:lnTo>
                    <a:pt x="48428" y="188085"/>
                  </a:lnTo>
                  <a:lnTo>
                    <a:pt x="44502" y="185206"/>
                  </a:lnTo>
                  <a:lnTo>
                    <a:pt x="40706" y="182326"/>
                  </a:lnTo>
                  <a:lnTo>
                    <a:pt x="37041" y="179054"/>
                  </a:lnTo>
                  <a:lnTo>
                    <a:pt x="33507" y="175782"/>
                  </a:lnTo>
                  <a:lnTo>
                    <a:pt x="30235" y="172248"/>
                  </a:lnTo>
                  <a:lnTo>
                    <a:pt x="27094" y="168583"/>
                  </a:lnTo>
                  <a:lnTo>
                    <a:pt x="24083" y="164788"/>
                  </a:lnTo>
                  <a:lnTo>
                    <a:pt x="21335" y="160861"/>
                  </a:lnTo>
                  <a:lnTo>
                    <a:pt x="18717" y="156803"/>
                  </a:lnTo>
                  <a:lnTo>
                    <a:pt x="16230" y="152615"/>
                  </a:lnTo>
                  <a:lnTo>
                    <a:pt x="14005" y="148296"/>
                  </a:lnTo>
                  <a:lnTo>
                    <a:pt x="12042" y="143846"/>
                  </a:lnTo>
                  <a:lnTo>
                    <a:pt x="10209" y="139265"/>
                  </a:lnTo>
                  <a:lnTo>
                    <a:pt x="8639" y="134553"/>
                  </a:lnTo>
                  <a:lnTo>
                    <a:pt x="7199" y="129841"/>
                  </a:lnTo>
                  <a:lnTo>
                    <a:pt x="6152" y="124867"/>
                  </a:lnTo>
                  <a:lnTo>
                    <a:pt x="5235" y="120024"/>
                  </a:lnTo>
                  <a:lnTo>
                    <a:pt x="4581" y="114920"/>
                  </a:lnTo>
                  <a:lnTo>
                    <a:pt x="4188" y="109815"/>
                  </a:lnTo>
                  <a:lnTo>
                    <a:pt x="4057" y="104710"/>
                  </a:lnTo>
                  <a:lnTo>
                    <a:pt x="4188" y="99475"/>
                  </a:lnTo>
                  <a:lnTo>
                    <a:pt x="4581" y="94370"/>
                  </a:lnTo>
                  <a:lnTo>
                    <a:pt x="5235" y="89397"/>
                  </a:lnTo>
                  <a:lnTo>
                    <a:pt x="6152" y="84423"/>
                  </a:lnTo>
                  <a:lnTo>
                    <a:pt x="7199" y="79580"/>
                  </a:lnTo>
                  <a:lnTo>
                    <a:pt x="8639" y="74737"/>
                  </a:lnTo>
                  <a:lnTo>
                    <a:pt x="10209" y="70156"/>
                  </a:lnTo>
                  <a:lnTo>
                    <a:pt x="12042" y="65575"/>
                  </a:lnTo>
                  <a:lnTo>
                    <a:pt x="14005" y="61125"/>
                  </a:lnTo>
                  <a:lnTo>
                    <a:pt x="16230" y="56806"/>
                  </a:lnTo>
                  <a:lnTo>
                    <a:pt x="18717" y="52487"/>
                  </a:lnTo>
                  <a:lnTo>
                    <a:pt x="21335" y="48429"/>
                  </a:lnTo>
                  <a:lnTo>
                    <a:pt x="24083" y="44502"/>
                  </a:lnTo>
                  <a:lnTo>
                    <a:pt x="27094" y="40707"/>
                  </a:lnTo>
                  <a:lnTo>
                    <a:pt x="30235" y="37042"/>
                  </a:lnTo>
                  <a:lnTo>
                    <a:pt x="33507" y="33508"/>
                  </a:lnTo>
                  <a:lnTo>
                    <a:pt x="37041" y="30236"/>
                  </a:lnTo>
                  <a:lnTo>
                    <a:pt x="40706" y="27094"/>
                  </a:lnTo>
                  <a:lnTo>
                    <a:pt x="44502" y="24084"/>
                  </a:lnTo>
                  <a:lnTo>
                    <a:pt x="48428" y="21335"/>
                  </a:lnTo>
                  <a:lnTo>
                    <a:pt x="52486" y="18718"/>
                  </a:lnTo>
                  <a:lnTo>
                    <a:pt x="56805" y="16231"/>
                  </a:lnTo>
                  <a:lnTo>
                    <a:pt x="61124" y="14006"/>
                  </a:lnTo>
                  <a:lnTo>
                    <a:pt x="65574" y="12042"/>
                  </a:lnTo>
                  <a:lnTo>
                    <a:pt x="70155" y="10210"/>
                  </a:lnTo>
                  <a:lnTo>
                    <a:pt x="74736" y="8639"/>
                  </a:lnTo>
                  <a:lnTo>
                    <a:pt x="79579" y="7200"/>
                  </a:lnTo>
                  <a:lnTo>
                    <a:pt x="84422" y="6153"/>
                  </a:lnTo>
                  <a:lnTo>
                    <a:pt x="89396" y="5236"/>
                  </a:lnTo>
                  <a:lnTo>
                    <a:pt x="94369" y="4582"/>
                  </a:lnTo>
                  <a:lnTo>
                    <a:pt x="99474" y="4189"/>
                  </a:lnTo>
                  <a:lnTo>
                    <a:pt x="104710" y="4058"/>
                  </a:lnTo>
                  <a:close/>
                  <a:moveTo>
                    <a:pt x="104710" y="1"/>
                  </a:moveTo>
                  <a:lnTo>
                    <a:pt x="99343" y="132"/>
                  </a:lnTo>
                  <a:lnTo>
                    <a:pt x="93977" y="524"/>
                  </a:lnTo>
                  <a:lnTo>
                    <a:pt x="88741" y="1179"/>
                  </a:lnTo>
                  <a:lnTo>
                    <a:pt x="83637" y="2095"/>
                  </a:lnTo>
                  <a:lnTo>
                    <a:pt x="78532" y="3273"/>
                  </a:lnTo>
                  <a:lnTo>
                    <a:pt x="73558" y="4713"/>
                  </a:lnTo>
                  <a:lnTo>
                    <a:pt x="68716" y="6283"/>
                  </a:lnTo>
                  <a:lnTo>
                    <a:pt x="64004" y="8247"/>
                  </a:lnTo>
                  <a:lnTo>
                    <a:pt x="59292" y="10341"/>
                  </a:lnTo>
                  <a:lnTo>
                    <a:pt x="54842" y="12566"/>
                  </a:lnTo>
                  <a:lnTo>
                    <a:pt x="50391" y="15184"/>
                  </a:lnTo>
                  <a:lnTo>
                    <a:pt x="46203" y="17932"/>
                  </a:lnTo>
                  <a:lnTo>
                    <a:pt x="42015" y="20812"/>
                  </a:lnTo>
                  <a:lnTo>
                    <a:pt x="38088" y="23953"/>
                  </a:lnTo>
                  <a:lnTo>
                    <a:pt x="34292" y="27225"/>
                  </a:lnTo>
                  <a:lnTo>
                    <a:pt x="30628" y="30628"/>
                  </a:lnTo>
                  <a:lnTo>
                    <a:pt x="27224" y="34293"/>
                  </a:lnTo>
                  <a:lnTo>
                    <a:pt x="23952" y="38089"/>
                  </a:lnTo>
                  <a:lnTo>
                    <a:pt x="20811" y="42016"/>
                  </a:lnTo>
                  <a:lnTo>
                    <a:pt x="17801" y="46204"/>
                  </a:lnTo>
                  <a:lnTo>
                    <a:pt x="15183" y="50392"/>
                  </a:lnTo>
                  <a:lnTo>
                    <a:pt x="12565" y="54843"/>
                  </a:lnTo>
                  <a:lnTo>
                    <a:pt x="10340" y="59293"/>
                  </a:lnTo>
                  <a:lnTo>
                    <a:pt x="8246" y="64005"/>
                  </a:lnTo>
                  <a:lnTo>
                    <a:pt x="6283" y="68717"/>
                  </a:lnTo>
                  <a:lnTo>
                    <a:pt x="4712" y="73559"/>
                  </a:lnTo>
                  <a:lnTo>
                    <a:pt x="3272" y="78533"/>
                  </a:lnTo>
                  <a:lnTo>
                    <a:pt x="2094" y="83638"/>
                  </a:lnTo>
                  <a:lnTo>
                    <a:pt x="1178" y="88742"/>
                  </a:lnTo>
                  <a:lnTo>
                    <a:pt x="524" y="93978"/>
                  </a:lnTo>
                  <a:lnTo>
                    <a:pt x="131" y="99344"/>
                  </a:lnTo>
                  <a:lnTo>
                    <a:pt x="0" y="104710"/>
                  </a:lnTo>
                  <a:lnTo>
                    <a:pt x="131" y="110077"/>
                  </a:lnTo>
                  <a:lnTo>
                    <a:pt x="524" y="115312"/>
                  </a:lnTo>
                  <a:lnTo>
                    <a:pt x="1178" y="120548"/>
                  </a:lnTo>
                  <a:lnTo>
                    <a:pt x="2094" y="125783"/>
                  </a:lnTo>
                  <a:lnTo>
                    <a:pt x="3272" y="130757"/>
                  </a:lnTo>
                  <a:lnTo>
                    <a:pt x="4712" y="135731"/>
                  </a:lnTo>
                  <a:lnTo>
                    <a:pt x="6283" y="140573"/>
                  </a:lnTo>
                  <a:lnTo>
                    <a:pt x="8246" y="145416"/>
                  </a:lnTo>
                  <a:lnTo>
                    <a:pt x="10340" y="149997"/>
                  </a:lnTo>
                  <a:lnTo>
                    <a:pt x="12565" y="154578"/>
                  </a:lnTo>
                  <a:lnTo>
                    <a:pt x="15183" y="158898"/>
                  </a:lnTo>
                  <a:lnTo>
                    <a:pt x="17801" y="163217"/>
                  </a:lnTo>
                  <a:lnTo>
                    <a:pt x="20811" y="167274"/>
                  </a:lnTo>
                  <a:lnTo>
                    <a:pt x="23952" y="171201"/>
                  </a:lnTo>
                  <a:lnTo>
                    <a:pt x="27224" y="174997"/>
                  </a:lnTo>
                  <a:lnTo>
                    <a:pt x="30628" y="178662"/>
                  </a:lnTo>
                  <a:lnTo>
                    <a:pt x="34292" y="182196"/>
                  </a:lnTo>
                  <a:lnTo>
                    <a:pt x="38088" y="185468"/>
                  </a:lnTo>
                  <a:lnTo>
                    <a:pt x="42015" y="188609"/>
                  </a:lnTo>
                  <a:lnTo>
                    <a:pt x="46203" y="191488"/>
                  </a:lnTo>
                  <a:lnTo>
                    <a:pt x="50391" y="194237"/>
                  </a:lnTo>
                  <a:lnTo>
                    <a:pt x="54842" y="196724"/>
                  </a:lnTo>
                  <a:lnTo>
                    <a:pt x="59292" y="199080"/>
                  </a:lnTo>
                  <a:lnTo>
                    <a:pt x="64004" y="201174"/>
                  </a:lnTo>
                  <a:lnTo>
                    <a:pt x="68716" y="203007"/>
                  </a:lnTo>
                  <a:lnTo>
                    <a:pt x="73558" y="204708"/>
                  </a:lnTo>
                  <a:lnTo>
                    <a:pt x="78532" y="206017"/>
                  </a:lnTo>
                  <a:lnTo>
                    <a:pt x="83637" y="207195"/>
                  </a:lnTo>
                  <a:lnTo>
                    <a:pt x="88741" y="208111"/>
                  </a:lnTo>
                  <a:lnTo>
                    <a:pt x="93977" y="208896"/>
                  </a:lnTo>
                  <a:lnTo>
                    <a:pt x="99343" y="209289"/>
                  </a:lnTo>
                  <a:lnTo>
                    <a:pt x="104710" y="209420"/>
                  </a:lnTo>
                  <a:lnTo>
                    <a:pt x="110076" y="209289"/>
                  </a:lnTo>
                  <a:lnTo>
                    <a:pt x="115311" y="208896"/>
                  </a:lnTo>
                  <a:lnTo>
                    <a:pt x="120547" y="208111"/>
                  </a:lnTo>
                  <a:lnTo>
                    <a:pt x="125782" y="207195"/>
                  </a:lnTo>
                  <a:lnTo>
                    <a:pt x="130756" y="206017"/>
                  </a:lnTo>
                  <a:lnTo>
                    <a:pt x="135730" y="204708"/>
                  </a:lnTo>
                  <a:lnTo>
                    <a:pt x="140573" y="203007"/>
                  </a:lnTo>
                  <a:lnTo>
                    <a:pt x="145415" y="201174"/>
                  </a:lnTo>
                  <a:lnTo>
                    <a:pt x="149996" y="199080"/>
                  </a:lnTo>
                  <a:lnTo>
                    <a:pt x="154577" y="196724"/>
                  </a:lnTo>
                  <a:lnTo>
                    <a:pt x="158897" y="194237"/>
                  </a:lnTo>
                  <a:lnTo>
                    <a:pt x="163216" y="191488"/>
                  </a:lnTo>
                  <a:lnTo>
                    <a:pt x="167273" y="188609"/>
                  </a:lnTo>
                  <a:lnTo>
                    <a:pt x="171200" y="185468"/>
                  </a:lnTo>
                  <a:lnTo>
                    <a:pt x="174996" y="182196"/>
                  </a:lnTo>
                  <a:lnTo>
                    <a:pt x="178661" y="178662"/>
                  </a:lnTo>
                  <a:lnTo>
                    <a:pt x="182195" y="174997"/>
                  </a:lnTo>
                  <a:lnTo>
                    <a:pt x="185467" y="171201"/>
                  </a:lnTo>
                  <a:lnTo>
                    <a:pt x="188608" y="167274"/>
                  </a:lnTo>
                  <a:lnTo>
                    <a:pt x="191488" y="163217"/>
                  </a:lnTo>
                  <a:lnTo>
                    <a:pt x="194236" y="158898"/>
                  </a:lnTo>
                  <a:lnTo>
                    <a:pt x="196723" y="154578"/>
                  </a:lnTo>
                  <a:lnTo>
                    <a:pt x="199079" y="149997"/>
                  </a:lnTo>
                  <a:lnTo>
                    <a:pt x="201173" y="145416"/>
                  </a:lnTo>
                  <a:lnTo>
                    <a:pt x="203006" y="140573"/>
                  </a:lnTo>
                  <a:lnTo>
                    <a:pt x="204707" y="135731"/>
                  </a:lnTo>
                  <a:lnTo>
                    <a:pt x="206016" y="130757"/>
                  </a:lnTo>
                  <a:lnTo>
                    <a:pt x="207194" y="125783"/>
                  </a:lnTo>
                  <a:lnTo>
                    <a:pt x="208110" y="120548"/>
                  </a:lnTo>
                  <a:lnTo>
                    <a:pt x="208895" y="115312"/>
                  </a:lnTo>
                  <a:lnTo>
                    <a:pt x="209288" y="110077"/>
                  </a:lnTo>
                  <a:lnTo>
                    <a:pt x="209419" y="104710"/>
                  </a:lnTo>
                  <a:lnTo>
                    <a:pt x="209288" y="99344"/>
                  </a:lnTo>
                  <a:lnTo>
                    <a:pt x="208895" y="93978"/>
                  </a:lnTo>
                  <a:lnTo>
                    <a:pt x="208110" y="88742"/>
                  </a:lnTo>
                  <a:lnTo>
                    <a:pt x="207194" y="83638"/>
                  </a:lnTo>
                  <a:lnTo>
                    <a:pt x="206016" y="78533"/>
                  </a:lnTo>
                  <a:lnTo>
                    <a:pt x="204707" y="73559"/>
                  </a:lnTo>
                  <a:lnTo>
                    <a:pt x="203006" y="68717"/>
                  </a:lnTo>
                  <a:lnTo>
                    <a:pt x="201173" y="64005"/>
                  </a:lnTo>
                  <a:lnTo>
                    <a:pt x="199079" y="59293"/>
                  </a:lnTo>
                  <a:lnTo>
                    <a:pt x="196723" y="54843"/>
                  </a:lnTo>
                  <a:lnTo>
                    <a:pt x="194236" y="50392"/>
                  </a:lnTo>
                  <a:lnTo>
                    <a:pt x="191488" y="46204"/>
                  </a:lnTo>
                  <a:lnTo>
                    <a:pt x="188608" y="42016"/>
                  </a:lnTo>
                  <a:lnTo>
                    <a:pt x="185467" y="38089"/>
                  </a:lnTo>
                  <a:lnTo>
                    <a:pt x="182195" y="34293"/>
                  </a:lnTo>
                  <a:lnTo>
                    <a:pt x="178661" y="30628"/>
                  </a:lnTo>
                  <a:lnTo>
                    <a:pt x="174996" y="27225"/>
                  </a:lnTo>
                  <a:lnTo>
                    <a:pt x="171200" y="23953"/>
                  </a:lnTo>
                  <a:lnTo>
                    <a:pt x="167273" y="20812"/>
                  </a:lnTo>
                  <a:lnTo>
                    <a:pt x="163216" y="17932"/>
                  </a:lnTo>
                  <a:lnTo>
                    <a:pt x="158897" y="15184"/>
                  </a:lnTo>
                  <a:lnTo>
                    <a:pt x="154577" y="12566"/>
                  </a:lnTo>
                  <a:lnTo>
                    <a:pt x="149996" y="10341"/>
                  </a:lnTo>
                  <a:lnTo>
                    <a:pt x="145415" y="8247"/>
                  </a:lnTo>
                  <a:lnTo>
                    <a:pt x="140573" y="6283"/>
                  </a:lnTo>
                  <a:lnTo>
                    <a:pt x="135730" y="4713"/>
                  </a:lnTo>
                  <a:lnTo>
                    <a:pt x="130756" y="3273"/>
                  </a:lnTo>
                  <a:lnTo>
                    <a:pt x="125782" y="2095"/>
                  </a:lnTo>
                  <a:lnTo>
                    <a:pt x="120547" y="1179"/>
                  </a:lnTo>
                  <a:lnTo>
                    <a:pt x="115311" y="524"/>
                  </a:lnTo>
                  <a:lnTo>
                    <a:pt x="110076" y="132"/>
                  </a:lnTo>
                  <a:lnTo>
                    <a:pt x="10471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86" name="Google Shape;386;p35"/>
            <p:cNvSpPr/>
            <p:nvPr/>
          </p:nvSpPr>
          <p:spPr>
            <a:xfrm>
              <a:off x="1542350" y="2806775"/>
              <a:ext cx="4535275" cy="1364525"/>
            </a:xfrm>
            <a:custGeom>
              <a:rect b="b" l="l" r="r" t="t"/>
              <a:pathLst>
                <a:path extrusionOk="0" h="54581" w="181411">
                  <a:moveTo>
                    <a:pt x="87172" y="0"/>
                  </a:moveTo>
                  <a:lnTo>
                    <a:pt x="83769" y="262"/>
                  </a:lnTo>
                  <a:lnTo>
                    <a:pt x="80235" y="524"/>
                  </a:lnTo>
                  <a:lnTo>
                    <a:pt x="76831" y="916"/>
                  </a:lnTo>
                  <a:lnTo>
                    <a:pt x="73428" y="1440"/>
                  </a:lnTo>
                  <a:lnTo>
                    <a:pt x="70025" y="2094"/>
                  </a:lnTo>
                  <a:lnTo>
                    <a:pt x="66753" y="2749"/>
                  </a:lnTo>
                  <a:lnTo>
                    <a:pt x="63350" y="3665"/>
                  </a:lnTo>
                  <a:lnTo>
                    <a:pt x="60078" y="4581"/>
                  </a:lnTo>
                  <a:lnTo>
                    <a:pt x="56937" y="5628"/>
                  </a:lnTo>
                  <a:lnTo>
                    <a:pt x="53665" y="6806"/>
                  </a:lnTo>
                  <a:lnTo>
                    <a:pt x="50523" y="8115"/>
                  </a:lnTo>
                  <a:lnTo>
                    <a:pt x="47382" y="9424"/>
                  </a:lnTo>
                  <a:lnTo>
                    <a:pt x="44372" y="10864"/>
                  </a:lnTo>
                  <a:lnTo>
                    <a:pt x="41361" y="12435"/>
                  </a:lnTo>
                  <a:lnTo>
                    <a:pt x="38351" y="14136"/>
                  </a:lnTo>
                  <a:lnTo>
                    <a:pt x="35471" y="15838"/>
                  </a:lnTo>
                  <a:lnTo>
                    <a:pt x="32592" y="17670"/>
                  </a:lnTo>
                  <a:lnTo>
                    <a:pt x="29843" y="19633"/>
                  </a:lnTo>
                  <a:lnTo>
                    <a:pt x="27094" y="21597"/>
                  </a:lnTo>
                  <a:lnTo>
                    <a:pt x="24346" y="23691"/>
                  </a:lnTo>
                  <a:lnTo>
                    <a:pt x="21728" y="25916"/>
                  </a:lnTo>
                  <a:lnTo>
                    <a:pt x="19241" y="28272"/>
                  </a:lnTo>
                  <a:lnTo>
                    <a:pt x="16754" y="30628"/>
                  </a:lnTo>
                  <a:lnTo>
                    <a:pt x="14398" y="33115"/>
                  </a:lnTo>
                  <a:lnTo>
                    <a:pt x="12042" y="35602"/>
                  </a:lnTo>
                  <a:lnTo>
                    <a:pt x="9817" y="38219"/>
                  </a:lnTo>
                  <a:lnTo>
                    <a:pt x="7723" y="40968"/>
                  </a:lnTo>
                  <a:lnTo>
                    <a:pt x="5629" y="43717"/>
                  </a:lnTo>
                  <a:lnTo>
                    <a:pt x="3666" y="46596"/>
                  </a:lnTo>
                  <a:lnTo>
                    <a:pt x="1702" y="49476"/>
                  </a:lnTo>
                  <a:lnTo>
                    <a:pt x="1" y="52486"/>
                  </a:lnTo>
                  <a:lnTo>
                    <a:pt x="3535" y="54580"/>
                  </a:lnTo>
                  <a:lnTo>
                    <a:pt x="5236" y="51570"/>
                  </a:lnTo>
                  <a:lnTo>
                    <a:pt x="7069" y="48821"/>
                  </a:lnTo>
                  <a:lnTo>
                    <a:pt x="9032" y="46072"/>
                  </a:lnTo>
                  <a:lnTo>
                    <a:pt x="10995" y="43455"/>
                  </a:lnTo>
                  <a:lnTo>
                    <a:pt x="12959" y="40837"/>
                  </a:lnTo>
                  <a:lnTo>
                    <a:pt x="15184" y="38350"/>
                  </a:lnTo>
                  <a:lnTo>
                    <a:pt x="17409" y="35863"/>
                  </a:lnTo>
                  <a:lnTo>
                    <a:pt x="19634" y="33507"/>
                  </a:lnTo>
                  <a:lnTo>
                    <a:pt x="22121" y="31282"/>
                  </a:lnTo>
                  <a:lnTo>
                    <a:pt x="24477" y="29057"/>
                  </a:lnTo>
                  <a:lnTo>
                    <a:pt x="26964" y="26963"/>
                  </a:lnTo>
                  <a:lnTo>
                    <a:pt x="29581" y="24869"/>
                  </a:lnTo>
                  <a:lnTo>
                    <a:pt x="32199" y="22905"/>
                  </a:lnTo>
                  <a:lnTo>
                    <a:pt x="34817" y="21073"/>
                  </a:lnTo>
                  <a:lnTo>
                    <a:pt x="37565" y="19372"/>
                  </a:lnTo>
                  <a:lnTo>
                    <a:pt x="40445" y="17670"/>
                  </a:lnTo>
                  <a:lnTo>
                    <a:pt x="43324" y="16099"/>
                  </a:lnTo>
                  <a:lnTo>
                    <a:pt x="46204" y="14529"/>
                  </a:lnTo>
                  <a:lnTo>
                    <a:pt x="49083" y="13220"/>
                  </a:lnTo>
                  <a:lnTo>
                    <a:pt x="52094" y="11911"/>
                  </a:lnTo>
                  <a:lnTo>
                    <a:pt x="55104" y="10602"/>
                  </a:lnTo>
                  <a:lnTo>
                    <a:pt x="58246" y="9555"/>
                  </a:lnTo>
                  <a:lnTo>
                    <a:pt x="61387" y="8508"/>
                  </a:lnTo>
                  <a:lnTo>
                    <a:pt x="64528" y="7592"/>
                  </a:lnTo>
                  <a:lnTo>
                    <a:pt x="67669" y="6806"/>
                  </a:lnTo>
                  <a:lnTo>
                    <a:pt x="70942" y="6152"/>
                  </a:lnTo>
                  <a:lnTo>
                    <a:pt x="74083" y="5498"/>
                  </a:lnTo>
                  <a:lnTo>
                    <a:pt x="77355" y="4974"/>
                  </a:lnTo>
                  <a:lnTo>
                    <a:pt x="80627" y="4581"/>
                  </a:lnTo>
                  <a:lnTo>
                    <a:pt x="84030" y="4320"/>
                  </a:lnTo>
                  <a:lnTo>
                    <a:pt x="87302" y="4189"/>
                  </a:lnTo>
                  <a:lnTo>
                    <a:pt x="90706" y="4058"/>
                  </a:lnTo>
                  <a:lnTo>
                    <a:pt x="93978" y="4189"/>
                  </a:lnTo>
                  <a:lnTo>
                    <a:pt x="97381" y="4320"/>
                  </a:lnTo>
                  <a:lnTo>
                    <a:pt x="100653" y="4581"/>
                  </a:lnTo>
                  <a:lnTo>
                    <a:pt x="103925" y="4974"/>
                  </a:lnTo>
                  <a:lnTo>
                    <a:pt x="107197" y="5498"/>
                  </a:lnTo>
                  <a:lnTo>
                    <a:pt x="110469" y="6152"/>
                  </a:lnTo>
                  <a:lnTo>
                    <a:pt x="113611" y="6806"/>
                  </a:lnTo>
                  <a:lnTo>
                    <a:pt x="116883" y="7592"/>
                  </a:lnTo>
                  <a:lnTo>
                    <a:pt x="120024" y="8508"/>
                  </a:lnTo>
                  <a:lnTo>
                    <a:pt x="123165" y="9555"/>
                  </a:lnTo>
                  <a:lnTo>
                    <a:pt x="126176" y="10602"/>
                  </a:lnTo>
                  <a:lnTo>
                    <a:pt x="129186" y="11911"/>
                  </a:lnTo>
                  <a:lnTo>
                    <a:pt x="132197" y="13220"/>
                  </a:lnTo>
                  <a:lnTo>
                    <a:pt x="135207" y="14529"/>
                  </a:lnTo>
                  <a:lnTo>
                    <a:pt x="138087" y="16099"/>
                  </a:lnTo>
                  <a:lnTo>
                    <a:pt x="140966" y="17670"/>
                  </a:lnTo>
                  <a:lnTo>
                    <a:pt x="143715" y="19372"/>
                  </a:lnTo>
                  <a:lnTo>
                    <a:pt x="146463" y="21073"/>
                  </a:lnTo>
                  <a:lnTo>
                    <a:pt x="149081" y="22905"/>
                  </a:lnTo>
                  <a:lnTo>
                    <a:pt x="151699" y="24869"/>
                  </a:lnTo>
                  <a:lnTo>
                    <a:pt x="154317" y="26963"/>
                  </a:lnTo>
                  <a:lnTo>
                    <a:pt x="156803" y="29057"/>
                  </a:lnTo>
                  <a:lnTo>
                    <a:pt x="159290" y="31282"/>
                  </a:lnTo>
                  <a:lnTo>
                    <a:pt x="161646" y="33507"/>
                  </a:lnTo>
                  <a:lnTo>
                    <a:pt x="163871" y="35863"/>
                  </a:lnTo>
                  <a:lnTo>
                    <a:pt x="166096" y="38350"/>
                  </a:lnTo>
                  <a:lnTo>
                    <a:pt x="168321" y="40837"/>
                  </a:lnTo>
                  <a:lnTo>
                    <a:pt x="170416" y="43455"/>
                  </a:lnTo>
                  <a:lnTo>
                    <a:pt x="172379" y="46072"/>
                  </a:lnTo>
                  <a:lnTo>
                    <a:pt x="174211" y="48821"/>
                  </a:lnTo>
                  <a:lnTo>
                    <a:pt x="176044" y="51570"/>
                  </a:lnTo>
                  <a:lnTo>
                    <a:pt x="177745" y="54580"/>
                  </a:lnTo>
                  <a:lnTo>
                    <a:pt x="181410" y="52486"/>
                  </a:lnTo>
                  <a:lnTo>
                    <a:pt x="179578" y="49476"/>
                  </a:lnTo>
                  <a:lnTo>
                    <a:pt x="177614" y="46596"/>
                  </a:lnTo>
                  <a:lnTo>
                    <a:pt x="175651" y="43717"/>
                  </a:lnTo>
                  <a:lnTo>
                    <a:pt x="173688" y="40968"/>
                  </a:lnTo>
                  <a:lnTo>
                    <a:pt x="171463" y="38219"/>
                  </a:lnTo>
                  <a:lnTo>
                    <a:pt x="169238" y="35602"/>
                  </a:lnTo>
                  <a:lnTo>
                    <a:pt x="166882" y="33115"/>
                  </a:lnTo>
                  <a:lnTo>
                    <a:pt x="164526" y="30628"/>
                  </a:lnTo>
                  <a:lnTo>
                    <a:pt x="162039" y="28272"/>
                  </a:lnTo>
                  <a:lnTo>
                    <a:pt x="159552" y="25916"/>
                  </a:lnTo>
                  <a:lnTo>
                    <a:pt x="156934" y="23691"/>
                  </a:lnTo>
                  <a:lnTo>
                    <a:pt x="154317" y="21597"/>
                  </a:lnTo>
                  <a:lnTo>
                    <a:pt x="151568" y="19633"/>
                  </a:lnTo>
                  <a:lnTo>
                    <a:pt x="148688" y="17670"/>
                  </a:lnTo>
                  <a:lnTo>
                    <a:pt x="145809" y="15838"/>
                  </a:lnTo>
                  <a:lnTo>
                    <a:pt x="142929" y="14136"/>
                  </a:lnTo>
                  <a:lnTo>
                    <a:pt x="140050" y="12435"/>
                  </a:lnTo>
                  <a:lnTo>
                    <a:pt x="136909" y="10864"/>
                  </a:lnTo>
                  <a:lnTo>
                    <a:pt x="133898" y="9424"/>
                  </a:lnTo>
                  <a:lnTo>
                    <a:pt x="130757" y="8115"/>
                  </a:lnTo>
                  <a:lnTo>
                    <a:pt x="127616" y="6806"/>
                  </a:lnTo>
                  <a:lnTo>
                    <a:pt x="124474" y="5628"/>
                  </a:lnTo>
                  <a:lnTo>
                    <a:pt x="121202" y="4581"/>
                  </a:lnTo>
                  <a:lnTo>
                    <a:pt x="117930" y="3665"/>
                  </a:lnTo>
                  <a:lnTo>
                    <a:pt x="114658" y="2749"/>
                  </a:lnTo>
                  <a:lnTo>
                    <a:pt x="111255" y="2094"/>
                  </a:lnTo>
                  <a:lnTo>
                    <a:pt x="107852" y="1440"/>
                  </a:lnTo>
                  <a:lnTo>
                    <a:pt x="104449" y="916"/>
                  </a:lnTo>
                  <a:lnTo>
                    <a:pt x="101046" y="524"/>
                  </a:lnTo>
                  <a:lnTo>
                    <a:pt x="97643" y="262"/>
                  </a:lnTo>
                  <a:lnTo>
                    <a:pt x="94109"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87" name="Google Shape;387;p35"/>
            <p:cNvSpPr/>
            <p:nvPr/>
          </p:nvSpPr>
          <p:spPr>
            <a:xfrm>
              <a:off x="1542350" y="1546975"/>
              <a:ext cx="4535275" cy="1361250"/>
            </a:xfrm>
            <a:custGeom>
              <a:rect b="b" l="l" r="r" t="t"/>
              <a:pathLst>
                <a:path extrusionOk="0" h="54450" w="181411">
                  <a:moveTo>
                    <a:pt x="3535" y="1"/>
                  </a:moveTo>
                  <a:lnTo>
                    <a:pt x="1" y="2095"/>
                  </a:lnTo>
                  <a:lnTo>
                    <a:pt x="1702" y="5105"/>
                  </a:lnTo>
                  <a:lnTo>
                    <a:pt x="3666" y="7985"/>
                  </a:lnTo>
                  <a:lnTo>
                    <a:pt x="5629" y="10864"/>
                  </a:lnTo>
                  <a:lnTo>
                    <a:pt x="7723" y="13613"/>
                  </a:lnTo>
                  <a:lnTo>
                    <a:pt x="9817" y="16231"/>
                  </a:lnTo>
                  <a:lnTo>
                    <a:pt x="12042" y="18849"/>
                  </a:lnTo>
                  <a:lnTo>
                    <a:pt x="14398" y="21466"/>
                  </a:lnTo>
                  <a:lnTo>
                    <a:pt x="16754" y="23953"/>
                  </a:lnTo>
                  <a:lnTo>
                    <a:pt x="19241" y="26309"/>
                  </a:lnTo>
                  <a:lnTo>
                    <a:pt x="21728" y="28534"/>
                  </a:lnTo>
                  <a:lnTo>
                    <a:pt x="24346" y="30759"/>
                  </a:lnTo>
                  <a:lnTo>
                    <a:pt x="27094" y="32853"/>
                  </a:lnTo>
                  <a:lnTo>
                    <a:pt x="29843" y="34948"/>
                  </a:lnTo>
                  <a:lnTo>
                    <a:pt x="32592" y="36780"/>
                  </a:lnTo>
                  <a:lnTo>
                    <a:pt x="35471" y="38612"/>
                  </a:lnTo>
                  <a:lnTo>
                    <a:pt x="38351" y="40445"/>
                  </a:lnTo>
                  <a:lnTo>
                    <a:pt x="41361" y="42015"/>
                  </a:lnTo>
                  <a:lnTo>
                    <a:pt x="44372" y="43586"/>
                  </a:lnTo>
                  <a:lnTo>
                    <a:pt x="47382" y="45026"/>
                  </a:lnTo>
                  <a:lnTo>
                    <a:pt x="50523" y="46466"/>
                  </a:lnTo>
                  <a:lnTo>
                    <a:pt x="53665" y="47644"/>
                  </a:lnTo>
                  <a:lnTo>
                    <a:pt x="56937" y="48822"/>
                  </a:lnTo>
                  <a:lnTo>
                    <a:pt x="60078" y="49869"/>
                  </a:lnTo>
                  <a:lnTo>
                    <a:pt x="63350" y="50916"/>
                  </a:lnTo>
                  <a:lnTo>
                    <a:pt x="66753" y="51701"/>
                  </a:lnTo>
                  <a:lnTo>
                    <a:pt x="70025" y="52486"/>
                  </a:lnTo>
                  <a:lnTo>
                    <a:pt x="73428" y="53010"/>
                  </a:lnTo>
                  <a:lnTo>
                    <a:pt x="76831" y="53534"/>
                  </a:lnTo>
                  <a:lnTo>
                    <a:pt x="80235" y="53926"/>
                  </a:lnTo>
                  <a:lnTo>
                    <a:pt x="83769" y="54319"/>
                  </a:lnTo>
                  <a:lnTo>
                    <a:pt x="87172" y="54450"/>
                  </a:lnTo>
                  <a:lnTo>
                    <a:pt x="94109" y="54450"/>
                  </a:lnTo>
                  <a:lnTo>
                    <a:pt x="97643" y="54319"/>
                  </a:lnTo>
                  <a:lnTo>
                    <a:pt x="101046" y="53926"/>
                  </a:lnTo>
                  <a:lnTo>
                    <a:pt x="104449" y="53534"/>
                  </a:lnTo>
                  <a:lnTo>
                    <a:pt x="107852" y="53010"/>
                  </a:lnTo>
                  <a:lnTo>
                    <a:pt x="111255" y="52486"/>
                  </a:lnTo>
                  <a:lnTo>
                    <a:pt x="114658" y="51701"/>
                  </a:lnTo>
                  <a:lnTo>
                    <a:pt x="117930" y="50916"/>
                  </a:lnTo>
                  <a:lnTo>
                    <a:pt x="121202" y="49869"/>
                  </a:lnTo>
                  <a:lnTo>
                    <a:pt x="124474" y="48822"/>
                  </a:lnTo>
                  <a:lnTo>
                    <a:pt x="127616" y="47644"/>
                  </a:lnTo>
                  <a:lnTo>
                    <a:pt x="130757" y="46466"/>
                  </a:lnTo>
                  <a:lnTo>
                    <a:pt x="133898" y="45026"/>
                  </a:lnTo>
                  <a:lnTo>
                    <a:pt x="136909" y="43586"/>
                  </a:lnTo>
                  <a:lnTo>
                    <a:pt x="140050" y="42015"/>
                  </a:lnTo>
                  <a:lnTo>
                    <a:pt x="142929" y="40445"/>
                  </a:lnTo>
                  <a:lnTo>
                    <a:pt x="145809" y="38612"/>
                  </a:lnTo>
                  <a:lnTo>
                    <a:pt x="148688" y="36780"/>
                  </a:lnTo>
                  <a:lnTo>
                    <a:pt x="151568" y="34948"/>
                  </a:lnTo>
                  <a:lnTo>
                    <a:pt x="154317" y="32853"/>
                  </a:lnTo>
                  <a:lnTo>
                    <a:pt x="156934" y="30759"/>
                  </a:lnTo>
                  <a:lnTo>
                    <a:pt x="159552" y="28534"/>
                  </a:lnTo>
                  <a:lnTo>
                    <a:pt x="162039" y="26309"/>
                  </a:lnTo>
                  <a:lnTo>
                    <a:pt x="164526" y="23953"/>
                  </a:lnTo>
                  <a:lnTo>
                    <a:pt x="166882" y="21466"/>
                  </a:lnTo>
                  <a:lnTo>
                    <a:pt x="169238" y="18849"/>
                  </a:lnTo>
                  <a:lnTo>
                    <a:pt x="171463" y="16231"/>
                  </a:lnTo>
                  <a:lnTo>
                    <a:pt x="173688" y="13613"/>
                  </a:lnTo>
                  <a:lnTo>
                    <a:pt x="175651" y="10864"/>
                  </a:lnTo>
                  <a:lnTo>
                    <a:pt x="177614" y="7985"/>
                  </a:lnTo>
                  <a:lnTo>
                    <a:pt x="179578" y="5105"/>
                  </a:lnTo>
                  <a:lnTo>
                    <a:pt x="181410" y="2095"/>
                  </a:lnTo>
                  <a:lnTo>
                    <a:pt x="177745" y="1"/>
                  </a:lnTo>
                  <a:lnTo>
                    <a:pt x="176044" y="2880"/>
                  </a:lnTo>
                  <a:lnTo>
                    <a:pt x="174211" y="5629"/>
                  </a:lnTo>
                  <a:lnTo>
                    <a:pt x="172379" y="8378"/>
                  </a:lnTo>
                  <a:lnTo>
                    <a:pt x="170416" y="11126"/>
                  </a:lnTo>
                  <a:lnTo>
                    <a:pt x="168321" y="13613"/>
                  </a:lnTo>
                  <a:lnTo>
                    <a:pt x="166096" y="16231"/>
                  </a:lnTo>
                  <a:lnTo>
                    <a:pt x="163871" y="18587"/>
                  </a:lnTo>
                  <a:lnTo>
                    <a:pt x="161646" y="20943"/>
                  </a:lnTo>
                  <a:lnTo>
                    <a:pt x="159290" y="23299"/>
                  </a:lnTo>
                  <a:lnTo>
                    <a:pt x="156803" y="25393"/>
                  </a:lnTo>
                  <a:lnTo>
                    <a:pt x="154317" y="27618"/>
                  </a:lnTo>
                  <a:lnTo>
                    <a:pt x="151699" y="29581"/>
                  </a:lnTo>
                  <a:lnTo>
                    <a:pt x="149081" y="31545"/>
                  </a:lnTo>
                  <a:lnTo>
                    <a:pt x="146463" y="33377"/>
                  </a:lnTo>
                  <a:lnTo>
                    <a:pt x="143715" y="35209"/>
                  </a:lnTo>
                  <a:lnTo>
                    <a:pt x="140966" y="36911"/>
                  </a:lnTo>
                  <a:lnTo>
                    <a:pt x="138087" y="38482"/>
                  </a:lnTo>
                  <a:lnTo>
                    <a:pt x="135207" y="39921"/>
                  </a:lnTo>
                  <a:lnTo>
                    <a:pt x="132197" y="41361"/>
                  </a:lnTo>
                  <a:lnTo>
                    <a:pt x="129186" y="42670"/>
                  </a:lnTo>
                  <a:lnTo>
                    <a:pt x="126176" y="43848"/>
                  </a:lnTo>
                  <a:lnTo>
                    <a:pt x="123165" y="45026"/>
                  </a:lnTo>
                  <a:lnTo>
                    <a:pt x="120024" y="45942"/>
                  </a:lnTo>
                  <a:lnTo>
                    <a:pt x="116883" y="46858"/>
                  </a:lnTo>
                  <a:lnTo>
                    <a:pt x="113611" y="47644"/>
                  </a:lnTo>
                  <a:lnTo>
                    <a:pt x="110469" y="48429"/>
                  </a:lnTo>
                  <a:lnTo>
                    <a:pt x="107197" y="48952"/>
                  </a:lnTo>
                  <a:lnTo>
                    <a:pt x="103925" y="49476"/>
                  </a:lnTo>
                  <a:lnTo>
                    <a:pt x="100653" y="49869"/>
                  </a:lnTo>
                  <a:lnTo>
                    <a:pt x="97381" y="50130"/>
                  </a:lnTo>
                  <a:lnTo>
                    <a:pt x="93978" y="50392"/>
                  </a:lnTo>
                  <a:lnTo>
                    <a:pt x="87302" y="50392"/>
                  </a:lnTo>
                  <a:lnTo>
                    <a:pt x="84030" y="50130"/>
                  </a:lnTo>
                  <a:lnTo>
                    <a:pt x="80627" y="49869"/>
                  </a:lnTo>
                  <a:lnTo>
                    <a:pt x="77355" y="49476"/>
                  </a:lnTo>
                  <a:lnTo>
                    <a:pt x="74083" y="48952"/>
                  </a:lnTo>
                  <a:lnTo>
                    <a:pt x="70942" y="48429"/>
                  </a:lnTo>
                  <a:lnTo>
                    <a:pt x="67669" y="47644"/>
                  </a:lnTo>
                  <a:lnTo>
                    <a:pt x="64528" y="46858"/>
                  </a:lnTo>
                  <a:lnTo>
                    <a:pt x="61387" y="45942"/>
                  </a:lnTo>
                  <a:lnTo>
                    <a:pt x="58246" y="45026"/>
                  </a:lnTo>
                  <a:lnTo>
                    <a:pt x="55104" y="43848"/>
                  </a:lnTo>
                  <a:lnTo>
                    <a:pt x="52094" y="42670"/>
                  </a:lnTo>
                  <a:lnTo>
                    <a:pt x="49083" y="41361"/>
                  </a:lnTo>
                  <a:lnTo>
                    <a:pt x="46204" y="39921"/>
                  </a:lnTo>
                  <a:lnTo>
                    <a:pt x="43324" y="38482"/>
                  </a:lnTo>
                  <a:lnTo>
                    <a:pt x="40445" y="36911"/>
                  </a:lnTo>
                  <a:lnTo>
                    <a:pt x="37565" y="35209"/>
                  </a:lnTo>
                  <a:lnTo>
                    <a:pt x="34817" y="33377"/>
                  </a:lnTo>
                  <a:lnTo>
                    <a:pt x="32199" y="31545"/>
                  </a:lnTo>
                  <a:lnTo>
                    <a:pt x="29581" y="29581"/>
                  </a:lnTo>
                  <a:lnTo>
                    <a:pt x="26964" y="27618"/>
                  </a:lnTo>
                  <a:lnTo>
                    <a:pt x="24477" y="25393"/>
                  </a:lnTo>
                  <a:lnTo>
                    <a:pt x="22121" y="23299"/>
                  </a:lnTo>
                  <a:lnTo>
                    <a:pt x="19634" y="20943"/>
                  </a:lnTo>
                  <a:lnTo>
                    <a:pt x="17409" y="18587"/>
                  </a:lnTo>
                  <a:lnTo>
                    <a:pt x="15184" y="16231"/>
                  </a:lnTo>
                  <a:lnTo>
                    <a:pt x="12959" y="13613"/>
                  </a:lnTo>
                  <a:lnTo>
                    <a:pt x="10995" y="11126"/>
                  </a:lnTo>
                  <a:lnTo>
                    <a:pt x="9032" y="8378"/>
                  </a:lnTo>
                  <a:lnTo>
                    <a:pt x="7069" y="5629"/>
                  </a:lnTo>
                  <a:lnTo>
                    <a:pt x="5236" y="2880"/>
                  </a:lnTo>
                  <a:lnTo>
                    <a:pt x="3535"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88" name="Google Shape;388;p35"/>
            <p:cNvSpPr/>
            <p:nvPr/>
          </p:nvSpPr>
          <p:spPr>
            <a:xfrm>
              <a:off x="3757625" y="290475"/>
              <a:ext cx="101450" cy="5130775"/>
            </a:xfrm>
            <a:custGeom>
              <a:rect b="b" l="l" r="r" t="t"/>
              <a:pathLst>
                <a:path extrusionOk="0" h="205231" w="4058">
                  <a:moveTo>
                    <a:pt x="0" y="0"/>
                  </a:moveTo>
                  <a:lnTo>
                    <a:pt x="0" y="205231"/>
                  </a:lnTo>
                  <a:lnTo>
                    <a:pt x="4058" y="205231"/>
                  </a:lnTo>
                  <a:lnTo>
                    <a:pt x="405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389" name="Google Shape;389;p35"/>
          <p:cNvGrpSpPr/>
          <p:nvPr/>
        </p:nvGrpSpPr>
        <p:grpSpPr>
          <a:xfrm>
            <a:off x="5806546" y="1495435"/>
            <a:ext cx="316797" cy="462058"/>
            <a:chOff x="2014100" y="238125"/>
            <a:chExt cx="3591800" cy="5238750"/>
          </a:xfrm>
        </p:grpSpPr>
        <p:sp>
          <p:nvSpPr>
            <p:cNvPr id="390" name="Google Shape;390;p35"/>
            <p:cNvSpPr/>
            <p:nvPr/>
          </p:nvSpPr>
          <p:spPr>
            <a:xfrm>
              <a:off x="3808350" y="238125"/>
              <a:ext cx="1345725" cy="1345725"/>
            </a:xfrm>
            <a:custGeom>
              <a:rect b="b" l="l" r="r" t="t"/>
              <a:pathLst>
                <a:path extrusionOk="0" h="53829" w="53829">
                  <a:moveTo>
                    <a:pt x="1" y="0"/>
                  </a:moveTo>
                  <a:lnTo>
                    <a:pt x="131" y="2750"/>
                  </a:lnTo>
                  <a:lnTo>
                    <a:pt x="262" y="5501"/>
                  </a:lnTo>
                  <a:lnTo>
                    <a:pt x="655" y="8251"/>
                  </a:lnTo>
                  <a:lnTo>
                    <a:pt x="1048" y="10870"/>
                  </a:lnTo>
                  <a:lnTo>
                    <a:pt x="1703" y="13490"/>
                  </a:lnTo>
                  <a:lnTo>
                    <a:pt x="2358" y="15978"/>
                  </a:lnTo>
                  <a:lnTo>
                    <a:pt x="3275" y="18467"/>
                  </a:lnTo>
                  <a:lnTo>
                    <a:pt x="4192" y="20955"/>
                  </a:lnTo>
                  <a:lnTo>
                    <a:pt x="5370" y="23312"/>
                  </a:lnTo>
                  <a:lnTo>
                    <a:pt x="6549" y="25670"/>
                  </a:lnTo>
                  <a:lnTo>
                    <a:pt x="7859" y="27896"/>
                  </a:lnTo>
                  <a:lnTo>
                    <a:pt x="9168" y="30123"/>
                  </a:lnTo>
                  <a:lnTo>
                    <a:pt x="10740" y="32218"/>
                  </a:lnTo>
                  <a:lnTo>
                    <a:pt x="12312" y="34183"/>
                  </a:lnTo>
                  <a:lnTo>
                    <a:pt x="14014" y="36147"/>
                  </a:lnTo>
                  <a:lnTo>
                    <a:pt x="15717" y="37981"/>
                  </a:lnTo>
                  <a:lnTo>
                    <a:pt x="17681" y="39815"/>
                  </a:lnTo>
                  <a:lnTo>
                    <a:pt x="19646" y="41517"/>
                  </a:lnTo>
                  <a:lnTo>
                    <a:pt x="21610" y="43089"/>
                  </a:lnTo>
                  <a:lnTo>
                    <a:pt x="23706" y="44660"/>
                  </a:lnTo>
                  <a:lnTo>
                    <a:pt x="25932" y="45970"/>
                  </a:lnTo>
                  <a:lnTo>
                    <a:pt x="28159" y="47280"/>
                  </a:lnTo>
                  <a:lnTo>
                    <a:pt x="30516" y="48458"/>
                  </a:lnTo>
                  <a:lnTo>
                    <a:pt x="32874" y="49637"/>
                  </a:lnTo>
                  <a:lnTo>
                    <a:pt x="35362" y="50554"/>
                  </a:lnTo>
                  <a:lnTo>
                    <a:pt x="37850" y="51340"/>
                  </a:lnTo>
                  <a:lnTo>
                    <a:pt x="40339" y="52126"/>
                  </a:lnTo>
                  <a:lnTo>
                    <a:pt x="42958" y="52780"/>
                  </a:lnTo>
                  <a:lnTo>
                    <a:pt x="45577" y="53173"/>
                  </a:lnTo>
                  <a:lnTo>
                    <a:pt x="48328" y="53566"/>
                  </a:lnTo>
                  <a:lnTo>
                    <a:pt x="50947" y="53697"/>
                  </a:lnTo>
                  <a:lnTo>
                    <a:pt x="53828" y="53828"/>
                  </a:lnTo>
                  <a:lnTo>
                    <a:pt x="53828" y="51078"/>
                  </a:lnTo>
                  <a:lnTo>
                    <a:pt x="51209" y="50947"/>
                  </a:lnTo>
                  <a:lnTo>
                    <a:pt x="48590" y="50816"/>
                  </a:lnTo>
                  <a:lnTo>
                    <a:pt x="45970" y="50423"/>
                  </a:lnTo>
                  <a:lnTo>
                    <a:pt x="43482" y="50030"/>
                  </a:lnTo>
                  <a:lnTo>
                    <a:pt x="40994" y="49506"/>
                  </a:lnTo>
                  <a:lnTo>
                    <a:pt x="38636" y="48720"/>
                  </a:lnTo>
                  <a:lnTo>
                    <a:pt x="36279" y="47935"/>
                  </a:lnTo>
                  <a:lnTo>
                    <a:pt x="33921" y="47018"/>
                  </a:lnTo>
                  <a:lnTo>
                    <a:pt x="31695" y="45970"/>
                  </a:lnTo>
                  <a:lnTo>
                    <a:pt x="29468" y="44922"/>
                  </a:lnTo>
                  <a:lnTo>
                    <a:pt x="27373" y="43613"/>
                  </a:lnTo>
                  <a:lnTo>
                    <a:pt x="25277" y="42303"/>
                  </a:lnTo>
                  <a:lnTo>
                    <a:pt x="23313" y="40862"/>
                  </a:lnTo>
                  <a:lnTo>
                    <a:pt x="21348" y="39422"/>
                  </a:lnTo>
                  <a:lnTo>
                    <a:pt x="19515" y="37850"/>
                  </a:lnTo>
                  <a:lnTo>
                    <a:pt x="17681" y="36147"/>
                  </a:lnTo>
                  <a:lnTo>
                    <a:pt x="15979" y="34314"/>
                  </a:lnTo>
                  <a:lnTo>
                    <a:pt x="14407" y="32480"/>
                  </a:lnTo>
                  <a:lnTo>
                    <a:pt x="12966" y="30516"/>
                  </a:lnTo>
                  <a:lnTo>
                    <a:pt x="11526" y="28551"/>
                  </a:lnTo>
                  <a:lnTo>
                    <a:pt x="10216" y="26456"/>
                  </a:lnTo>
                  <a:lnTo>
                    <a:pt x="8906" y="24360"/>
                  </a:lnTo>
                  <a:lnTo>
                    <a:pt x="7859" y="22134"/>
                  </a:lnTo>
                  <a:lnTo>
                    <a:pt x="6811" y="19907"/>
                  </a:lnTo>
                  <a:lnTo>
                    <a:pt x="5894" y="17550"/>
                  </a:lnTo>
                  <a:lnTo>
                    <a:pt x="5108" y="15192"/>
                  </a:lnTo>
                  <a:lnTo>
                    <a:pt x="4322" y="12835"/>
                  </a:lnTo>
                  <a:lnTo>
                    <a:pt x="3799" y="10347"/>
                  </a:lnTo>
                  <a:lnTo>
                    <a:pt x="3406" y="7858"/>
                  </a:lnTo>
                  <a:lnTo>
                    <a:pt x="3013" y="5239"/>
                  </a:lnTo>
                  <a:lnTo>
                    <a:pt x="2882" y="2619"/>
                  </a:lnTo>
                  <a:lnTo>
                    <a:pt x="275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91" name="Google Shape;391;p35"/>
            <p:cNvSpPr/>
            <p:nvPr/>
          </p:nvSpPr>
          <p:spPr>
            <a:xfrm>
              <a:off x="3808350" y="1515050"/>
              <a:ext cx="1345725" cy="1342450"/>
            </a:xfrm>
            <a:custGeom>
              <a:rect b="b" l="l" r="r" t="t"/>
              <a:pathLst>
                <a:path extrusionOk="0" h="53698" w="53829">
                  <a:moveTo>
                    <a:pt x="50947" y="1"/>
                  </a:moveTo>
                  <a:lnTo>
                    <a:pt x="48328" y="263"/>
                  </a:lnTo>
                  <a:lnTo>
                    <a:pt x="45577" y="656"/>
                  </a:lnTo>
                  <a:lnTo>
                    <a:pt x="42958" y="1049"/>
                  </a:lnTo>
                  <a:lnTo>
                    <a:pt x="40339" y="1703"/>
                  </a:lnTo>
                  <a:lnTo>
                    <a:pt x="37850" y="2358"/>
                  </a:lnTo>
                  <a:lnTo>
                    <a:pt x="35362" y="3275"/>
                  </a:lnTo>
                  <a:lnTo>
                    <a:pt x="32874" y="4192"/>
                  </a:lnTo>
                  <a:lnTo>
                    <a:pt x="30516" y="5240"/>
                  </a:lnTo>
                  <a:lnTo>
                    <a:pt x="28159" y="6418"/>
                  </a:lnTo>
                  <a:lnTo>
                    <a:pt x="25932" y="7728"/>
                  </a:lnTo>
                  <a:lnTo>
                    <a:pt x="23706" y="9169"/>
                  </a:lnTo>
                  <a:lnTo>
                    <a:pt x="21610" y="10740"/>
                  </a:lnTo>
                  <a:lnTo>
                    <a:pt x="19646" y="12312"/>
                  </a:lnTo>
                  <a:lnTo>
                    <a:pt x="17681" y="14014"/>
                  </a:lnTo>
                  <a:lnTo>
                    <a:pt x="15717" y="15717"/>
                  </a:lnTo>
                  <a:lnTo>
                    <a:pt x="14014" y="17551"/>
                  </a:lnTo>
                  <a:lnTo>
                    <a:pt x="12312" y="19515"/>
                  </a:lnTo>
                  <a:lnTo>
                    <a:pt x="10740" y="21611"/>
                  </a:lnTo>
                  <a:lnTo>
                    <a:pt x="9168" y="23706"/>
                  </a:lnTo>
                  <a:lnTo>
                    <a:pt x="7859" y="25933"/>
                  </a:lnTo>
                  <a:lnTo>
                    <a:pt x="6549" y="28159"/>
                  </a:lnTo>
                  <a:lnTo>
                    <a:pt x="5370" y="30517"/>
                  </a:lnTo>
                  <a:lnTo>
                    <a:pt x="4192" y="32874"/>
                  </a:lnTo>
                  <a:lnTo>
                    <a:pt x="3275" y="35231"/>
                  </a:lnTo>
                  <a:lnTo>
                    <a:pt x="2358" y="37720"/>
                  </a:lnTo>
                  <a:lnTo>
                    <a:pt x="1703" y="40339"/>
                  </a:lnTo>
                  <a:lnTo>
                    <a:pt x="1048" y="42959"/>
                  </a:lnTo>
                  <a:lnTo>
                    <a:pt x="655" y="45578"/>
                  </a:lnTo>
                  <a:lnTo>
                    <a:pt x="262" y="48197"/>
                  </a:lnTo>
                  <a:lnTo>
                    <a:pt x="131" y="50948"/>
                  </a:lnTo>
                  <a:lnTo>
                    <a:pt x="1" y="53698"/>
                  </a:lnTo>
                  <a:lnTo>
                    <a:pt x="2751" y="53698"/>
                  </a:lnTo>
                  <a:lnTo>
                    <a:pt x="2882" y="51079"/>
                  </a:lnTo>
                  <a:lnTo>
                    <a:pt x="3013" y="48590"/>
                  </a:lnTo>
                  <a:lnTo>
                    <a:pt x="3406" y="45971"/>
                  </a:lnTo>
                  <a:lnTo>
                    <a:pt x="3799" y="43482"/>
                  </a:lnTo>
                  <a:lnTo>
                    <a:pt x="4322" y="40994"/>
                  </a:lnTo>
                  <a:lnTo>
                    <a:pt x="5108" y="38637"/>
                  </a:lnTo>
                  <a:lnTo>
                    <a:pt x="5894" y="36279"/>
                  </a:lnTo>
                  <a:lnTo>
                    <a:pt x="6811" y="33922"/>
                  </a:lnTo>
                  <a:lnTo>
                    <a:pt x="7859" y="31695"/>
                  </a:lnTo>
                  <a:lnTo>
                    <a:pt x="8906" y="29469"/>
                  </a:lnTo>
                  <a:lnTo>
                    <a:pt x="10216" y="27373"/>
                  </a:lnTo>
                  <a:lnTo>
                    <a:pt x="11526" y="25278"/>
                  </a:lnTo>
                  <a:lnTo>
                    <a:pt x="12966" y="23182"/>
                  </a:lnTo>
                  <a:lnTo>
                    <a:pt x="14407" y="21349"/>
                  </a:lnTo>
                  <a:lnTo>
                    <a:pt x="15979" y="19515"/>
                  </a:lnTo>
                  <a:lnTo>
                    <a:pt x="17681" y="17682"/>
                  </a:lnTo>
                  <a:lnTo>
                    <a:pt x="19515" y="15979"/>
                  </a:lnTo>
                  <a:lnTo>
                    <a:pt x="21348" y="14407"/>
                  </a:lnTo>
                  <a:lnTo>
                    <a:pt x="23313" y="12836"/>
                  </a:lnTo>
                  <a:lnTo>
                    <a:pt x="25277" y="11395"/>
                  </a:lnTo>
                  <a:lnTo>
                    <a:pt x="27373" y="10085"/>
                  </a:lnTo>
                  <a:lnTo>
                    <a:pt x="29468" y="8907"/>
                  </a:lnTo>
                  <a:lnTo>
                    <a:pt x="31695" y="7728"/>
                  </a:lnTo>
                  <a:lnTo>
                    <a:pt x="33921" y="6811"/>
                  </a:lnTo>
                  <a:lnTo>
                    <a:pt x="36279" y="5894"/>
                  </a:lnTo>
                  <a:lnTo>
                    <a:pt x="38636" y="4978"/>
                  </a:lnTo>
                  <a:lnTo>
                    <a:pt x="40994" y="4323"/>
                  </a:lnTo>
                  <a:lnTo>
                    <a:pt x="43482" y="3799"/>
                  </a:lnTo>
                  <a:lnTo>
                    <a:pt x="45970" y="3275"/>
                  </a:lnTo>
                  <a:lnTo>
                    <a:pt x="48590" y="3013"/>
                  </a:lnTo>
                  <a:lnTo>
                    <a:pt x="51209" y="2751"/>
                  </a:lnTo>
                  <a:lnTo>
                    <a:pt x="53828" y="2751"/>
                  </a:lnTo>
                  <a:lnTo>
                    <a:pt x="53828"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92" name="Google Shape;392;p35"/>
            <p:cNvSpPr/>
            <p:nvPr/>
          </p:nvSpPr>
          <p:spPr>
            <a:xfrm>
              <a:off x="2534675" y="238125"/>
              <a:ext cx="1342450" cy="1345725"/>
            </a:xfrm>
            <a:custGeom>
              <a:rect b="b" l="l" r="r" t="t"/>
              <a:pathLst>
                <a:path extrusionOk="0" h="53829" w="53698">
                  <a:moveTo>
                    <a:pt x="50948" y="0"/>
                  </a:moveTo>
                  <a:lnTo>
                    <a:pt x="50817" y="2619"/>
                  </a:lnTo>
                  <a:lnTo>
                    <a:pt x="50686" y="5239"/>
                  </a:lnTo>
                  <a:lnTo>
                    <a:pt x="50424" y="7858"/>
                  </a:lnTo>
                  <a:lnTo>
                    <a:pt x="49900" y="10347"/>
                  </a:lnTo>
                  <a:lnTo>
                    <a:pt x="49376" y="12835"/>
                  </a:lnTo>
                  <a:lnTo>
                    <a:pt x="48590" y="15192"/>
                  </a:lnTo>
                  <a:lnTo>
                    <a:pt x="47804" y="17550"/>
                  </a:lnTo>
                  <a:lnTo>
                    <a:pt x="46888" y="19907"/>
                  </a:lnTo>
                  <a:lnTo>
                    <a:pt x="45971" y="22134"/>
                  </a:lnTo>
                  <a:lnTo>
                    <a:pt x="44792" y="24360"/>
                  </a:lnTo>
                  <a:lnTo>
                    <a:pt x="43613" y="26456"/>
                  </a:lnTo>
                  <a:lnTo>
                    <a:pt x="42173" y="28551"/>
                  </a:lnTo>
                  <a:lnTo>
                    <a:pt x="40863" y="30516"/>
                  </a:lnTo>
                  <a:lnTo>
                    <a:pt x="39291" y="32480"/>
                  </a:lnTo>
                  <a:lnTo>
                    <a:pt x="37720" y="34314"/>
                  </a:lnTo>
                  <a:lnTo>
                    <a:pt x="36017" y="36147"/>
                  </a:lnTo>
                  <a:lnTo>
                    <a:pt x="34184" y="37850"/>
                  </a:lnTo>
                  <a:lnTo>
                    <a:pt x="32350" y="39422"/>
                  </a:lnTo>
                  <a:lnTo>
                    <a:pt x="30386" y="40862"/>
                  </a:lnTo>
                  <a:lnTo>
                    <a:pt x="28421" y="42303"/>
                  </a:lnTo>
                  <a:lnTo>
                    <a:pt x="26326" y="43613"/>
                  </a:lnTo>
                  <a:lnTo>
                    <a:pt x="24230" y="44922"/>
                  </a:lnTo>
                  <a:lnTo>
                    <a:pt x="22004" y="45970"/>
                  </a:lnTo>
                  <a:lnTo>
                    <a:pt x="19777" y="47018"/>
                  </a:lnTo>
                  <a:lnTo>
                    <a:pt x="17420" y="47935"/>
                  </a:lnTo>
                  <a:lnTo>
                    <a:pt x="15062" y="48720"/>
                  </a:lnTo>
                  <a:lnTo>
                    <a:pt x="12705" y="49506"/>
                  </a:lnTo>
                  <a:lnTo>
                    <a:pt x="10216" y="50030"/>
                  </a:lnTo>
                  <a:lnTo>
                    <a:pt x="7728" y="50423"/>
                  </a:lnTo>
                  <a:lnTo>
                    <a:pt x="5109" y="50816"/>
                  </a:lnTo>
                  <a:lnTo>
                    <a:pt x="2620" y="50947"/>
                  </a:lnTo>
                  <a:lnTo>
                    <a:pt x="1" y="51078"/>
                  </a:lnTo>
                  <a:lnTo>
                    <a:pt x="1" y="53828"/>
                  </a:lnTo>
                  <a:lnTo>
                    <a:pt x="2751" y="53697"/>
                  </a:lnTo>
                  <a:lnTo>
                    <a:pt x="5371" y="53566"/>
                  </a:lnTo>
                  <a:lnTo>
                    <a:pt x="8121" y="53173"/>
                  </a:lnTo>
                  <a:lnTo>
                    <a:pt x="10740" y="52780"/>
                  </a:lnTo>
                  <a:lnTo>
                    <a:pt x="13360" y="52126"/>
                  </a:lnTo>
                  <a:lnTo>
                    <a:pt x="15848" y="51340"/>
                  </a:lnTo>
                  <a:lnTo>
                    <a:pt x="18467" y="50554"/>
                  </a:lnTo>
                  <a:lnTo>
                    <a:pt x="20825" y="49637"/>
                  </a:lnTo>
                  <a:lnTo>
                    <a:pt x="23182" y="48458"/>
                  </a:lnTo>
                  <a:lnTo>
                    <a:pt x="25540" y="47280"/>
                  </a:lnTo>
                  <a:lnTo>
                    <a:pt x="27766" y="45970"/>
                  </a:lnTo>
                  <a:lnTo>
                    <a:pt x="29993" y="44660"/>
                  </a:lnTo>
                  <a:lnTo>
                    <a:pt x="32088" y="43089"/>
                  </a:lnTo>
                  <a:lnTo>
                    <a:pt x="34053" y="41517"/>
                  </a:lnTo>
                  <a:lnTo>
                    <a:pt x="36017" y="39815"/>
                  </a:lnTo>
                  <a:lnTo>
                    <a:pt x="37982" y="37981"/>
                  </a:lnTo>
                  <a:lnTo>
                    <a:pt x="39684" y="36147"/>
                  </a:lnTo>
                  <a:lnTo>
                    <a:pt x="41387" y="34183"/>
                  </a:lnTo>
                  <a:lnTo>
                    <a:pt x="42958" y="32218"/>
                  </a:lnTo>
                  <a:lnTo>
                    <a:pt x="44530" y="30123"/>
                  </a:lnTo>
                  <a:lnTo>
                    <a:pt x="45971" y="27896"/>
                  </a:lnTo>
                  <a:lnTo>
                    <a:pt x="47149" y="25670"/>
                  </a:lnTo>
                  <a:lnTo>
                    <a:pt x="48328" y="23312"/>
                  </a:lnTo>
                  <a:lnTo>
                    <a:pt x="49507" y="20955"/>
                  </a:lnTo>
                  <a:lnTo>
                    <a:pt x="50424" y="18467"/>
                  </a:lnTo>
                  <a:lnTo>
                    <a:pt x="51340" y="15978"/>
                  </a:lnTo>
                  <a:lnTo>
                    <a:pt x="51995" y="13490"/>
                  </a:lnTo>
                  <a:lnTo>
                    <a:pt x="52650" y="10870"/>
                  </a:lnTo>
                  <a:lnTo>
                    <a:pt x="53043" y="8251"/>
                  </a:lnTo>
                  <a:lnTo>
                    <a:pt x="53436" y="5501"/>
                  </a:lnTo>
                  <a:lnTo>
                    <a:pt x="53567" y="2750"/>
                  </a:lnTo>
                  <a:lnTo>
                    <a:pt x="5369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93" name="Google Shape;393;p35"/>
            <p:cNvSpPr/>
            <p:nvPr/>
          </p:nvSpPr>
          <p:spPr>
            <a:xfrm>
              <a:off x="2534675" y="1515050"/>
              <a:ext cx="1342450" cy="1342450"/>
            </a:xfrm>
            <a:custGeom>
              <a:rect b="b" l="l" r="r" t="t"/>
              <a:pathLst>
                <a:path extrusionOk="0" h="53698" w="53698">
                  <a:moveTo>
                    <a:pt x="1" y="1"/>
                  </a:moveTo>
                  <a:lnTo>
                    <a:pt x="1" y="2751"/>
                  </a:lnTo>
                  <a:lnTo>
                    <a:pt x="2620" y="2751"/>
                  </a:lnTo>
                  <a:lnTo>
                    <a:pt x="5109" y="3013"/>
                  </a:lnTo>
                  <a:lnTo>
                    <a:pt x="7728" y="3275"/>
                  </a:lnTo>
                  <a:lnTo>
                    <a:pt x="10216" y="3799"/>
                  </a:lnTo>
                  <a:lnTo>
                    <a:pt x="12705" y="4323"/>
                  </a:lnTo>
                  <a:lnTo>
                    <a:pt x="15062" y="4978"/>
                  </a:lnTo>
                  <a:lnTo>
                    <a:pt x="17420" y="5894"/>
                  </a:lnTo>
                  <a:lnTo>
                    <a:pt x="19777" y="6811"/>
                  </a:lnTo>
                  <a:lnTo>
                    <a:pt x="22004" y="7728"/>
                  </a:lnTo>
                  <a:lnTo>
                    <a:pt x="24230" y="8907"/>
                  </a:lnTo>
                  <a:lnTo>
                    <a:pt x="26326" y="10085"/>
                  </a:lnTo>
                  <a:lnTo>
                    <a:pt x="28421" y="11395"/>
                  </a:lnTo>
                  <a:lnTo>
                    <a:pt x="30386" y="12836"/>
                  </a:lnTo>
                  <a:lnTo>
                    <a:pt x="32350" y="14407"/>
                  </a:lnTo>
                  <a:lnTo>
                    <a:pt x="34184" y="15979"/>
                  </a:lnTo>
                  <a:lnTo>
                    <a:pt x="36017" y="17682"/>
                  </a:lnTo>
                  <a:lnTo>
                    <a:pt x="37720" y="19515"/>
                  </a:lnTo>
                  <a:lnTo>
                    <a:pt x="39291" y="21349"/>
                  </a:lnTo>
                  <a:lnTo>
                    <a:pt x="40863" y="23182"/>
                  </a:lnTo>
                  <a:lnTo>
                    <a:pt x="42173" y="25278"/>
                  </a:lnTo>
                  <a:lnTo>
                    <a:pt x="43613" y="27373"/>
                  </a:lnTo>
                  <a:lnTo>
                    <a:pt x="44792" y="29469"/>
                  </a:lnTo>
                  <a:lnTo>
                    <a:pt x="45971" y="31695"/>
                  </a:lnTo>
                  <a:lnTo>
                    <a:pt x="46888" y="33922"/>
                  </a:lnTo>
                  <a:lnTo>
                    <a:pt x="47804" y="36279"/>
                  </a:lnTo>
                  <a:lnTo>
                    <a:pt x="48590" y="38637"/>
                  </a:lnTo>
                  <a:lnTo>
                    <a:pt x="49376" y="40994"/>
                  </a:lnTo>
                  <a:lnTo>
                    <a:pt x="49900" y="43482"/>
                  </a:lnTo>
                  <a:lnTo>
                    <a:pt x="50424" y="45971"/>
                  </a:lnTo>
                  <a:lnTo>
                    <a:pt x="50686" y="48590"/>
                  </a:lnTo>
                  <a:lnTo>
                    <a:pt x="50817" y="51079"/>
                  </a:lnTo>
                  <a:lnTo>
                    <a:pt x="50948" y="53698"/>
                  </a:lnTo>
                  <a:lnTo>
                    <a:pt x="53698" y="53698"/>
                  </a:lnTo>
                  <a:lnTo>
                    <a:pt x="53567" y="50948"/>
                  </a:lnTo>
                  <a:lnTo>
                    <a:pt x="53436" y="48197"/>
                  </a:lnTo>
                  <a:lnTo>
                    <a:pt x="53043" y="45578"/>
                  </a:lnTo>
                  <a:lnTo>
                    <a:pt x="52650" y="42959"/>
                  </a:lnTo>
                  <a:lnTo>
                    <a:pt x="51995" y="40339"/>
                  </a:lnTo>
                  <a:lnTo>
                    <a:pt x="51340" y="37720"/>
                  </a:lnTo>
                  <a:lnTo>
                    <a:pt x="50424" y="35231"/>
                  </a:lnTo>
                  <a:lnTo>
                    <a:pt x="49507" y="32874"/>
                  </a:lnTo>
                  <a:lnTo>
                    <a:pt x="48328" y="30517"/>
                  </a:lnTo>
                  <a:lnTo>
                    <a:pt x="47149" y="28159"/>
                  </a:lnTo>
                  <a:lnTo>
                    <a:pt x="45971" y="25933"/>
                  </a:lnTo>
                  <a:lnTo>
                    <a:pt x="44530" y="23706"/>
                  </a:lnTo>
                  <a:lnTo>
                    <a:pt x="42958" y="21611"/>
                  </a:lnTo>
                  <a:lnTo>
                    <a:pt x="41387" y="19515"/>
                  </a:lnTo>
                  <a:lnTo>
                    <a:pt x="39684" y="17551"/>
                  </a:lnTo>
                  <a:lnTo>
                    <a:pt x="37982" y="15717"/>
                  </a:lnTo>
                  <a:lnTo>
                    <a:pt x="36017" y="14014"/>
                  </a:lnTo>
                  <a:lnTo>
                    <a:pt x="34053" y="12312"/>
                  </a:lnTo>
                  <a:lnTo>
                    <a:pt x="32088" y="10740"/>
                  </a:lnTo>
                  <a:lnTo>
                    <a:pt x="29993" y="9169"/>
                  </a:lnTo>
                  <a:lnTo>
                    <a:pt x="27766" y="7728"/>
                  </a:lnTo>
                  <a:lnTo>
                    <a:pt x="25540" y="6418"/>
                  </a:lnTo>
                  <a:lnTo>
                    <a:pt x="23182" y="5240"/>
                  </a:lnTo>
                  <a:lnTo>
                    <a:pt x="20825" y="4192"/>
                  </a:lnTo>
                  <a:lnTo>
                    <a:pt x="18467" y="3275"/>
                  </a:lnTo>
                  <a:lnTo>
                    <a:pt x="15848" y="2358"/>
                  </a:lnTo>
                  <a:lnTo>
                    <a:pt x="13360" y="1703"/>
                  </a:lnTo>
                  <a:lnTo>
                    <a:pt x="10740" y="1049"/>
                  </a:lnTo>
                  <a:lnTo>
                    <a:pt x="8121" y="656"/>
                  </a:lnTo>
                  <a:lnTo>
                    <a:pt x="5371" y="263"/>
                  </a:lnTo>
                  <a:lnTo>
                    <a:pt x="275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94" name="Google Shape;394;p35"/>
            <p:cNvSpPr/>
            <p:nvPr/>
          </p:nvSpPr>
          <p:spPr>
            <a:xfrm>
              <a:off x="3808350" y="2857500"/>
              <a:ext cx="1345725" cy="1345725"/>
            </a:xfrm>
            <a:custGeom>
              <a:rect b="b" l="l" r="r" t="t"/>
              <a:pathLst>
                <a:path extrusionOk="0" h="53829" w="53829">
                  <a:moveTo>
                    <a:pt x="1" y="0"/>
                  </a:moveTo>
                  <a:lnTo>
                    <a:pt x="131" y="2750"/>
                  </a:lnTo>
                  <a:lnTo>
                    <a:pt x="262" y="5501"/>
                  </a:lnTo>
                  <a:lnTo>
                    <a:pt x="655" y="8251"/>
                  </a:lnTo>
                  <a:lnTo>
                    <a:pt x="1048" y="10870"/>
                  </a:lnTo>
                  <a:lnTo>
                    <a:pt x="1703" y="13490"/>
                  </a:lnTo>
                  <a:lnTo>
                    <a:pt x="2358" y="15978"/>
                  </a:lnTo>
                  <a:lnTo>
                    <a:pt x="3275" y="18467"/>
                  </a:lnTo>
                  <a:lnTo>
                    <a:pt x="4192" y="20955"/>
                  </a:lnTo>
                  <a:lnTo>
                    <a:pt x="5370" y="23312"/>
                  </a:lnTo>
                  <a:lnTo>
                    <a:pt x="6549" y="25670"/>
                  </a:lnTo>
                  <a:lnTo>
                    <a:pt x="7859" y="27896"/>
                  </a:lnTo>
                  <a:lnTo>
                    <a:pt x="9168" y="30123"/>
                  </a:lnTo>
                  <a:lnTo>
                    <a:pt x="10740" y="32218"/>
                  </a:lnTo>
                  <a:lnTo>
                    <a:pt x="12312" y="34183"/>
                  </a:lnTo>
                  <a:lnTo>
                    <a:pt x="14014" y="36147"/>
                  </a:lnTo>
                  <a:lnTo>
                    <a:pt x="15717" y="37981"/>
                  </a:lnTo>
                  <a:lnTo>
                    <a:pt x="17681" y="39815"/>
                  </a:lnTo>
                  <a:lnTo>
                    <a:pt x="19646" y="41517"/>
                  </a:lnTo>
                  <a:lnTo>
                    <a:pt x="21610" y="43089"/>
                  </a:lnTo>
                  <a:lnTo>
                    <a:pt x="23706" y="44660"/>
                  </a:lnTo>
                  <a:lnTo>
                    <a:pt x="25932" y="45970"/>
                  </a:lnTo>
                  <a:lnTo>
                    <a:pt x="28159" y="47280"/>
                  </a:lnTo>
                  <a:lnTo>
                    <a:pt x="30516" y="48458"/>
                  </a:lnTo>
                  <a:lnTo>
                    <a:pt x="32874" y="49637"/>
                  </a:lnTo>
                  <a:lnTo>
                    <a:pt x="35362" y="50554"/>
                  </a:lnTo>
                  <a:lnTo>
                    <a:pt x="37850" y="51340"/>
                  </a:lnTo>
                  <a:lnTo>
                    <a:pt x="40339" y="52126"/>
                  </a:lnTo>
                  <a:lnTo>
                    <a:pt x="42958" y="52649"/>
                  </a:lnTo>
                  <a:lnTo>
                    <a:pt x="45577" y="53173"/>
                  </a:lnTo>
                  <a:lnTo>
                    <a:pt x="48328" y="53566"/>
                  </a:lnTo>
                  <a:lnTo>
                    <a:pt x="50947" y="53697"/>
                  </a:lnTo>
                  <a:lnTo>
                    <a:pt x="53828" y="53828"/>
                  </a:lnTo>
                  <a:lnTo>
                    <a:pt x="53828" y="51078"/>
                  </a:lnTo>
                  <a:lnTo>
                    <a:pt x="51209" y="50947"/>
                  </a:lnTo>
                  <a:lnTo>
                    <a:pt x="48590" y="50816"/>
                  </a:lnTo>
                  <a:lnTo>
                    <a:pt x="45970" y="50423"/>
                  </a:lnTo>
                  <a:lnTo>
                    <a:pt x="43482" y="50030"/>
                  </a:lnTo>
                  <a:lnTo>
                    <a:pt x="40994" y="49506"/>
                  </a:lnTo>
                  <a:lnTo>
                    <a:pt x="38636" y="48720"/>
                  </a:lnTo>
                  <a:lnTo>
                    <a:pt x="36279" y="47935"/>
                  </a:lnTo>
                  <a:lnTo>
                    <a:pt x="33921" y="47018"/>
                  </a:lnTo>
                  <a:lnTo>
                    <a:pt x="31695" y="45970"/>
                  </a:lnTo>
                  <a:lnTo>
                    <a:pt x="29468" y="44922"/>
                  </a:lnTo>
                  <a:lnTo>
                    <a:pt x="27373" y="43613"/>
                  </a:lnTo>
                  <a:lnTo>
                    <a:pt x="25277" y="42303"/>
                  </a:lnTo>
                  <a:lnTo>
                    <a:pt x="23313" y="40862"/>
                  </a:lnTo>
                  <a:lnTo>
                    <a:pt x="21348" y="39422"/>
                  </a:lnTo>
                  <a:lnTo>
                    <a:pt x="19515" y="37719"/>
                  </a:lnTo>
                  <a:lnTo>
                    <a:pt x="17681" y="36147"/>
                  </a:lnTo>
                  <a:lnTo>
                    <a:pt x="15979" y="34314"/>
                  </a:lnTo>
                  <a:lnTo>
                    <a:pt x="14407" y="32480"/>
                  </a:lnTo>
                  <a:lnTo>
                    <a:pt x="12966" y="30516"/>
                  </a:lnTo>
                  <a:lnTo>
                    <a:pt x="11526" y="28551"/>
                  </a:lnTo>
                  <a:lnTo>
                    <a:pt x="10216" y="26456"/>
                  </a:lnTo>
                  <a:lnTo>
                    <a:pt x="8906" y="24360"/>
                  </a:lnTo>
                  <a:lnTo>
                    <a:pt x="7859" y="22134"/>
                  </a:lnTo>
                  <a:lnTo>
                    <a:pt x="6811" y="19907"/>
                  </a:lnTo>
                  <a:lnTo>
                    <a:pt x="5894" y="17550"/>
                  </a:lnTo>
                  <a:lnTo>
                    <a:pt x="5108" y="15192"/>
                  </a:lnTo>
                  <a:lnTo>
                    <a:pt x="4322" y="12835"/>
                  </a:lnTo>
                  <a:lnTo>
                    <a:pt x="3799" y="10347"/>
                  </a:lnTo>
                  <a:lnTo>
                    <a:pt x="3406" y="7858"/>
                  </a:lnTo>
                  <a:lnTo>
                    <a:pt x="3013" y="5239"/>
                  </a:lnTo>
                  <a:lnTo>
                    <a:pt x="2882" y="2619"/>
                  </a:lnTo>
                  <a:lnTo>
                    <a:pt x="275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95" name="Google Shape;395;p35"/>
            <p:cNvSpPr/>
            <p:nvPr/>
          </p:nvSpPr>
          <p:spPr>
            <a:xfrm>
              <a:off x="3808350" y="4134425"/>
              <a:ext cx="1345725" cy="1342450"/>
            </a:xfrm>
            <a:custGeom>
              <a:rect b="b" l="l" r="r" t="t"/>
              <a:pathLst>
                <a:path extrusionOk="0" h="53698" w="53829">
                  <a:moveTo>
                    <a:pt x="50947" y="1"/>
                  </a:moveTo>
                  <a:lnTo>
                    <a:pt x="48328" y="263"/>
                  </a:lnTo>
                  <a:lnTo>
                    <a:pt x="45577" y="656"/>
                  </a:lnTo>
                  <a:lnTo>
                    <a:pt x="42958" y="1049"/>
                  </a:lnTo>
                  <a:lnTo>
                    <a:pt x="40339" y="1703"/>
                  </a:lnTo>
                  <a:lnTo>
                    <a:pt x="37850" y="2358"/>
                  </a:lnTo>
                  <a:lnTo>
                    <a:pt x="35362" y="3275"/>
                  </a:lnTo>
                  <a:lnTo>
                    <a:pt x="32874" y="4192"/>
                  </a:lnTo>
                  <a:lnTo>
                    <a:pt x="30516" y="5240"/>
                  </a:lnTo>
                  <a:lnTo>
                    <a:pt x="28159" y="6418"/>
                  </a:lnTo>
                  <a:lnTo>
                    <a:pt x="25932" y="7728"/>
                  </a:lnTo>
                  <a:lnTo>
                    <a:pt x="23706" y="9169"/>
                  </a:lnTo>
                  <a:lnTo>
                    <a:pt x="21610" y="10609"/>
                  </a:lnTo>
                  <a:lnTo>
                    <a:pt x="19646" y="12312"/>
                  </a:lnTo>
                  <a:lnTo>
                    <a:pt x="17681" y="14014"/>
                  </a:lnTo>
                  <a:lnTo>
                    <a:pt x="15717" y="15717"/>
                  </a:lnTo>
                  <a:lnTo>
                    <a:pt x="14014" y="17551"/>
                  </a:lnTo>
                  <a:lnTo>
                    <a:pt x="12312" y="19515"/>
                  </a:lnTo>
                  <a:lnTo>
                    <a:pt x="10740" y="21611"/>
                  </a:lnTo>
                  <a:lnTo>
                    <a:pt x="9168" y="23706"/>
                  </a:lnTo>
                  <a:lnTo>
                    <a:pt x="7859" y="25933"/>
                  </a:lnTo>
                  <a:lnTo>
                    <a:pt x="6549" y="28159"/>
                  </a:lnTo>
                  <a:lnTo>
                    <a:pt x="5370" y="30517"/>
                  </a:lnTo>
                  <a:lnTo>
                    <a:pt x="4192" y="32874"/>
                  </a:lnTo>
                  <a:lnTo>
                    <a:pt x="3275" y="35231"/>
                  </a:lnTo>
                  <a:lnTo>
                    <a:pt x="2358" y="37720"/>
                  </a:lnTo>
                  <a:lnTo>
                    <a:pt x="1703" y="40339"/>
                  </a:lnTo>
                  <a:lnTo>
                    <a:pt x="1048" y="42959"/>
                  </a:lnTo>
                  <a:lnTo>
                    <a:pt x="655" y="45578"/>
                  </a:lnTo>
                  <a:lnTo>
                    <a:pt x="262" y="48197"/>
                  </a:lnTo>
                  <a:lnTo>
                    <a:pt x="131" y="50948"/>
                  </a:lnTo>
                  <a:lnTo>
                    <a:pt x="1" y="53698"/>
                  </a:lnTo>
                  <a:lnTo>
                    <a:pt x="2751" y="53698"/>
                  </a:lnTo>
                  <a:lnTo>
                    <a:pt x="2882" y="51079"/>
                  </a:lnTo>
                  <a:lnTo>
                    <a:pt x="3013" y="48590"/>
                  </a:lnTo>
                  <a:lnTo>
                    <a:pt x="3406" y="45971"/>
                  </a:lnTo>
                  <a:lnTo>
                    <a:pt x="3799" y="43482"/>
                  </a:lnTo>
                  <a:lnTo>
                    <a:pt x="4322" y="40994"/>
                  </a:lnTo>
                  <a:lnTo>
                    <a:pt x="5108" y="38637"/>
                  </a:lnTo>
                  <a:lnTo>
                    <a:pt x="5894" y="36279"/>
                  </a:lnTo>
                  <a:lnTo>
                    <a:pt x="6811" y="33922"/>
                  </a:lnTo>
                  <a:lnTo>
                    <a:pt x="7859" y="31695"/>
                  </a:lnTo>
                  <a:lnTo>
                    <a:pt x="8906" y="29469"/>
                  </a:lnTo>
                  <a:lnTo>
                    <a:pt x="10216" y="27373"/>
                  </a:lnTo>
                  <a:lnTo>
                    <a:pt x="11526" y="25278"/>
                  </a:lnTo>
                  <a:lnTo>
                    <a:pt x="12966" y="23182"/>
                  </a:lnTo>
                  <a:lnTo>
                    <a:pt x="14407" y="21349"/>
                  </a:lnTo>
                  <a:lnTo>
                    <a:pt x="15979" y="19515"/>
                  </a:lnTo>
                  <a:lnTo>
                    <a:pt x="17681" y="17682"/>
                  </a:lnTo>
                  <a:lnTo>
                    <a:pt x="19515" y="15979"/>
                  </a:lnTo>
                  <a:lnTo>
                    <a:pt x="21348" y="14407"/>
                  </a:lnTo>
                  <a:lnTo>
                    <a:pt x="23313" y="12836"/>
                  </a:lnTo>
                  <a:lnTo>
                    <a:pt x="25277" y="11395"/>
                  </a:lnTo>
                  <a:lnTo>
                    <a:pt x="27373" y="10085"/>
                  </a:lnTo>
                  <a:lnTo>
                    <a:pt x="29468" y="8907"/>
                  </a:lnTo>
                  <a:lnTo>
                    <a:pt x="31695" y="7728"/>
                  </a:lnTo>
                  <a:lnTo>
                    <a:pt x="33921" y="6680"/>
                  </a:lnTo>
                  <a:lnTo>
                    <a:pt x="36279" y="5894"/>
                  </a:lnTo>
                  <a:lnTo>
                    <a:pt x="38636" y="4978"/>
                  </a:lnTo>
                  <a:lnTo>
                    <a:pt x="40994" y="4323"/>
                  </a:lnTo>
                  <a:lnTo>
                    <a:pt x="43482" y="3799"/>
                  </a:lnTo>
                  <a:lnTo>
                    <a:pt x="45970" y="3275"/>
                  </a:lnTo>
                  <a:lnTo>
                    <a:pt x="48590" y="3013"/>
                  </a:lnTo>
                  <a:lnTo>
                    <a:pt x="51209" y="2751"/>
                  </a:lnTo>
                  <a:lnTo>
                    <a:pt x="53828" y="2751"/>
                  </a:lnTo>
                  <a:lnTo>
                    <a:pt x="53828"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96" name="Google Shape;396;p35"/>
            <p:cNvSpPr/>
            <p:nvPr/>
          </p:nvSpPr>
          <p:spPr>
            <a:xfrm>
              <a:off x="2534675" y="2857500"/>
              <a:ext cx="1342450" cy="1345725"/>
            </a:xfrm>
            <a:custGeom>
              <a:rect b="b" l="l" r="r" t="t"/>
              <a:pathLst>
                <a:path extrusionOk="0" h="53829" w="53698">
                  <a:moveTo>
                    <a:pt x="50948" y="0"/>
                  </a:moveTo>
                  <a:lnTo>
                    <a:pt x="50817" y="2619"/>
                  </a:lnTo>
                  <a:lnTo>
                    <a:pt x="50686" y="5239"/>
                  </a:lnTo>
                  <a:lnTo>
                    <a:pt x="50424" y="7858"/>
                  </a:lnTo>
                  <a:lnTo>
                    <a:pt x="49900" y="10347"/>
                  </a:lnTo>
                  <a:lnTo>
                    <a:pt x="49376" y="12835"/>
                  </a:lnTo>
                  <a:lnTo>
                    <a:pt x="48590" y="15192"/>
                  </a:lnTo>
                  <a:lnTo>
                    <a:pt x="47804" y="17550"/>
                  </a:lnTo>
                  <a:lnTo>
                    <a:pt x="46888" y="19907"/>
                  </a:lnTo>
                  <a:lnTo>
                    <a:pt x="45971" y="22134"/>
                  </a:lnTo>
                  <a:lnTo>
                    <a:pt x="44792" y="24360"/>
                  </a:lnTo>
                  <a:lnTo>
                    <a:pt x="43613" y="26456"/>
                  </a:lnTo>
                  <a:lnTo>
                    <a:pt x="42173" y="28551"/>
                  </a:lnTo>
                  <a:lnTo>
                    <a:pt x="40863" y="30516"/>
                  </a:lnTo>
                  <a:lnTo>
                    <a:pt x="39291" y="32480"/>
                  </a:lnTo>
                  <a:lnTo>
                    <a:pt x="37720" y="34314"/>
                  </a:lnTo>
                  <a:lnTo>
                    <a:pt x="36017" y="36147"/>
                  </a:lnTo>
                  <a:lnTo>
                    <a:pt x="34184" y="37719"/>
                  </a:lnTo>
                  <a:lnTo>
                    <a:pt x="32350" y="39422"/>
                  </a:lnTo>
                  <a:lnTo>
                    <a:pt x="30386" y="40862"/>
                  </a:lnTo>
                  <a:lnTo>
                    <a:pt x="28421" y="42303"/>
                  </a:lnTo>
                  <a:lnTo>
                    <a:pt x="26326" y="43613"/>
                  </a:lnTo>
                  <a:lnTo>
                    <a:pt x="24230" y="44922"/>
                  </a:lnTo>
                  <a:lnTo>
                    <a:pt x="22004" y="45970"/>
                  </a:lnTo>
                  <a:lnTo>
                    <a:pt x="19777" y="47018"/>
                  </a:lnTo>
                  <a:lnTo>
                    <a:pt x="17420" y="47935"/>
                  </a:lnTo>
                  <a:lnTo>
                    <a:pt x="15062" y="48720"/>
                  </a:lnTo>
                  <a:lnTo>
                    <a:pt x="12705" y="49506"/>
                  </a:lnTo>
                  <a:lnTo>
                    <a:pt x="10216" y="50030"/>
                  </a:lnTo>
                  <a:lnTo>
                    <a:pt x="7728" y="50423"/>
                  </a:lnTo>
                  <a:lnTo>
                    <a:pt x="5109" y="50816"/>
                  </a:lnTo>
                  <a:lnTo>
                    <a:pt x="2620" y="50947"/>
                  </a:lnTo>
                  <a:lnTo>
                    <a:pt x="1" y="51078"/>
                  </a:lnTo>
                  <a:lnTo>
                    <a:pt x="1" y="53828"/>
                  </a:lnTo>
                  <a:lnTo>
                    <a:pt x="2751" y="53697"/>
                  </a:lnTo>
                  <a:lnTo>
                    <a:pt x="5371" y="53566"/>
                  </a:lnTo>
                  <a:lnTo>
                    <a:pt x="8121" y="53173"/>
                  </a:lnTo>
                  <a:lnTo>
                    <a:pt x="10740" y="52649"/>
                  </a:lnTo>
                  <a:lnTo>
                    <a:pt x="13360" y="52126"/>
                  </a:lnTo>
                  <a:lnTo>
                    <a:pt x="15848" y="51340"/>
                  </a:lnTo>
                  <a:lnTo>
                    <a:pt x="18467" y="50554"/>
                  </a:lnTo>
                  <a:lnTo>
                    <a:pt x="20825" y="49637"/>
                  </a:lnTo>
                  <a:lnTo>
                    <a:pt x="23182" y="48458"/>
                  </a:lnTo>
                  <a:lnTo>
                    <a:pt x="25540" y="47280"/>
                  </a:lnTo>
                  <a:lnTo>
                    <a:pt x="27766" y="45970"/>
                  </a:lnTo>
                  <a:lnTo>
                    <a:pt x="29993" y="44660"/>
                  </a:lnTo>
                  <a:lnTo>
                    <a:pt x="32088" y="43089"/>
                  </a:lnTo>
                  <a:lnTo>
                    <a:pt x="34053" y="41517"/>
                  </a:lnTo>
                  <a:lnTo>
                    <a:pt x="36017" y="39815"/>
                  </a:lnTo>
                  <a:lnTo>
                    <a:pt x="37982" y="37981"/>
                  </a:lnTo>
                  <a:lnTo>
                    <a:pt x="39684" y="36147"/>
                  </a:lnTo>
                  <a:lnTo>
                    <a:pt x="41387" y="34183"/>
                  </a:lnTo>
                  <a:lnTo>
                    <a:pt x="42958" y="32218"/>
                  </a:lnTo>
                  <a:lnTo>
                    <a:pt x="44530" y="30123"/>
                  </a:lnTo>
                  <a:lnTo>
                    <a:pt x="45971" y="27896"/>
                  </a:lnTo>
                  <a:lnTo>
                    <a:pt x="47149" y="25670"/>
                  </a:lnTo>
                  <a:lnTo>
                    <a:pt x="48328" y="23312"/>
                  </a:lnTo>
                  <a:lnTo>
                    <a:pt x="49507" y="20955"/>
                  </a:lnTo>
                  <a:lnTo>
                    <a:pt x="50424" y="18467"/>
                  </a:lnTo>
                  <a:lnTo>
                    <a:pt x="51340" y="15978"/>
                  </a:lnTo>
                  <a:lnTo>
                    <a:pt x="51995" y="13490"/>
                  </a:lnTo>
                  <a:lnTo>
                    <a:pt x="52650" y="10870"/>
                  </a:lnTo>
                  <a:lnTo>
                    <a:pt x="53043" y="8251"/>
                  </a:lnTo>
                  <a:lnTo>
                    <a:pt x="53436" y="5501"/>
                  </a:lnTo>
                  <a:lnTo>
                    <a:pt x="53567" y="2750"/>
                  </a:lnTo>
                  <a:lnTo>
                    <a:pt x="5369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97" name="Google Shape;397;p35"/>
            <p:cNvSpPr/>
            <p:nvPr/>
          </p:nvSpPr>
          <p:spPr>
            <a:xfrm>
              <a:off x="2534675" y="4134425"/>
              <a:ext cx="1342450" cy="1342450"/>
            </a:xfrm>
            <a:custGeom>
              <a:rect b="b" l="l" r="r" t="t"/>
              <a:pathLst>
                <a:path extrusionOk="0" h="53698" w="53698">
                  <a:moveTo>
                    <a:pt x="1" y="1"/>
                  </a:moveTo>
                  <a:lnTo>
                    <a:pt x="1" y="2751"/>
                  </a:lnTo>
                  <a:lnTo>
                    <a:pt x="2620" y="2751"/>
                  </a:lnTo>
                  <a:lnTo>
                    <a:pt x="5109" y="3013"/>
                  </a:lnTo>
                  <a:lnTo>
                    <a:pt x="7728" y="3275"/>
                  </a:lnTo>
                  <a:lnTo>
                    <a:pt x="10216" y="3799"/>
                  </a:lnTo>
                  <a:lnTo>
                    <a:pt x="12705" y="4323"/>
                  </a:lnTo>
                  <a:lnTo>
                    <a:pt x="15062" y="4978"/>
                  </a:lnTo>
                  <a:lnTo>
                    <a:pt x="17420" y="5894"/>
                  </a:lnTo>
                  <a:lnTo>
                    <a:pt x="19777" y="6680"/>
                  </a:lnTo>
                  <a:lnTo>
                    <a:pt x="22004" y="7728"/>
                  </a:lnTo>
                  <a:lnTo>
                    <a:pt x="24230" y="8907"/>
                  </a:lnTo>
                  <a:lnTo>
                    <a:pt x="26326" y="10085"/>
                  </a:lnTo>
                  <a:lnTo>
                    <a:pt x="28421" y="11395"/>
                  </a:lnTo>
                  <a:lnTo>
                    <a:pt x="30386" y="12836"/>
                  </a:lnTo>
                  <a:lnTo>
                    <a:pt x="32350" y="14407"/>
                  </a:lnTo>
                  <a:lnTo>
                    <a:pt x="34184" y="15979"/>
                  </a:lnTo>
                  <a:lnTo>
                    <a:pt x="36017" y="17682"/>
                  </a:lnTo>
                  <a:lnTo>
                    <a:pt x="37720" y="19515"/>
                  </a:lnTo>
                  <a:lnTo>
                    <a:pt x="39291" y="21349"/>
                  </a:lnTo>
                  <a:lnTo>
                    <a:pt x="40863" y="23182"/>
                  </a:lnTo>
                  <a:lnTo>
                    <a:pt x="42173" y="25278"/>
                  </a:lnTo>
                  <a:lnTo>
                    <a:pt x="43613" y="27373"/>
                  </a:lnTo>
                  <a:lnTo>
                    <a:pt x="44792" y="29469"/>
                  </a:lnTo>
                  <a:lnTo>
                    <a:pt x="45971" y="31695"/>
                  </a:lnTo>
                  <a:lnTo>
                    <a:pt x="46888" y="33922"/>
                  </a:lnTo>
                  <a:lnTo>
                    <a:pt x="47804" y="36279"/>
                  </a:lnTo>
                  <a:lnTo>
                    <a:pt x="48590" y="38637"/>
                  </a:lnTo>
                  <a:lnTo>
                    <a:pt x="49376" y="40994"/>
                  </a:lnTo>
                  <a:lnTo>
                    <a:pt x="49900" y="43482"/>
                  </a:lnTo>
                  <a:lnTo>
                    <a:pt x="50424" y="45971"/>
                  </a:lnTo>
                  <a:lnTo>
                    <a:pt x="50686" y="48590"/>
                  </a:lnTo>
                  <a:lnTo>
                    <a:pt x="50817" y="51079"/>
                  </a:lnTo>
                  <a:lnTo>
                    <a:pt x="50948" y="53698"/>
                  </a:lnTo>
                  <a:lnTo>
                    <a:pt x="53698" y="53698"/>
                  </a:lnTo>
                  <a:lnTo>
                    <a:pt x="53567" y="50948"/>
                  </a:lnTo>
                  <a:lnTo>
                    <a:pt x="53436" y="48197"/>
                  </a:lnTo>
                  <a:lnTo>
                    <a:pt x="53043" y="45578"/>
                  </a:lnTo>
                  <a:lnTo>
                    <a:pt x="52650" y="42959"/>
                  </a:lnTo>
                  <a:lnTo>
                    <a:pt x="51995" y="40339"/>
                  </a:lnTo>
                  <a:lnTo>
                    <a:pt x="51340" y="37720"/>
                  </a:lnTo>
                  <a:lnTo>
                    <a:pt x="50424" y="35231"/>
                  </a:lnTo>
                  <a:lnTo>
                    <a:pt x="49507" y="32874"/>
                  </a:lnTo>
                  <a:lnTo>
                    <a:pt x="48328" y="30517"/>
                  </a:lnTo>
                  <a:lnTo>
                    <a:pt x="47149" y="28159"/>
                  </a:lnTo>
                  <a:lnTo>
                    <a:pt x="45971" y="25933"/>
                  </a:lnTo>
                  <a:lnTo>
                    <a:pt x="44530" y="23706"/>
                  </a:lnTo>
                  <a:lnTo>
                    <a:pt x="42958" y="21611"/>
                  </a:lnTo>
                  <a:lnTo>
                    <a:pt x="41387" y="19515"/>
                  </a:lnTo>
                  <a:lnTo>
                    <a:pt x="39684" y="17551"/>
                  </a:lnTo>
                  <a:lnTo>
                    <a:pt x="37982" y="15717"/>
                  </a:lnTo>
                  <a:lnTo>
                    <a:pt x="36017" y="14014"/>
                  </a:lnTo>
                  <a:lnTo>
                    <a:pt x="34053" y="12312"/>
                  </a:lnTo>
                  <a:lnTo>
                    <a:pt x="32088" y="10609"/>
                  </a:lnTo>
                  <a:lnTo>
                    <a:pt x="29993" y="9169"/>
                  </a:lnTo>
                  <a:lnTo>
                    <a:pt x="27766" y="7728"/>
                  </a:lnTo>
                  <a:lnTo>
                    <a:pt x="25540" y="6418"/>
                  </a:lnTo>
                  <a:lnTo>
                    <a:pt x="23182" y="5240"/>
                  </a:lnTo>
                  <a:lnTo>
                    <a:pt x="20825" y="4192"/>
                  </a:lnTo>
                  <a:lnTo>
                    <a:pt x="18467" y="3275"/>
                  </a:lnTo>
                  <a:lnTo>
                    <a:pt x="15848" y="2358"/>
                  </a:lnTo>
                  <a:lnTo>
                    <a:pt x="13360" y="1703"/>
                  </a:lnTo>
                  <a:lnTo>
                    <a:pt x="10740" y="1049"/>
                  </a:lnTo>
                  <a:lnTo>
                    <a:pt x="8121" y="656"/>
                  </a:lnTo>
                  <a:lnTo>
                    <a:pt x="5371" y="263"/>
                  </a:lnTo>
                  <a:lnTo>
                    <a:pt x="275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98" name="Google Shape;398;p35"/>
            <p:cNvSpPr/>
            <p:nvPr/>
          </p:nvSpPr>
          <p:spPr>
            <a:xfrm>
              <a:off x="2014100" y="2507150"/>
              <a:ext cx="491150" cy="736725"/>
            </a:xfrm>
            <a:custGeom>
              <a:rect b="b" l="l" r="r" t="t"/>
              <a:pathLst>
                <a:path extrusionOk="0" h="29469" w="19646">
                  <a:moveTo>
                    <a:pt x="9692" y="0"/>
                  </a:moveTo>
                  <a:lnTo>
                    <a:pt x="8513" y="131"/>
                  </a:lnTo>
                  <a:lnTo>
                    <a:pt x="7203" y="262"/>
                  </a:lnTo>
                  <a:lnTo>
                    <a:pt x="6025" y="655"/>
                  </a:lnTo>
                  <a:lnTo>
                    <a:pt x="4977" y="1048"/>
                  </a:lnTo>
                  <a:lnTo>
                    <a:pt x="3929" y="1703"/>
                  </a:lnTo>
                  <a:lnTo>
                    <a:pt x="3012" y="2489"/>
                  </a:lnTo>
                  <a:lnTo>
                    <a:pt x="2095" y="3275"/>
                  </a:lnTo>
                  <a:lnTo>
                    <a:pt x="1441" y="4322"/>
                  </a:lnTo>
                  <a:lnTo>
                    <a:pt x="917" y="5501"/>
                  </a:lnTo>
                  <a:lnTo>
                    <a:pt x="524" y="6680"/>
                  </a:lnTo>
                  <a:lnTo>
                    <a:pt x="262" y="8120"/>
                  </a:lnTo>
                  <a:lnTo>
                    <a:pt x="131" y="9692"/>
                  </a:lnTo>
                  <a:lnTo>
                    <a:pt x="5239" y="9692"/>
                  </a:lnTo>
                  <a:lnTo>
                    <a:pt x="5370" y="8382"/>
                  </a:lnTo>
                  <a:lnTo>
                    <a:pt x="5763" y="7204"/>
                  </a:lnTo>
                  <a:lnTo>
                    <a:pt x="6025" y="6680"/>
                  </a:lnTo>
                  <a:lnTo>
                    <a:pt x="6417" y="6156"/>
                  </a:lnTo>
                  <a:lnTo>
                    <a:pt x="6810" y="5763"/>
                  </a:lnTo>
                  <a:lnTo>
                    <a:pt x="7203" y="5370"/>
                  </a:lnTo>
                  <a:lnTo>
                    <a:pt x="7727" y="5108"/>
                  </a:lnTo>
                  <a:lnTo>
                    <a:pt x="8251" y="4977"/>
                  </a:lnTo>
                  <a:lnTo>
                    <a:pt x="8906" y="4846"/>
                  </a:lnTo>
                  <a:lnTo>
                    <a:pt x="9561" y="4715"/>
                  </a:lnTo>
                  <a:lnTo>
                    <a:pt x="10216" y="4846"/>
                  </a:lnTo>
                  <a:lnTo>
                    <a:pt x="10870" y="4846"/>
                  </a:lnTo>
                  <a:lnTo>
                    <a:pt x="11394" y="5108"/>
                  </a:lnTo>
                  <a:lnTo>
                    <a:pt x="11787" y="5370"/>
                  </a:lnTo>
                  <a:lnTo>
                    <a:pt x="12573" y="6025"/>
                  </a:lnTo>
                  <a:lnTo>
                    <a:pt x="13097" y="6942"/>
                  </a:lnTo>
                  <a:lnTo>
                    <a:pt x="13490" y="7989"/>
                  </a:lnTo>
                  <a:lnTo>
                    <a:pt x="13621" y="9037"/>
                  </a:lnTo>
                  <a:lnTo>
                    <a:pt x="13490" y="9954"/>
                  </a:lnTo>
                  <a:lnTo>
                    <a:pt x="13228" y="11002"/>
                  </a:lnTo>
                  <a:lnTo>
                    <a:pt x="12966" y="11919"/>
                  </a:lnTo>
                  <a:lnTo>
                    <a:pt x="12442" y="12835"/>
                  </a:lnTo>
                  <a:lnTo>
                    <a:pt x="11132" y="14931"/>
                  </a:lnTo>
                  <a:lnTo>
                    <a:pt x="9430" y="17026"/>
                  </a:lnTo>
                  <a:lnTo>
                    <a:pt x="7334" y="19122"/>
                  </a:lnTo>
                  <a:lnTo>
                    <a:pt x="4977" y="21217"/>
                  </a:lnTo>
                  <a:lnTo>
                    <a:pt x="0" y="25408"/>
                  </a:lnTo>
                  <a:lnTo>
                    <a:pt x="0" y="29468"/>
                  </a:lnTo>
                  <a:lnTo>
                    <a:pt x="19645" y="29468"/>
                  </a:lnTo>
                  <a:lnTo>
                    <a:pt x="19645" y="24884"/>
                  </a:lnTo>
                  <a:lnTo>
                    <a:pt x="7596" y="24884"/>
                  </a:lnTo>
                  <a:lnTo>
                    <a:pt x="10739" y="22265"/>
                  </a:lnTo>
                  <a:lnTo>
                    <a:pt x="12311" y="20824"/>
                  </a:lnTo>
                  <a:lnTo>
                    <a:pt x="13752" y="19253"/>
                  </a:lnTo>
                  <a:lnTo>
                    <a:pt x="15192" y="17681"/>
                  </a:lnTo>
                  <a:lnTo>
                    <a:pt x="16371" y="15979"/>
                  </a:lnTo>
                  <a:lnTo>
                    <a:pt x="17550" y="14276"/>
                  </a:lnTo>
                  <a:lnTo>
                    <a:pt x="18336" y="12442"/>
                  </a:lnTo>
                  <a:lnTo>
                    <a:pt x="18597" y="11526"/>
                  </a:lnTo>
                  <a:lnTo>
                    <a:pt x="18859" y="10609"/>
                  </a:lnTo>
                  <a:lnTo>
                    <a:pt x="18990" y="9692"/>
                  </a:lnTo>
                  <a:lnTo>
                    <a:pt x="18990" y="8775"/>
                  </a:lnTo>
                  <a:lnTo>
                    <a:pt x="18859" y="7466"/>
                  </a:lnTo>
                  <a:lnTo>
                    <a:pt x="18728" y="6287"/>
                  </a:lnTo>
                  <a:lnTo>
                    <a:pt x="18336" y="5239"/>
                  </a:lnTo>
                  <a:lnTo>
                    <a:pt x="17943" y="4191"/>
                  </a:lnTo>
                  <a:lnTo>
                    <a:pt x="17288" y="3275"/>
                  </a:lnTo>
                  <a:lnTo>
                    <a:pt x="16633" y="2489"/>
                  </a:lnTo>
                  <a:lnTo>
                    <a:pt x="15716" y="1834"/>
                  </a:lnTo>
                  <a:lnTo>
                    <a:pt x="14799" y="1179"/>
                  </a:lnTo>
                  <a:lnTo>
                    <a:pt x="13752" y="655"/>
                  </a:lnTo>
                  <a:lnTo>
                    <a:pt x="12573" y="393"/>
                  </a:lnTo>
                  <a:lnTo>
                    <a:pt x="11132" y="131"/>
                  </a:lnTo>
                  <a:lnTo>
                    <a:pt x="969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99" name="Google Shape;399;p35"/>
            <p:cNvSpPr/>
            <p:nvPr/>
          </p:nvSpPr>
          <p:spPr>
            <a:xfrm>
              <a:off x="2573975" y="2507150"/>
              <a:ext cx="615575" cy="749825"/>
            </a:xfrm>
            <a:custGeom>
              <a:rect b="b" l="l" r="r" t="t"/>
              <a:pathLst>
                <a:path extrusionOk="0" h="29993" w="24623">
                  <a:moveTo>
                    <a:pt x="13228" y="5108"/>
                  </a:moveTo>
                  <a:lnTo>
                    <a:pt x="14145" y="5370"/>
                  </a:lnTo>
                  <a:lnTo>
                    <a:pt x="15062" y="5763"/>
                  </a:lnTo>
                  <a:lnTo>
                    <a:pt x="15848" y="6287"/>
                  </a:lnTo>
                  <a:lnTo>
                    <a:pt x="16503" y="6942"/>
                  </a:lnTo>
                  <a:lnTo>
                    <a:pt x="17157" y="7728"/>
                  </a:lnTo>
                  <a:lnTo>
                    <a:pt x="17681" y="8644"/>
                  </a:lnTo>
                  <a:lnTo>
                    <a:pt x="18205" y="9692"/>
                  </a:lnTo>
                  <a:lnTo>
                    <a:pt x="18598" y="10871"/>
                  </a:lnTo>
                  <a:lnTo>
                    <a:pt x="18860" y="12180"/>
                  </a:lnTo>
                  <a:lnTo>
                    <a:pt x="18991" y="13490"/>
                  </a:lnTo>
                  <a:lnTo>
                    <a:pt x="19122" y="15062"/>
                  </a:lnTo>
                  <a:lnTo>
                    <a:pt x="18991" y="16502"/>
                  </a:lnTo>
                  <a:lnTo>
                    <a:pt x="18860" y="17812"/>
                  </a:lnTo>
                  <a:lnTo>
                    <a:pt x="18598" y="19122"/>
                  </a:lnTo>
                  <a:lnTo>
                    <a:pt x="18205" y="20301"/>
                  </a:lnTo>
                  <a:lnTo>
                    <a:pt x="17681" y="21348"/>
                  </a:lnTo>
                  <a:lnTo>
                    <a:pt x="17157" y="22265"/>
                  </a:lnTo>
                  <a:lnTo>
                    <a:pt x="16503" y="23051"/>
                  </a:lnTo>
                  <a:lnTo>
                    <a:pt x="15848" y="23706"/>
                  </a:lnTo>
                  <a:lnTo>
                    <a:pt x="15062" y="24230"/>
                  </a:lnTo>
                  <a:lnTo>
                    <a:pt x="14145" y="24622"/>
                  </a:lnTo>
                  <a:lnTo>
                    <a:pt x="13228" y="24884"/>
                  </a:lnTo>
                  <a:lnTo>
                    <a:pt x="12312" y="25015"/>
                  </a:lnTo>
                  <a:lnTo>
                    <a:pt x="11264" y="24884"/>
                  </a:lnTo>
                  <a:lnTo>
                    <a:pt x="10478" y="24622"/>
                  </a:lnTo>
                  <a:lnTo>
                    <a:pt x="9561" y="24230"/>
                  </a:lnTo>
                  <a:lnTo>
                    <a:pt x="8775" y="23706"/>
                  </a:lnTo>
                  <a:lnTo>
                    <a:pt x="7990" y="23051"/>
                  </a:lnTo>
                  <a:lnTo>
                    <a:pt x="7466" y="22265"/>
                  </a:lnTo>
                  <a:lnTo>
                    <a:pt x="6811" y="21348"/>
                  </a:lnTo>
                  <a:lnTo>
                    <a:pt x="6418" y="20301"/>
                  </a:lnTo>
                  <a:lnTo>
                    <a:pt x="6025" y="19122"/>
                  </a:lnTo>
                  <a:lnTo>
                    <a:pt x="5763" y="17812"/>
                  </a:lnTo>
                  <a:lnTo>
                    <a:pt x="5632" y="16502"/>
                  </a:lnTo>
                  <a:lnTo>
                    <a:pt x="5501" y="15062"/>
                  </a:lnTo>
                  <a:lnTo>
                    <a:pt x="5632" y="13490"/>
                  </a:lnTo>
                  <a:lnTo>
                    <a:pt x="5763" y="12180"/>
                  </a:lnTo>
                  <a:lnTo>
                    <a:pt x="6025" y="10871"/>
                  </a:lnTo>
                  <a:lnTo>
                    <a:pt x="6418" y="9692"/>
                  </a:lnTo>
                  <a:lnTo>
                    <a:pt x="6811" y="8644"/>
                  </a:lnTo>
                  <a:lnTo>
                    <a:pt x="7466" y="7728"/>
                  </a:lnTo>
                  <a:lnTo>
                    <a:pt x="7990" y="6942"/>
                  </a:lnTo>
                  <a:lnTo>
                    <a:pt x="8775" y="6287"/>
                  </a:lnTo>
                  <a:lnTo>
                    <a:pt x="9561" y="5763"/>
                  </a:lnTo>
                  <a:lnTo>
                    <a:pt x="10478" y="5370"/>
                  </a:lnTo>
                  <a:lnTo>
                    <a:pt x="11264" y="5108"/>
                  </a:lnTo>
                  <a:close/>
                  <a:moveTo>
                    <a:pt x="12312" y="0"/>
                  </a:moveTo>
                  <a:lnTo>
                    <a:pt x="10478" y="131"/>
                  </a:lnTo>
                  <a:lnTo>
                    <a:pt x="8775" y="524"/>
                  </a:lnTo>
                  <a:lnTo>
                    <a:pt x="7204" y="1179"/>
                  </a:lnTo>
                  <a:lnTo>
                    <a:pt x="5763" y="1965"/>
                  </a:lnTo>
                  <a:lnTo>
                    <a:pt x="4453" y="3013"/>
                  </a:lnTo>
                  <a:lnTo>
                    <a:pt x="3275" y="4191"/>
                  </a:lnTo>
                  <a:lnTo>
                    <a:pt x="2358" y="5632"/>
                  </a:lnTo>
                  <a:lnTo>
                    <a:pt x="1441" y="7204"/>
                  </a:lnTo>
                  <a:lnTo>
                    <a:pt x="917" y="8906"/>
                  </a:lnTo>
                  <a:lnTo>
                    <a:pt x="393" y="10871"/>
                  </a:lnTo>
                  <a:lnTo>
                    <a:pt x="132" y="12835"/>
                  </a:lnTo>
                  <a:lnTo>
                    <a:pt x="1" y="15062"/>
                  </a:lnTo>
                  <a:lnTo>
                    <a:pt x="132" y="17157"/>
                  </a:lnTo>
                  <a:lnTo>
                    <a:pt x="393" y="19122"/>
                  </a:lnTo>
                  <a:lnTo>
                    <a:pt x="917" y="21086"/>
                  </a:lnTo>
                  <a:lnTo>
                    <a:pt x="1441" y="22789"/>
                  </a:lnTo>
                  <a:lnTo>
                    <a:pt x="2358" y="24361"/>
                  </a:lnTo>
                  <a:lnTo>
                    <a:pt x="3275" y="25801"/>
                  </a:lnTo>
                  <a:lnTo>
                    <a:pt x="4453" y="26980"/>
                  </a:lnTo>
                  <a:lnTo>
                    <a:pt x="5763" y="28028"/>
                  </a:lnTo>
                  <a:lnTo>
                    <a:pt x="7204" y="28944"/>
                  </a:lnTo>
                  <a:lnTo>
                    <a:pt x="8775" y="29468"/>
                  </a:lnTo>
                  <a:lnTo>
                    <a:pt x="10478" y="29861"/>
                  </a:lnTo>
                  <a:lnTo>
                    <a:pt x="12312" y="29992"/>
                  </a:lnTo>
                  <a:lnTo>
                    <a:pt x="14145" y="29861"/>
                  </a:lnTo>
                  <a:lnTo>
                    <a:pt x="15848" y="29468"/>
                  </a:lnTo>
                  <a:lnTo>
                    <a:pt x="17419" y="28944"/>
                  </a:lnTo>
                  <a:lnTo>
                    <a:pt x="18860" y="28028"/>
                  </a:lnTo>
                  <a:lnTo>
                    <a:pt x="20170" y="26980"/>
                  </a:lnTo>
                  <a:lnTo>
                    <a:pt x="21348" y="25801"/>
                  </a:lnTo>
                  <a:lnTo>
                    <a:pt x="22265" y="24361"/>
                  </a:lnTo>
                  <a:lnTo>
                    <a:pt x="23051" y="22789"/>
                  </a:lnTo>
                  <a:lnTo>
                    <a:pt x="23706" y="21086"/>
                  </a:lnTo>
                  <a:lnTo>
                    <a:pt x="24230" y="19122"/>
                  </a:lnTo>
                  <a:lnTo>
                    <a:pt x="24492" y="17157"/>
                  </a:lnTo>
                  <a:lnTo>
                    <a:pt x="24623" y="15062"/>
                  </a:lnTo>
                  <a:lnTo>
                    <a:pt x="24492" y="12835"/>
                  </a:lnTo>
                  <a:lnTo>
                    <a:pt x="24230" y="10871"/>
                  </a:lnTo>
                  <a:lnTo>
                    <a:pt x="23706" y="8906"/>
                  </a:lnTo>
                  <a:lnTo>
                    <a:pt x="23051" y="7204"/>
                  </a:lnTo>
                  <a:lnTo>
                    <a:pt x="22265" y="5632"/>
                  </a:lnTo>
                  <a:lnTo>
                    <a:pt x="21348" y="4191"/>
                  </a:lnTo>
                  <a:lnTo>
                    <a:pt x="20170" y="3013"/>
                  </a:lnTo>
                  <a:lnTo>
                    <a:pt x="18860" y="1965"/>
                  </a:lnTo>
                  <a:lnTo>
                    <a:pt x="17419" y="1179"/>
                  </a:lnTo>
                  <a:lnTo>
                    <a:pt x="15848" y="524"/>
                  </a:lnTo>
                  <a:lnTo>
                    <a:pt x="14145" y="131"/>
                  </a:lnTo>
                  <a:lnTo>
                    <a:pt x="1231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00" name="Google Shape;400;p35"/>
            <p:cNvSpPr/>
            <p:nvPr/>
          </p:nvSpPr>
          <p:spPr>
            <a:xfrm>
              <a:off x="4479550" y="2507150"/>
              <a:ext cx="487900" cy="736725"/>
            </a:xfrm>
            <a:custGeom>
              <a:rect b="b" l="l" r="r" t="t"/>
              <a:pathLst>
                <a:path extrusionOk="0" h="29469" w="19516">
                  <a:moveTo>
                    <a:pt x="9693" y="0"/>
                  </a:moveTo>
                  <a:lnTo>
                    <a:pt x="8383" y="131"/>
                  </a:lnTo>
                  <a:lnTo>
                    <a:pt x="7204" y="262"/>
                  </a:lnTo>
                  <a:lnTo>
                    <a:pt x="6026" y="655"/>
                  </a:lnTo>
                  <a:lnTo>
                    <a:pt x="4847" y="1048"/>
                  </a:lnTo>
                  <a:lnTo>
                    <a:pt x="3799" y="1703"/>
                  </a:lnTo>
                  <a:lnTo>
                    <a:pt x="2882" y="2489"/>
                  </a:lnTo>
                  <a:lnTo>
                    <a:pt x="2096" y="3275"/>
                  </a:lnTo>
                  <a:lnTo>
                    <a:pt x="1442" y="4322"/>
                  </a:lnTo>
                  <a:lnTo>
                    <a:pt x="787" y="5501"/>
                  </a:lnTo>
                  <a:lnTo>
                    <a:pt x="394" y="6680"/>
                  </a:lnTo>
                  <a:lnTo>
                    <a:pt x="132" y="8120"/>
                  </a:lnTo>
                  <a:lnTo>
                    <a:pt x="1" y="9692"/>
                  </a:lnTo>
                  <a:lnTo>
                    <a:pt x="5240" y="9692"/>
                  </a:lnTo>
                  <a:lnTo>
                    <a:pt x="5371" y="8382"/>
                  </a:lnTo>
                  <a:lnTo>
                    <a:pt x="5764" y="7204"/>
                  </a:lnTo>
                  <a:lnTo>
                    <a:pt x="6026" y="6680"/>
                  </a:lnTo>
                  <a:lnTo>
                    <a:pt x="6287" y="6156"/>
                  </a:lnTo>
                  <a:lnTo>
                    <a:pt x="6680" y="5763"/>
                  </a:lnTo>
                  <a:lnTo>
                    <a:pt x="7204" y="5370"/>
                  </a:lnTo>
                  <a:lnTo>
                    <a:pt x="7597" y="5108"/>
                  </a:lnTo>
                  <a:lnTo>
                    <a:pt x="8252" y="4977"/>
                  </a:lnTo>
                  <a:lnTo>
                    <a:pt x="8907" y="4846"/>
                  </a:lnTo>
                  <a:lnTo>
                    <a:pt x="9562" y="4715"/>
                  </a:lnTo>
                  <a:lnTo>
                    <a:pt x="10216" y="4846"/>
                  </a:lnTo>
                  <a:lnTo>
                    <a:pt x="10740" y="4846"/>
                  </a:lnTo>
                  <a:lnTo>
                    <a:pt x="11264" y="5108"/>
                  </a:lnTo>
                  <a:lnTo>
                    <a:pt x="11788" y="5370"/>
                  </a:lnTo>
                  <a:lnTo>
                    <a:pt x="12574" y="6025"/>
                  </a:lnTo>
                  <a:lnTo>
                    <a:pt x="13098" y="6942"/>
                  </a:lnTo>
                  <a:lnTo>
                    <a:pt x="13360" y="7989"/>
                  </a:lnTo>
                  <a:lnTo>
                    <a:pt x="13491" y="9037"/>
                  </a:lnTo>
                  <a:lnTo>
                    <a:pt x="13360" y="9954"/>
                  </a:lnTo>
                  <a:lnTo>
                    <a:pt x="13229" y="11002"/>
                  </a:lnTo>
                  <a:lnTo>
                    <a:pt x="12836" y="11919"/>
                  </a:lnTo>
                  <a:lnTo>
                    <a:pt x="12312" y="12835"/>
                  </a:lnTo>
                  <a:lnTo>
                    <a:pt x="11002" y="14931"/>
                  </a:lnTo>
                  <a:lnTo>
                    <a:pt x="9300" y="17026"/>
                  </a:lnTo>
                  <a:lnTo>
                    <a:pt x="7204" y="19122"/>
                  </a:lnTo>
                  <a:lnTo>
                    <a:pt x="4978" y="21217"/>
                  </a:lnTo>
                  <a:lnTo>
                    <a:pt x="1" y="25408"/>
                  </a:lnTo>
                  <a:lnTo>
                    <a:pt x="1" y="29468"/>
                  </a:lnTo>
                  <a:lnTo>
                    <a:pt x="19515" y="29468"/>
                  </a:lnTo>
                  <a:lnTo>
                    <a:pt x="19515" y="24884"/>
                  </a:lnTo>
                  <a:lnTo>
                    <a:pt x="7466" y="24884"/>
                  </a:lnTo>
                  <a:lnTo>
                    <a:pt x="10609" y="22265"/>
                  </a:lnTo>
                  <a:lnTo>
                    <a:pt x="12181" y="20824"/>
                  </a:lnTo>
                  <a:lnTo>
                    <a:pt x="13753" y="19253"/>
                  </a:lnTo>
                  <a:lnTo>
                    <a:pt x="15062" y="17681"/>
                  </a:lnTo>
                  <a:lnTo>
                    <a:pt x="16372" y="15979"/>
                  </a:lnTo>
                  <a:lnTo>
                    <a:pt x="17420" y="14276"/>
                  </a:lnTo>
                  <a:lnTo>
                    <a:pt x="18206" y="12442"/>
                  </a:lnTo>
                  <a:lnTo>
                    <a:pt x="18467" y="11526"/>
                  </a:lnTo>
                  <a:lnTo>
                    <a:pt x="18729" y="10609"/>
                  </a:lnTo>
                  <a:lnTo>
                    <a:pt x="18860" y="9692"/>
                  </a:lnTo>
                  <a:lnTo>
                    <a:pt x="18860" y="8775"/>
                  </a:lnTo>
                  <a:lnTo>
                    <a:pt x="18860" y="7466"/>
                  </a:lnTo>
                  <a:lnTo>
                    <a:pt x="18598" y="6287"/>
                  </a:lnTo>
                  <a:lnTo>
                    <a:pt x="18337" y="5239"/>
                  </a:lnTo>
                  <a:lnTo>
                    <a:pt x="17813" y="4191"/>
                  </a:lnTo>
                  <a:lnTo>
                    <a:pt x="17158" y="3275"/>
                  </a:lnTo>
                  <a:lnTo>
                    <a:pt x="16503" y="2489"/>
                  </a:lnTo>
                  <a:lnTo>
                    <a:pt x="15717" y="1834"/>
                  </a:lnTo>
                  <a:lnTo>
                    <a:pt x="14669" y="1179"/>
                  </a:lnTo>
                  <a:lnTo>
                    <a:pt x="13622" y="655"/>
                  </a:lnTo>
                  <a:lnTo>
                    <a:pt x="12443" y="393"/>
                  </a:lnTo>
                  <a:lnTo>
                    <a:pt x="11133" y="131"/>
                  </a:lnTo>
                  <a:lnTo>
                    <a:pt x="969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01" name="Google Shape;401;p35"/>
            <p:cNvSpPr/>
            <p:nvPr/>
          </p:nvSpPr>
          <p:spPr>
            <a:xfrm>
              <a:off x="5032900" y="2520250"/>
              <a:ext cx="573000" cy="723625"/>
            </a:xfrm>
            <a:custGeom>
              <a:rect b="b" l="l" r="r" t="t"/>
              <a:pathLst>
                <a:path extrusionOk="0" h="28945" w="22920">
                  <a:moveTo>
                    <a:pt x="14276" y="6156"/>
                  </a:moveTo>
                  <a:lnTo>
                    <a:pt x="14276" y="18860"/>
                  </a:lnTo>
                  <a:lnTo>
                    <a:pt x="5894" y="18860"/>
                  </a:lnTo>
                  <a:lnTo>
                    <a:pt x="14276" y="6156"/>
                  </a:lnTo>
                  <a:close/>
                  <a:moveTo>
                    <a:pt x="13097" y="0"/>
                  </a:moveTo>
                  <a:lnTo>
                    <a:pt x="1" y="19253"/>
                  </a:lnTo>
                  <a:lnTo>
                    <a:pt x="1" y="23706"/>
                  </a:lnTo>
                  <a:lnTo>
                    <a:pt x="13883" y="23706"/>
                  </a:lnTo>
                  <a:lnTo>
                    <a:pt x="13883" y="28944"/>
                  </a:lnTo>
                  <a:lnTo>
                    <a:pt x="19253" y="28944"/>
                  </a:lnTo>
                  <a:lnTo>
                    <a:pt x="19253" y="23706"/>
                  </a:lnTo>
                  <a:lnTo>
                    <a:pt x="22920" y="23706"/>
                  </a:lnTo>
                  <a:lnTo>
                    <a:pt x="22920" y="18860"/>
                  </a:lnTo>
                  <a:lnTo>
                    <a:pt x="19253" y="18860"/>
                  </a:lnTo>
                  <a:lnTo>
                    <a:pt x="1925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402" name="Google Shape;402;p35"/>
          <p:cNvGrpSpPr/>
          <p:nvPr/>
        </p:nvGrpSpPr>
        <p:grpSpPr>
          <a:xfrm>
            <a:off x="6536103" y="1541630"/>
            <a:ext cx="532924" cy="369382"/>
            <a:chOff x="238125" y="381750"/>
            <a:chExt cx="7143750" cy="4951500"/>
          </a:xfrm>
        </p:grpSpPr>
        <p:sp>
          <p:nvSpPr>
            <p:cNvPr id="403" name="Google Shape;403;p35"/>
            <p:cNvSpPr/>
            <p:nvPr/>
          </p:nvSpPr>
          <p:spPr>
            <a:xfrm>
              <a:off x="1470400" y="591575"/>
              <a:ext cx="2397650" cy="2397650"/>
            </a:xfrm>
            <a:custGeom>
              <a:rect b="b" l="l" r="r" t="t"/>
              <a:pathLst>
                <a:path extrusionOk="0" h="95906" w="95906">
                  <a:moveTo>
                    <a:pt x="91084" y="1"/>
                  </a:moveTo>
                  <a:lnTo>
                    <a:pt x="90905" y="4644"/>
                  </a:lnTo>
                  <a:lnTo>
                    <a:pt x="90548" y="9288"/>
                  </a:lnTo>
                  <a:lnTo>
                    <a:pt x="90012" y="13753"/>
                  </a:lnTo>
                  <a:lnTo>
                    <a:pt x="89298" y="18217"/>
                  </a:lnTo>
                  <a:lnTo>
                    <a:pt x="88226" y="22682"/>
                  </a:lnTo>
                  <a:lnTo>
                    <a:pt x="86976" y="26968"/>
                  </a:lnTo>
                  <a:lnTo>
                    <a:pt x="85547" y="31255"/>
                  </a:lnTo>
                  <a:lnTo>
                    <a:pt x="83940" y="35362"/>
                  </a:lnTo>
                  <a:lnTo>
                    <a:pt x="81975" y="39470"/>
                  </a:lnTo>
                  <a:lnTo>
                    <a:pt x="80011" y="43399"/>
                  </a:lnTo>
                  <a:lnTo>
                    <a:pt x="77868" y="47150"/>
                  </a:lnTo>
                  <a:lnTo>
                    <a:pt x="75546" y="50900"/>
                  </a:lnTo>
                  <a:lnTo>
                    <a:pt x="72867" y="54472"/>
                  </a:lnTo>
                  <a:lnTo>
                    <a:pt x="70188" y="57865"/>
                  </a:lnTo>
                  <a:lnTo>
                    <a:pt x="67331" y="61258"/>
                  </a:lnTo>
                  <a:lnTo>
                    <a:pt x="64295" y="64294"/>
                  </a:lnTo>
                  <a:lnTo>
                    <a:pt x="61259" y="67331"/>
                  </a:lnTo>
                  <a:lnTo>
                    <a:pt x="57865" y="70188"/>
                  </a:lnTo>
                  <a:lnTo>
                    <a:pt x="54472" y="72867"/>
                  </a:lnTo>
                  <a:lnTo>
                    <a:pt x="50900" y="75546"/>
                  </a:lnTo>
                  <a:lnTo>
                    <a:pt x="47150" y="77868"/>
                  </a:lnTo>
                  <a:lnTo>
                    <a:pt x="43399" y="80011"/>
                  </a:lnTo>
                  <a:lnTo>
                    <a:pt x="39470" y="82154"/>
                  </a:lnTo>
                  <a:lnTo>
                    <a:pt x="35362" y="83940"/>
                  </a:lnTo>
                  <a:lnTo>
                    <a:pt x="31255" y="85547"/>
                  </a:lnTo>
                  <a:lnTo>
                    <a:pt x="26969" y="86976"/>
                  </a:lnTo>
                  <a:lnTo>
                    <a:pt x="22682" y="88226"/>
                  </a:lnTo>
                  <a:lnTo>
                    <a:pt x="18217" y="89298"/>
                  </a:lnTo>
                  <a:lnTo>
                    <a:pt x="13753" y="90012"/>
                  </a:lnTo>
                  <a:lnTo>
                    <a:pt x="9288" y="90548"/>
                  </a:lnTo>
                  <a:lnTo>
                    <a:pt x="4644" y="90905"/>
                  </a:lnTo>
                  <a:lnTo>
                    <a:pt x="1" y="91083"/>
                  </a:lnTo>
                  <a:lnTo>
                    <a:pt x="1" y="95906"/>
                  </a:lnTo>
                  <a:lnTo>
                    <a:pt x="4823" y="95906"/>
                  </a:lnTo>
                  <a:lnTo>
                    <a:pt x="9645" y="95548"/>
                  </a:lnTo>
                  <a:lnTo>
                    <a:pt x="14467" y="94834"/>
                  </a:lnTo>
                  <a:lnTo>
                    <a:pt x="19289" y="94120"/>
                  </a:lnTo>
                  <a:lnTo>
                    <a:pt x="23932" y="93048"/>
                  </a:lnTo>
                  <a:lnTo>
                    <a:pt x="28397" y="91619"/>
                  </a:lnTo>
                  <a:lnTo>
                    <a:pt x="32862" y="90191"/>
                  </a:lnTo>
                  <a:lnTo>
                    <a:pt x="37327" y="88405"/>
                  </a:lnTo>
                  <a:lnTo>
                    <a:pt x="41613" y="86440"/>
                  </a:lnTo>
                  <a:lnTo>
                    <a:pt x="45721" y="84297"/>
                  </a:lnTo>
                  <a:lnTo>
                    <a:pt x="49650" y="82154"/>
                  </a:lnTo>
                  <a:lnTo>
                    <a:pt x="53579" y="79654"/>
                  </a:lnTo>
                  <a:lnTo>
                    <a:pt x="57329" y="76796"/>
                  </a:lnTo>
                  <a:lnTo>
                    <a:pt x="60901" y="74117"/>
                  </a:lnTo>
                  <a:lnTo>
                    <a:pt x="64473" y="71081"/>
                  </a:lnTo>
                  <a:lnTo>
                    <a:pt x="67867" y="67866"/>
                  </a:lnTo>
                  <a:lnTo>
                    <a:pt x="71081" y="64473"/>
                  </a:lnTo>
                  <a:lnTo>
                    <a:pt x="73939" y="61080"/>
                  </a:lnTo>
                  <a:lnTo>
                    <a:pt x="76796" y="57329"/>
                  </a:lnTo>
                  <a:lnTo>
                    <a:pt x="79475" y="53579"/>
                  </a:lnTo>
                  <a:lnTo>
                    <a:pt x="81975" y="49650"/>
                  </a:lnTo>
                  <a:lnTo>
                    <a:pt x="84297" y="45721"/>
                  </a:lnTo>
                  <a:lnTo>
                    <a:pt x="86440" y="41613"/>
                  </a:lnTo>
                  <a:lnTo>
                    <a:pt x="88405" y="37327"/>
                  </a:lnTo>
                  <a:lnTo>
                    <a:pt x="90191" y="32862"/>
                  </a:lnTo>
                  <a:lnTo>
                    <a:pt x="91619" y="28397"/>
                  </a:lnTo>
                  <a:lnTo>
                    <a:pt x="92870" y="23932"/>
                  </a:lnTo>
                  <a:lnTo>
                    <a:pt x="93941" y="19289"/>
                  </a:lnTo>
                  <a:lnTo>
                    <a:pt x="94834" y="14467"/>
                  </a:lnTo>
                  <a:lnTo>
                    <a:pt x="95549" y="9824"/>
                  </a:lnTo>
                  <a:lnTo>
                    <a:pt x="95906" y="4823"/>
                  </a:lnTo>
                  <a:lnTo>
                    <a:pt x="95906"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04" name="Google Shape;404;p35"/>
            <p:cNvSpPr/>
            <p:nvPr/>
          </p:nvSpPr>
          <p:spPr>
            <a:xfrm>
              <a:off x="3747475" y="591575"/>
              <a:ext cx="2402125" cy="2397650"/>
            </a:xfrm>
            <a:custGeom>
              <a:rect b="b" l="l" r="r" t="t"/>
              <a:pathLst>
                <a:path extrusionOk="0" h="95906" w="96085">
                  <a:moveTo>
                    <a:pt x="1" y="1"/>
                  </a:moveTo>
                  <a:lnTo>
                    <a:pt x="179" y="4823"/>
                  </a:lnTo>
                  <a:lnTo>
                    <a:pt x="536" y="9824"/>
                  </a:lnTo>
                  <a:lnTo>
                    <a:pt x="1072" y="14467"/>
                  </a:lnTo>
                  <a:lnTo>
                    <a:pt x="1965" y="19289"/>
                  </a:lnTo>
                  <a:lnTo>
                    <a:pt x="3037" y="23932"/>
                  </a:lnTo>
                  <a:lnTo>
                    <a:pt x="4287" y="28397"/>
                  </a:lnTo>
                  <a:lnTo>
                    <a:pt x="5894" y="32862"/>
                  </a:lnTo>
                  <a:lnTo>
                    <a:pt x="7502" y="37327"/>
                  </a:lnTo>
                  <a:lnTo>
                    <a:pt x="9466" y="41613"/>
                  </a:lnTo>
                  <a:lnTo>
                    <a:pt x="11609" y="45721"/>
                  </a:lnTo>
                  <a:lnTo>
                    <a:pt x="13931" y="49650"/>
                  </a:lnTo>
                  <a:lnTo>
                    <a:pt x="16431" y="53579"/>
                  </a:lnTo>
                  <a:lnTo>
                    <a:pt x="19110" y="57329"/>
                  </a:lnTo>
                  <a:lnTo>
                    <a:pt x="21968" y="61080"/>
                  </a:lnTo>
                  <a:lnTo>
                    <a:pt x="25004" y="64473"/>
                  </a:lnTo>
                  <a:lnTo>
                    <a:pt x="28219" y="67866"/>
                  </a:lnTo>
                  <a:lnTo>
                    <a:pt x="31433" y="71081"/>
                  </a:lnTo>
                  <a:lnTo>
                    <a:pt x="35005" y="74117"/>
                  </a:lnTo>
                  <a:lnTo>
                    <a:pt x="38577" y="76796"/>
                  </a:lnTo>
                  <a:lnTo>
                    <a:pt x="42327" y="79654"/>
                  </a:lnTo>
                  <a:lnTo>
                    <a:pt x="46256" y="82154"/>
                  </a:lnTo>
                  <a:lnTo>
                    <a:pt x="50364" y="84297"/>
                  </a:lnTo>
                  <a:lnTo>
                    <a:pt x="54472" y="86440"/>
                  </a:lnTo>
                  <a:lnTo>
                    <a:pt x="58758" y="88405"/>
                  </a:lnTo>
                  <a:lnTo>
                    <a:pt x="63044" y="90191"/>
                  </a:lnTo>
                  <a:lnTo>
                    <a:pt x="67509" y="91619"/>
                  </a:lnTo>
                  <a:lnTo>
                    <a:pt x="72153" y="93048"/>
                  </a:lnTo>
                  <a:lnTo>
                    <a:pt x="76796" y="94120"/>
                  </a:lnTo>
                  <a:lnTo>
                    <a:pt x="81439" y="94834"/>
                  </a:lnTo>
                  <a:lnTo>
                    <a:pt x="86261" y="95548"/>
                  </a:lnTo>
                  <a:lnTo>
                    <a:pt x="91084" y="95906"/>
                  </a:lnTo>
                  <a:lnTo>
                    <a:pt x="96084" y="95906"/>
                  </a:lnTo>
                  <a:lnTo>
                    <a:pt x="96084" y="91083"/>
                  </a:lnTo>
                  <a:lnTo>
                    <a:pt x="91441" y="90905"/>
                  </a:lnTo>
                  <a:lnTo>
                    <a:pt x="86797" y="90548"/>
                  </a:lnTo>
                  <a:lnTo>
                    <a:pt x="82154" y="90012"/>
                  </a:lnTo>
                  <a:lnTo>
                    <a:pt x="77689" y="89298"/>
                  </a:lnTo>
                  <a:lnTo>
                    <a:pt x="73224" y="88226"/>
                  </a:lnTo>
                  <a:lnTo>
                    <a:pt x="68938" y="86976"/>
                  </a:lnTo>
                  <a:lnTo>
                    <a:pt x="64830" y="85547"/>
                  </a:lnTo>
                  <a:lnTo>
                    <a:pt x="60544" y="83940"/>
                  </a:lnTo>
                  <a:lnTo>
                    <a:pt x="56615" y="82154"/>
                  </a:lnTo>
                  <a:lnTo>
                    <a:pt x="52686" y="80011"/>
                  </a:lnTo>
                  <a:lnTo>
                    <a:pt x="48757" y="77868"/>
                  </a:lnTo>
                  <a:lnTo>
                    <a:pt x="45185" y="75546"/>
                  </a:lnTo>
                  <a:lnTo>
                    <a:pt x="41613" y="72867"/>
                  </a:lnTo>
                  <a:lnTo>
                    <a:pt x="38041" y="70188"/>
                  </a:lnTo>
                  <a:lnTo>
                    <a:pt x="34826" y="67331"/>
                  </a:lnTo>
                  <a:lnTo>
                    <a:pt x="31612" y="64294"/>
                  </a:lnTo>
                  <a:lnTo>
                    <a:pt x="28576" y="61258"/>
                  </a:lnTo>
                  <a:lnTo>
                    <a:pt x="25718" y="57865"/>
                  </a:lnTo>
                  <a:lnTo>
                    <a:pt x="23039" y="54472"/>
                  </a:lnTo>
                  <a:lnTo>
                    <a:pt x="20539" y="50900"/>
                  </a:lnTo>
                  <a:lnTo>
                    <a:pt x="18039" y="47150"/>
                  </a:lnTo>
                  <a:lnTo>
                    <a:pt x="15896" y="43399"/>
                  </a:lnTo>
                  <a:lnTo>
                    <a:pt x="13931" y="39470"/>
                  </a:lnTo>
                  <a:lnTo>
                    <a:pt x="12145" y="35362"/>
                  </a:lnTo>
                  <a:lnTo>
                    <a:pt x="10359" y="31255"/>
                  </a:lnTo>
                  <a:lnTo>
                    <a:pt x="8930" y="26968"/>
                  </a:lnTo>
                  <a:lnTo>
                    <a:pt x="7859" y="22682"/>
                  </a:lnTo>
                  <a:lnTo>
                    <a:pt x="6787" y="18217"/>
                  </a:lnTo>
                  <a:lnTo>
                    <a:pt x="5894" y="13753"/>
                  </a:lnTo>
                  <a:lnTo>
                    <a:pt x="5359" y="9288"/>
                  </a:lnTo>
                  <a:lnTo>
                    <a:pt x="5001" y="4644"/>
                  </a:lnTo>
                  <a:lnTo>
                    <a:pt x="482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05" name="Google Shape;405;p35"/>
            <p:cNvSpPr/>
            <p:nvPr/>
          </p:nvSpPr>
          <p:spPr>
            <a:xfrm>
              <a:off x="1470400" y="2868650"/>
              <a:ext cx="2397650" cy="2402100"/>
            </a:xfrm>
            <a:custGeom>
              <a:rect b="b" l="l" r="r" t="t"/>
              <a:pathLst>
                <a:path extrusionOk="0" h="96084" w="95906">
                  <a:moveTo>
                    <a:pt x="1" y="0"/>
                  </a:moveTo>
                  <a:lnTo>
                    <a:pt x="1" y="4823"/>
                  </a:lnTo>
                  <a:lnTo>
                    <a:pt x="4644" y="5001"/>
                  </a:lnTo>
                  <a:lnTo>
                    <a:pt x="9288" y="5358"/>
                  </a:lnTo>
                  <a:lnTo>
                    <a:pt x="13753" y="5894"/>
                  </a:lnTo>
                  <a:lnTo>
                    <a:pt x="18217" y="6787"/>
                  </a:lnTo>
                  <a:lnTo>
                    <a:pt x="22682" y="7859"/>
                  </a:lnTo>
                  <a:lnTo>
                    <a:pt x="26969" y="8930"/>
                  </a:lnTo>
                  <a:lnTo>
                    <a:pt x="31255" y="10537"/>
                  </a:lnTo>
                  <a:lnTo>
                    <a:pt x="35362" y="12145"/>
                  </a:lnTo>
                  <a:lnTo>
                    <a:pt x="39470" y="13931"/>
                  </a:lnTo>
                  <a:lnTo>
                    <a:pt x="43399" y="15895"/>
                  </a:lnTo>
                  <a:lnTo>
                    <a:pt x="47150" y="18038"/>
                  </a:lnTo>
                  <a:lnTo>
                    <a:pt x="50900" y="20539"/>
                  </a:lnTo>
                  <a:lnTo>
                    <a:pt x="54472" y="23039"/>
                  </a:lnTo>
                  <a:lnTo>
                    <a:pt x="57865" y="25718"/>
                  </a:lnTo>
                  <a:lnTo>
                    <a:pt x="61259" y="28575"/>
                  </a:lnTo>
                  <a:lnTo>
                    <a:pt x="64295" y="31612"/>
                  </a:lnTo>
                  <a:lnTo>
                    <a:pt x="67331" y="34826"/>
                  </a:lnTo>
                  <a:lnTo>
                    <a:pt x="70188" y="38041"/>
                  </a:lnTo>
                  <a:lnTo>
                    <a:pt x="72867" y="41613"/>
                  </a:lnTo>
                  <a:lnTo>
                    <a:pt x="75546" y="45185"/>
                  </a:lnTo>
                  <a:lnTo>
                    <a:pt x="77868" y="48756"/>
                  </a:lnTo>
                  <a:lnTo>
                    <a:pt x="80011" y="52686"/>
                  </a:lnTo>
                  <a:lnTo>
                    <a:pt x="81975" y="56615"/>
                  </a:lnTo>
                  <a:lnTo>
                    <a:pt x="83940" y="60544"/>
                  </a:lnTo>
                  <a:lnTo>
                    <a:pt x="85547" y="64830"/>
                  </a:lnTo>
                  <a:lnTo>
                    <a:pt x="86976" y="68938"/>
                  </a:lnTo>
                  <a:lnTo>
                    <a:pt x="88226" y="73224"/>
                  </a:lnTo>
                  <a:lnTo>
                    <a:pt x="89298" y="77689"/>
                  </a:lnTo>
                  <a:lnTo>
                    <a:pt x="90012" y="82153"/>
                  </a:lnTo>
                  <a:lnTo>
                    <a:pt x="90548" y="86797"/>
                  </a:lnTo>
                  <a:lnTo>
                    <a:pt x="90905" y="91440"/>
                  </a:lnTo>
                  <a:lnTo>
                    <a:pt x="91084" y="96084"/>
                  </a:lnTo>
                  <a:lnTo>
                    <a:pt x="95906" y="96084"/>
                  </a:lnTo>
                  <a:lnTo>
                    <a:pt x="95906" y="91083"/>
                  </a:lnTo>
                  <a:lnTo>
                    <a:pt x="95549" y="86261"/>
                  </a:lnTo>
                  <a:lnTo>
                    <a:pt x="94834" y="81439"/>
                  </a:lnTo>
                  <a:lnTo>
                    <a:pt x="93941" y="76796"/>
                  </a:lnTo>
                  <a:lnTo>
                    <a:pt x="92870" y="72152"/>
                  </a:lnTo>
                  <a:lnTo>
                    <a:pt x="91619" y="67509"/>
                  </a:lnTo>
                  <a:lnTo>
                    <a:pt x="90191" y="63044"/>
                  </a:lnTo>
                  <a:lnTo>
                    <a:pt x="88405" y="58758"/>
                  </a:lnTo>
                  <a:lnTo>
                    <a:pt x="86440" y="54471"/>
                  </a:lnTo>
                  <a:lnTo>
                    <a:pt x="84297" y="50364"/>
                  </a:lnTo>
                  <a:lnTo>
                    <a:pt x="81975" y="46256"/>
                  </a:lnTo>
                  <a:lnTo>
                    <a:pt x="79475" y="42327"/>
                  </a:lnTo>
                  <a:lnTo>
                    <a:pt x="76796" y="38577"/>
                  </a:lnTo>
                  <a:lnTo>
                    <a:pt x="73939" y="35005"/>
                  </a:lnTo>
                  <a:lnTo>
                    <a:pt x="71081" y="31433"/>
                  </a:lnTo>
                  <a:lnTo>
                    <a:pt x="67867" y="28218"/>
                  </a:lnTo>
                  <a:lnTo>
                    <a:pt x="64473" y="25004"/>
                  </a:lnTo>
                  <a:lnTo>
                    <a:pt x="60901" y="21967"/>
                  </a:lnTo>
                  <a:lnTo>
                    <a:pt x="57329" y="19110"/>
                  </a:lnTo>
                  <a:lnTo>
                    <a:pt x="53579" y="16431"/>
                  </a:lnTo>
                  <a:lnTo>
                    <a:pt x="49650" y="13931"/>
                  </a:lnTo>
                  <a:lnTo>
                    <a:pt x="45721" y="11609"/>
                  </a:lnTo>
                  <a:lnTo>
                    <a:pt x="41613" y="9466"/>
                  </a:lnTo>
                  <a:lnTo>
                    <a:pt x="37327" y="7501"/>
                  </a:lnTo>
                  <a:lnTo>
                    <a:pt x="32862" y="5894"/>
                  </a:lnTo>
                  <a:lnTo>
                    <a:pt x="28397" y="4287"/>
                  </a:lnTo>
                  <a:lnTo>
                    <a:pt x="23932" y="3037"/>
                  </a:lnTo>
                  <a:lnTo>
                    <a:pt x="19289" y="1965"/>
                  </a:lnTo>
                  <a:lnTo>
                    <a:pt x="14467" y="1072"/>
                  </a:lnTo>
                  <a:lnTo>
                    <a:pt x="9645" y="536"/>
                  </a:lnTo>
                  <a:lnTo>
                    <a:pt x="4823" y="179"/>
                  </a:lnTo>
                  <a:lnTo>
                    <a:pt x="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06" name="Google Shape;406;p35"/>
            <p:cNvSpPr/>
            <p:nvPr/>
          </p:nvSpPr>
          <p:spPr>
            <a:xfrm>
              <a:off x="3747475" y="2868650"/>
              <a:ext cx="2402125" cy="2402100"/>
            </a:xfrm>
            <a:custGeom>
              <a:rect b="b" l="l" r="r" t="t"/>
              <a:pathLst>
                <a:path extrusionOk="0" h="96084" w="96085">
                  <a:moveTo>
                    <a:pt x="96084" y="0"/>
                  </a:moveTo>
                  <a:lnTo>
                    <a:pt x="91084" y="179"/>
                  </a:lnTo>
                  <a:lnTo>
                    <a:pt x="86261" y="536"/>
                  </a:lnTo>
                  <a:lnTo>
                    <a:pt x="81439" y="1072"/>
                  </a:lnTo>
                  <a:lnTo>
                    <a:pt x="76796" y="1965"/>
                  </a:lnTo>
                  <a:lnTo>
                    <a:pt x="72153" y="3037"/>
                  </a:lnTo>
                  <a:lnTo>
                    <a:pt x="67509" y="4287"/>
                  </a:lnTo>
                  <a:lnTo>
                    <a:pt x="63044" y="5894"/>
                  </a:lnTo>
                  <a:lnTo>
                    <a:pt x="58758" y="7501"/>
                  </a:lnTo>
                  <a:lnTo>
                    <a:pt x="54472" y="9466"/>
                  </a:lnTo>
                  <a:lnTo>
                    <a:pt x="50364" y="11609"/>
                  </a:lnTo>
                  <a:lnTo>
                    <a:pt x="46256" y="13931"/>
                  </a:lnTo>
                  <a:lnTo>
                    <a:pt x="42327" y="16431"/>
                  </a:lnTo>
                  <a:lnTo>
                    <a:pt x="38577" y="19110"/>
                  </a:lnTo>
                  <a:lnTo>
                    <a:pt x="35005" y="21967"/>
                  </a:lnTo>
                  <a:lnTo>
                    <a:pt x="31433" y="25004"/>
                  </a:lnTo>
                  <a:lnTo>
                    <a:pt x="28219" y="28218"/>
                  </a:lnTo>
                  <a:lnTo>
                    <a:pt x="25004" y="31433"/>
                  </a:lnTo>
                  <a:lnTo>
                    <a:pt x="21968" y="35005"/>
                  </a:lnTo>
                  <a:lnTo>
                    <a:pt x="19110" y="38577"/>
                  </a:lnTo>
                  <a:lnTo>
                    <a:pt x="16431" y="42327"/>
                  </a:lnTo>
                  <a:lnTo>
                    <a:pt x="13931" y="46256"/>
                  </a:lnTo>
                  <a:lnTo>
                    <a:pt x="11609" y="50364"/>
                  </a:lnTo>
                  <a:lnTo>
                    <a:pt x="9466" y="54471"/>
                  </a:lnTo>
                  <a:lnTo>
                    <a:pt x="7502" y="58758"/>
                  </a:lnTo>
                  <a:lnTo>
                    <a:pt x="5894" y="63044"/>
                  </a:lnTo>
                  <a:lnTo>
                    <a:pt x="4287" y="67509"/>
                  </a:lnTo>
                  <a:lnTo>
                    <a:pt x="3037" y="72152"/>
                  </a:lnTo>
                  <a:lnTo>
                    <a:pt x="1965" y="76796"/>
                  </a:lnTo>
                  <a:lnTo>
                    <a:pt x="1072" y="81439"/>
                  </a:lnTo>
                  <a:lnTo>
                    <a:pt x="536" y="86261"/>
                  </a:lnTo>
                  <a:lnTo>
                    <a:pt x="179" y="91083"/>
                  </a:lnTo>
                  <a:lnTo>
                    <a:pt x="1" y="96084"/>
                  </a:lnTo>
                  <a:lnTo>
                    <a:pt x="4823" y="96084"/>
                  </a:lnTo>
                  <a:lnTo>
                    <a:pt x="5001" y="91440"/>
                  </a:lnTo>
                  <a:lnTo>
                    <a:pt x="5359" y="86797"/>
                  </a:lnTo>
                  <a:lnTo>
                    <a:pt x="5894" y="82153"/>
                  </a:lnTo>
                  <a:lnTo>
                    <a:pt x="6787" y="77689"/>
                  </a:lnTo>
                  <a:lnTo>
                    <a:pt x="7859" y="73224"/>
                  </a:lnTo>
                  <a:lnTo>
                    <a:pt x="8930" y="68938"/>
                  </a:lnTo>
                  <a:lnTo>
                    <a:pt x="10359" y="64830"/>
                  </a:lnTo>
                  <a:lnTo>
                    <a:pt x="12145" y="60544"/>
                  </a:lnTo>
                  <a:lnTo>
                    <a:pt x="13931" y="56615"/>
                  </a:lnTo>
                  <a:lnTo>
                    <a:pt x="15896" y="52686"/>
                  </a:lnTo>
                  <a:lnTo>
                    <a:pt x="18039" y="48756"/>
                  </a:lnTo>
                  <a:lnTo>
                    <a:pt x="20539" y="45185"/>
                  </a:lnTo>
                  <a:lnTo>
                    <a:pt x="23039" y="41613"/>
                  </a:lnTo>
                  <a:lnTo>
                    <a:pt x="25718" y="38041"/>
                  </a:lnTo>
                  <a:lnTo>
                    <a:pt x="28576" y="34826"/>
                  </a:lnTo>
                  <a:lnTo>
                    <a:pt x="31612" y="31612"/>
                  </a:lnTo>
                  <a:lnTo>
                    <a:pt x="34826" y="28575"/>
                  </a:lnTo>
                  <a:lnTo>
                    <a:pt x="38041" y="25718"/>
                  </a:lnTo>
                  <a:lnTo>
                    <a:pt x="41613" y="23039"/>
                  </a:lnTo>
                  <a:lnTo>
                    <a:pt x="45185" y="20539"/>
                  </a:lnTo>
                  <a:lnTo>
                    <a:pt x="48757" y="18038"/>
                  </a:lnTo>
                  <a:lnTo>
                    <a:pt x="52686" y="15895"/>
                  </a:lnTo>
                  <a:lnTo>
                    <a:pt x="56615" y="13931"/>
                  </a:lnTo>
                  <a:lnTo>
                    <a:pt x="60544" y="12145"/>
                  </a:lnTo>
                  <a:lnTo>
                    <a:pt x="64830" y="10537"/>
                  </a:lnTo>
                  <a:lnTo>
                    <a:pt x="68938" y="8930"/>
                  </a:lnTo>
                  <a:lnTo>
                    <a:pt x="73224" y="7859"/>
                  </a:lnTo>
                  <a:lnTo>
                    <a:pt x="77689" y="6787"/>
                  </a:lnTo>
                  <a:lnTo>
                    <a:pt x="82154" y="5894"/>
                  </a:lnTo>
                  <a:lnTo>
                    <a:pt x="86797" y="5358"/>
                  </a:lnTo>
                  <a:lnTo>
                    <a:pt x="91441" y="5001"/>
                  </a:lnTo>
                  <a:lnTo>
                    <a:pt x="96084" y="4823"/>
                  </a:lnTo>
                  <a:lnTo>
                    <a:pt x="9608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07" name="Google Shape;407;p35"/>
            <p:cNvSpPr/>
            <p:nvPr/>
          </p:nvSpPr>
          <p:spPr>
            <a:xfrm>
              <a:off x="1407900" y="381750"/>
              <a:ext cx="4804200" cy="2549425"/>
            </a:xfrm>
            <a:custGeom>
              <a:rect b="b" l="l" r="r" t="t"/>
              <a:pathLst>
                <a:path extrusionOk="0" h="101977" w="192168">
                  <a:moveTo>
                    <a:pt x="96084" y="0"/>
                  </a:moveTo>
                  <a:lnTo>
                    <a:pt x="91083" y="179"/>
                  </a:lnTo>
                  <a:lnTo>
                    <a:pt x="86261" y="536"/>
                  </a:lnTo>
                  <a:lnTo>
                    <a:pt x="81439" y="1072"/>
                  </a:lnTo>
                  <a:lnTo>
                    <a:pt x="76617" y="1965"/>
                  </a:lnTo>
                  <a:lnTo>
                    <a:pt x="71974" y="3036"/>
                  </a:lnTo>
                  <a:lnTo>
                    <a:pt x="67509" y="4286"/>
                  </a:lnTo>
                  <a:lnTo>
                    <a:pt x="63044" y="5894"/>
                  </a:lnTo>
                  <a:lnTo>
                    <a:pt x="58579" y="7501"/>
                  </a:lnTo>
                  <a:lnTo>
                    <a:pt x="54472" y="9465"/>
                  </a:lnTo>
                  <a:lnTo>
                    <a:pt x="50185" y="11609"/>
                  </a:lnTo>
                  <a:lnTo>
                    <a:pt x="46256" y="13930"/>
                  </a:lnTo>
                  <a:lnTo>
                    <a:pt x="42327" y="16431"/>
                  </a:lnTo>
                  <a:lnTo>
                    <a:pt x="38577" y="19109"/>
                  </a:lnTo>
                  <a:lnTo>
                    <a:pt x="35005" y="21967"/>
                  </a:lnTo>
                  <a:lnTo>
                    <a:pt x="31433" y="25003"/>
                  </a:lnTo>
                  <a:lnTo>
                    <a:pt x="28040" y="28218"/>
                  </a:lnTo>
                  <a:lnTo>
                    <a:pt x="25004" y="31432"/>
                  </a:lnTo>
                  <a:lnTo>
                    <a:pt x="21968" y="35004"/>
                  </a:lnTo>
                  <a:lnTo>
                    <a:pt x="19110" y="38576"/>
                  </a:lnTo>
                  <a:lnTo>
                    <a:pt x="16431" y="42327"/>
                  </a:lnTo>
                  <a:lnTo>
                    <a:pt x="13931" y="46256"/>
                  </a:lnTo>
                  <a:lnTo>
                    <a:pt x="11609" y="50363"/>
                  </a:lnTo>
                  <a:lnTo>
                    <a:pt x="9466" y="54471"/>
                  </a:lnTo>
                  <a:lnTo>
                    <a:pt x="7502" y="58757"/>
                  </a:lnTo>
                  <a:lnTo>
                    <a:pt x="5716" y="63043"/>
                  </a:lnTo>
                  <a:lnTo>
                    <a:pt x="4287" y="67508"/>
                  </a:lnTo>
                  <a:lnTo>
                    <a:pt x="3037" y="72152"/>
                  </a:lnTo>
                  <a:lnTo>
                    <a:pt x="1965" y="76795"/>
                  </a:lnTo>
                  <a:lnTo>
                    <a:pt x="1072" y="81439"/>
                  </a:lnTo>
                  <a:lnTo>
                    <a:pt x="536" y="86261"/>
                  </a:lnTo>
                  <a:lnTo>
                    <a:pt x="1" y="91083"/>
                  </a:lnTo>
                  <a:lnTo>
                    <a:pt x="1" y="96083"/>
                  </a:lnTo>
                  <a:lnTo>
                    <a:pt x="1" y="101977"/>
                  </a:lnTo>
                  <a:lnTo>
                    <a:pt x="4823" y="101977"/>
                  </a:lnTo>
                  <a:lnTo>
                    <a:pt x="4823" y="96083"/>
                  </a:lnTo>
                  <a:lnTo>
                    <a:pt x="5001" y="91440"/>
                  </a:lnTo>
                  <a:lnTo>
                    <a:pt x="5358" y="86796"/>
                  </a:lnTo>
                  <a:lnTo>
                    <a:pt x="5894" y="82153"/>
                  </a:lnTo>
                  <a:lnTo>
                    <a:pt x="6787" y="77688"/>
                  </a:lnTo>
                  <a:lnTo>
                    <a:pt x="7680" y="73402"/>
                  </a:lnTo>
                  <a:lnTo>
                    <a:pt x="8930" y="68937"/>
                  </a:lnTo>
                  <a:lnTo>
                    <a:pt x="10359" y="64829"/>
                  </a:lnTo>
                  <a:lnTo>
                    <a:pt x="11966" y="60722"/>
                  </a:lnTo>
                  <a:lnTo>
                    <a:pt x="13931" y="56614"/>
                  </a:lnTo>
                  <a:lnTo>
                    <a:pt x="15895" y="52685"/>
                  </a:lnTo>
                  <a:lnTo>
                    <a:pt x="18039" y="48935"/>
                  </a:lnTo>
                  <a:lnTo>
                    <a:pt x="20539" y="45184"/>
                  </a:lnTo>
                  <a:lnTo>
                    <a:pt x="23039" y="41612"/>
                  </a:lnTo>
                  <a:lnTo>
                    <a:pt x="25718" y="38219"/>
                  </a:lnTo>
                  <a:lnTo>
                    <a:pt x="28576" y="34826"/>
                  </a:lnTo>
                  <a:lnTo>
                    <a:pt x="31612" y="31611"/>
                  </a:lnTo>
                  <a:lnTo>
                    <a:pt x="34826" y="28575"/>
                  </a:lnTo>
                  <a:lnTo>
                    <a:pt x="38041" y="25717"/>
                  </a:lnTo>
                  <a:lnTo>
                    <a:pt x="41434" y="23039"/>
                  </a:lnTo>
                  <a:lnTo>
                    <a:pt x="45185" y="20538"/>
                  </a:lnTo>
                  <a:lnTo>
                    <a:pt x="48757" y="18217"/>
                  </a:lnTo>
                  <a:lnTo>
                    <a:pt x="52686" y="15895"/>
                  </a:lnTo>
                  <a:lnTo>
                    <a:pt x="56615" y="13930"/>
                  </a:lnTo>
                  <a:lnTo>
                    <a:pt x="60544" y="12144"/>
                  </a:lnTo>
                  <a:lnTo>
                    <a:pt x="64652" y="10537"/>
                  </a:lnTo>
                  <a:lnTo>
                    <a:pt x="68938" y="9108"/>
                  </a:lnTo>
                  <a:lnTo>
                    <a:pt x="73224" y="7858"/>
                  </a:lnTo>
                  <a:lnTo>
                    <a:pt x="77689" y="6787"/>
                  </a:lnTo>
                  <a:lnTo>
                    <a:pt x="82154" y="5894"/>
                  </a:lnTo>
                  <a:lnTo>
                    <a:pt x="86797" y="5358"/>
                  </a:lnTo>
                  <a:lnTo>
                    <a:pt x="91262" y="5001"/>
                  </a:lnTo>
                  <a:lnTo>
                    <a:pt x="100727" y="5001"/>
                  </a:lnTo>
                  <a:lnTo>
                    <a:pt x="105371" y="5358"/>
                  </a:lnTo>
                  <a:lnTo>
                    <a:pt x="109836" y="5894"/>
                  </a:lnTo>
                  <a:lnTo>
                    <a:pt x="114301" y="6787"/>
                  </a:lnTo>
                  <a:lnTo>
                    <a:pt x="118765" y="7858"/>
                  </a:lnTo>
                  <a:lnTo>
                    <a:pt x="123052" y="9108"/>
                  </a:lnTo>
                  <a:lnTo>
                    <a:pt x="127338" y="10537"/>
                  </a:lnTo>
                  <a:lnTo>
                    <a:pt x="131446" y="12144"/>
                  </a:lnTo>
                  <a:lnTo>
                    <a:pt x="135553" y="13930"/>
                  </a:lnTo>
                  <a:lnTo>
                    <a:pt x="139482" y="15895"/>
                  </a:lnTo>
                  <a:lnTo>
                    <a:pt x="143233" y="18217"/>
                  </a:lnTo>
                  <a:lnTo>
                    <a:pt x="146983" y="20538"/>
                  </a:lnTo>
                  <a:lnTo>
                    <a:pt x="150555" y="23039"/>
                  </a:lnTo>
                  <a:lnTo>
                    <a:pt x="153948" y="25717"/>
                  </a:lnTo>
                  <a:lnTo>
                    <a:pt x="157342" y="28575"/>
                  </a:lnTo>
                  <a:lnTo>
                    <a:pt x="160378" y="31611"/>
                  </a:lnTo>
                  <a:lnTo>
                    <a:pt x="163414" y="34826"/>
                  </a:lnTo>
                  <a:lnTo>
                    <a:pt x="166271" y="38219"/>
                  </a:lnTo>
                  <a:lnTo>
                    <a:pt x="169129" y="41612"/>
                  </a:lnTo>
                  <a:lnTo>
                    <a:pt x="171629" y="45184"/>
                  </a:lnTo>
                  <a:lnTo>
                    <a:pt x="173951" y="48935"/>
                  </a:lnTo>
                  <a:lnTo>
                    <a:pt x="176094" y="52685"/>
                  </a:lnTo>
                  <a:lnTo>
                    <a:pt x="178237" y="56614"/>
                  </a:lnTo>
                  <a:lnTo>
                    <a:pt x="180023" y="60722"/>
                  </a:lnTo>
                  <a:lnTo>
                    <a:pt x="181630" y="64829"/>
                  </a:lnTo>
                  <a:lnTo>
                    <a:pt x="183059" y="68937"/>
                  </a:lnTo>
                  <a:lnTo>
                    <a:pt x="184309" y="73402"/>
                  </a:lnTo>
                  <a:lnTo>
                    <a:pt x="185381" y="77688"/>
                  </a:lnTo>
                  <a:lnTo>
                    <a:pt x="186095" y="82153"/>
                  </a:lnTo>
                  <a:lnTo>
                    <a:pt x="186631" y="86796"/>
                  </a:lnTo>
                  <a:lnTo>
                    <a:pt x="186988" y="91440"/>
                  </a:lnTo>
                  <a:lnTo>
                    <a:pt x="187167" y="96083"/>
                  </a:lnTo>
                  <a:lnTo>
                    <a:pt x="187167" y="101977"/>
                  </a:lnTo>
                  <a:lnTo>
                    <a:pt x="192167" y="101977"/>
                  </a:lnTo>
                  <a:lnTo>
                    <a:pt x="192167" y="96083"/>
                  </a:lnTo>
                  <a:lnTo>
                    <a:pt x="191989" y="91083"/>
                  </a:lnTo>
                  <a:lnTo>
                    <a:pt x="191632" y="86261"/>
                  </a:lnTo>
                  <a:lnTo>
                    <a:pt x="190917" y="81439"/>
                  </a:lnTo>
                  <a:lnTo>
                    <a:pt x="190203" y="76795"/>
                  </a:lnTo>
                  <a:lnTo>
                    <a:pt x="189131" y="72152"/>
                  </a:lnTo>
                  <a:lnTo>
                    <a:pt x="187703" y="67508"/>
                  </a:lnTo>
                  <a:lnTo>
                    <a:pt x="186274" y="63043"/>
                  </a:lnTo>
                  <a:lnTo>
                    <a:pt x="184488" y="58757"/>
                  </a:lnTo>
                  <a:lnTo>
                    <a:pt x="182523" y="54471"/>
                  </a:lnTo>
                  <a:lnTo>
                    <a:pt x="180559" y="50363"/>
                  </a:lnTo>
                  <a:lnTo>
                    <a:pt x="178237" y="46256"/>
                  </a:lnTo>
                  <a:lnTo>
                    <a:pt x="175737" y="42327"/>
                  </a:lnTo>
                  <a:lnTo>
                    <a:pt x="173058" y="38576"/>
                  </a:lnTo>
                  <a:lnTo>
                    <a:pt x="170200" y="35004"/>
                  </a:lnTo>
                  <a:lnTo>
                    <a:pt x="167164" y="31432"/>
                  </a:lnTo>
                  <a:lnTo>
                    <a:pt x="163950" y="28218"/>
                  </a:lnTo>
                  <a:lnTo>
                    <a:pt x="160556" y="25003"/>
                  </a:lnTo>
                  <a:lnTo>
                    <a:pt x="157163" y="21967"/>
                  </a:lnTo>
                  <a:lnTo>
                    <a:pt x="153413" y="19109"/>
                  </a:lnTo>
                  <a:lnTo>
                    <a:pt x="149662" y="16431"/>
                  </a:lnTo>
                  <a:lnTo>
                    <a:pt x="145733" y="13930"/>
                  </a:lnTo>
                  <a:lnTo>
                    <a:pt x="141804" y="11609"/>
                  </a:lnTo>
                  <a:lnTo>
                    <a:pt x="137696" y="9465"/>
                  </a:lnTo>
                  <a:lnTo>
                    <a:pt x="133410" y="7501"/>
                  </a:lnTo>
                  <a:lnTo>
                    <a:pt x="128945" y="5894"/>
                  </a:lnTo>
                  <a:lnTo>
                    <a:pt x="124480" y="4286"/>
                  </a:lnTo>
                  <a:lnTo>
                    <a:pt x="120016" y="3036"/>
                  </a:lnTo>
                  <a:lnTo>
                    <a:pt x="115372" y="1965"/>
                  </a:lnTo>
                  <a:lnTo>
                    <a:pt x="110550" y="1072"/>
                  </a:lnTo>
                  <a:lnTo>
                    <a:pt x="105907" y="536"/>
                  </a:lnTo>
                  <a:lnTo>
                    <a:pt x="100906" y="179"/>
                  </a:lnTo>
                  <a:lnTo>
                    <a:pt x="9608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08" name="Google Shape;408;p35"/>
            <p:cNvSpPr/>
            <p:nvPr/>
          </p:nvSpPr>
          <p:spPr>
            <a:xfrm>
              <a:off x="238125" y="2868650"/>
              <a:ext cx="7143750" cy="2464600"/>
            </a:xfrm>
            <a:custGeom>
              <a:rect b="b" l="l" r="r" t="t"/>
              <a:pathLst>
                <a:path extrusionOk="0" h="98584" w="285750">
                  <a:moveTo>
                    <a:pt x="46613" y="0"/>
                  </a:moveTo>
                  <a:lnTo>
                    <a:pt x="44113" y="179"/>
                  </a:lnTo>
                  <a:lnTo>
                    <a:pt x="41791" y="536"/>
                  </a:lnTo>
                  <a:lnTo>
                    <a:pt x="39291" y="1072"/>
                  </a:lnTo>
                  <a:lnTo>
                    <a:pt x="36969" y="1608"/>
                  </a:lnTo>
                  <a:lnTo>
                    <a:pt x="34647" y="2144"/>
                  </a:lnTo>
                  <a:lnTo>
                    <a:pt x="32325" y="3037"/>
                  </a:lnTo>
                  <a:lnTo>
                    <a:pt x="30004" y="3930"/>
                  </a:lnTo>
                  <a:lnTo>
                    <a:pt x="27861" y="4823"/>
                  </a:lnTo>
                  <a:lnTo>
                    <a:pt x="25718" y="5894"/>
                  </a:lnTo>
                  <a:lnTo>
                    <a:pt x="23753" y="7144"/>
                  </a:lnTo>
                  <a:lnTo>
                    <a:pt x="21610" y="8394"/>
                  </a:lnTo>
                  <a:lnTo>
                    <a:pt x="19824" y="9823"/>
                  </a:lnTo>
                  <a:lnTo>
                    <a:pt x="17859" y="11252"/>
                  </a:lnTo>
                  <a:lnTo>
                    <a:pt x="16073" y="12859"/>
                  </a:lnTo>
                  <a:lnTo>
                    <a:pt x="14466" y="14467"/>
                  </a:lnTo>
                  <a:lnTo>
                    <a:pt x="12680" y="16074"/>
                  </a:lnTo>
                  <a:lnTo>
                    <a:pt x="11251" y="17860"/>
                  </a:lnTo>
                  <a:lnTo>
                    <a:pt x="9823" y="19824"/>
                  </a:lnTo>
                  <a:lnTo>
                    <a:pt x="8394" y="21789"/>
                  </a:lnTo>
                  <a:lnTo>
                    <a:pt x="7144" y="23753"/>
                  </a:lnTo>
                  <a:lnTo>
                    <a:pt x="5894" y="25718"/>
                  </a:lnTo>
                  <a:lnTo>
                    <a:pt x="4822" y="27861"/>
                  </a:lnTo>
                  <a:lnTo>
                    <a:pt x="3750" y="30004"/>
                  </a:lnTo>
                  <a:lnTo>
                    <a:pt x="2858" y="32326"/>
                  </a:lnTo>
                  <a:lnTo>
                    <a:pt x="2143" y="34648"/>
                  </a:lnTo>
                  <a:lnTo>
                    <a:pt x="1429" y="36969"/>
                  </a:lnTo>
                  <a:lnTo>
                    <a:pt x="893" y="39291"/>
                  </a:lnTo>
                  <a:lnTo>
                    <a:pt x="536" y="41791"/>
                  </a:lnTo>
                  <a:lnTo>
                    <a:pt x="179" y="44292"/>
                  </a:lnTo>
                  <a:lnTo>
                    <a:pt x="0" y="46792"/>
                  </a:lnTo>
                  <a:lnTo>
                    <a:pt x="0" y="49292"/>
                  </a:lnTo>
                  <a:lnTo>
                    <a:pt x="0" y="51793"/>
                  </a:lnTo>
                  <a:lnTo>
                    <a:pt x="179" y="54293"/>
                  </a:lnTo>
                  <a:lnTo>
                    <a:pt x="536" y="56793"/>
                  </a:lnTo>
                  <a:lnTo>
                    <a:pt x="893" y="59115"/>
                  </a:lnTo>
                  <a:lnTo>
                    <a:pt x="1429" y="61615"/>
                  </a:lnTo>
                  <a:lnTo>
                    <a:pt x="2143" y="63937"/>
                  </a:lnTo>
                  <a:lnTo>
                    <a:pt x="2858" y="66259"/>
                  </a:lnTo>
                  <a:lnTo>
                    <a:pt x="3750" y="68402"/>
                  </a:lnTo>
                  <a:lnTo>
                    <a:pt x="4822" y="70545"/>
                  </a:lnTo>
                  <a:lnTo>
                    <a:pt x="5894" y="72688"/>
                  </a:lnTo>
                  <a:lnTo>
                    <a:pt x="7144" y="74831"/>
                  </a:lnTo>
                  <a:lnTo>
                    <a:pt x="8394" y="76796"/>
                  </a:lnTo>
                  <a:lnTo>
                    <a:pt x="9823" y="78760"/>
                  </a:lnTo>
                  <a:lnTo>
                    <a:pt x="11251" y="80546"/>
                  </a:lnTo>
                  <a:lnTo>
                    <a:pt x="12680" y="82332"/>
                  </a:lnTo>
                  <a:lnTo>
                    <a:pt x="14466" y="84118"/>
                  </a:lnTo>
                  <a:lnTo>
                    <a:pt x="16073" y="85725"/>
                  </a:lnTo>
                  <a:lnTo>
                    <a:pt x="17859" y="87333"/>
                  </a:lnTo>
                  <a:lnTo>
                    <a:pt x="19824" y="88761"/>
                  </a:lnTo>
                  <a:lnTo>
                    <a:pt x="21610" y="90012"/>
                  </a:lnTo>
                  <a:lnTo>
                    <a:pt x="23753" y="91440"/>
                  </a:lnTo>
                  <a:lnTo>
                    <a:pt x="25718" y="92512"/>
                  </a:lnTo>
                  <a:lnTo>
                    <a:pt x="27861" y="93583"/>
                  </a:lnTo>
                  <a:lnTo>
                    <a:pt x="30004" y="94655"/>
                  </a:lnTo>
                  <a:lnTo>
                    <a:pt x="32325" y="95548"/>
                  </a:lnTo>
                  <a:lnTo>
                    <a:pt x="34647" y="96262"/>
                  </a:lnTo>
                  <a:lnTo>
                    <a:pt x="36969" y="96977"/>
                  </a:lnTo>
                  <a:lnTo>
                    <a:pt x="39291" y="97512"/>
                  </a:lnTo>
                  <a:lnTo>
                    <a:pt x="41791" y="97870"/>
                  </a:lnTo>
                  <a:lnTo>
                    <a:pt x="44113" y="98227"/>
                  </a:lnTo>
                  <a:lnTo>
                    <a:pt x="46613" y="98405"/>
                  </a:lnTo>
                  <a:lnTo>
                    <a:pt x="49292" y="98584"/>
                  </a:lnTo>
                  <a:lnTo>
                    <a:pt x="236458" y="98584"/>
                  </a:lnTo>
                  <a:lnTo>
                    <a:pt x="238958" y="98405"/>
                  </a:lnTo>
                  <a:lnTo>
                    <a:pt x="241459" y="98227"/>
                  </a:lnTo>
                  <a:lnTo>
                    <a:pt x="243959" y="97870"/>
                  </a:lnTo>
                  <a:lnTo>
                    <a:pt x="246281" y="97512"/>
                  </a:lnTo>
                  <a:lnTo>
                    <a:pt x="248781" y="96977"/>
                  </a:lnTo>
                  <a:lnTo>
                    <a:pt x="251103" y="96262"/>
                  </a:lnTo>
                  <a:lnTo>
                    <a:pt x="253425" y="95548"/>
                  </a:lnTo>
                  <a:lnTo>
                    <a:pt x="255568" y="94655"/>
                  </a:lnTo>
                  <a:lnTo>
                    <a:pt x="257711" y="93583"/>
                  </a:lnTo>
                  <a:lnTo>
                    <a:pt x="259854" y="92512"/>
                  </a:lnTo>
                  <a:lnTo>
                    <a:pt x="261997" y="91440"/>
                  </a:lnTo>
                  <a:lnTo>
                    <a:pt x="263962" y="90012"/>
                  </a:lnTo>
                  <a:lnTo>
                    <a:pt x="265926" y="88761"/>
                  </a:lnTo>
                  <a:lnTo>
                    <a:pt x="267712" y="87333"/>
                  </a:lnTo>
                  <a:lnTo>
                    <a:pt x="269498" y="85725"/>
                  </a:lnTo>
                  <a:lnTo>
                    <a:pt x="271284" y="84118"/>
                  </a:lnTo>
                  <a:lnTo>
                    <a:pt x="272891" y="82332"/>
                  </a:lnTo>
                  <a:lnTo>
                    <a:pt x="274499" y="80546"/>
                  </a:lnTo>
                  <a:lnTo>
                    <a:pt x="275927" y="78760"/>
                  </a:lnTo>
                  <a:lnTo>
                    <a:pt x="277178" y="76796"/>
                  </a:lnTo>
                  <a:lnTo>
                    <a:pt x="278606" y="74831"/>
                  </a:lnTo>
                  <a:lnTo>
                    <a:pt x="279678" y="72688"/>
                  </a:lnTo>
                  <a:lnTo>
                    <a:pt x="280749" y="70545"/>
                  </a:lnTo>
                  <a:lnTo>
                    <a:pt x="281821" y="68402"/>
                  </a:lnTo>
                  <a:lnTo>
                    <a:pt x="282714" y="66259"/>
                  </a:lnTo>
                  <a:lnTo>
                    <a:pt x="283428" y="63937"/>
                  </a:lnTo>
                  <a:lnTo>
                    <a:pt x="284143" y="61615"/>
                  </a:lnTo>
                  <a:lnTo>
                    <a:pt x="284678" y="59115"/>
                  </a:lnTo>
                  <a:lnTo>
                    <a:pt x="285036" y="56793"/>
                  </a:lnTo>
                  <a:lnTo>
                    <a:pt x="285393" y="54293"/>
                  </a:lnTo>
                  <a:lnTo>
                    <a:pt x="285571" y="51793"/>
                  </a:lnTo>
                  <a:lnTo>
                    <a:pt x="285750" y="49292"/>
                  </a:lnTo>
                  <a:lnTo>
                    <a:pt x="285571" y="46792"/>
                  </a:lnTo>
                  <a:lnTo>
                    <a:pt x="285393" y="44292"/>
                  </a:lnTo>
                  <a:lnTo>
                    <a:pt x="285036" y="41791"/>
                  </a:lnTo>
                  <a:lnTo>
                    <a:pt x="284678" y="39291"/>
                  </a:lnTo>
                  <a:lnTo>
                    <a:pt x="284143" y="36969"/>
                  </a:lnTo>
                  <a:lnTo>
                    <a:pt x="283428" y="34648"/>
                  </a:lnTo>
                  <a:lnTo>
                    <a:pt x="282714" y="32326"/>
                  </a:lnTo>
                  <a:lnTo>
                    <a:pt x="281821" y="30004"/>
                  </a:lnTo>
                  <a:lnTo>
                    <a:pt x="280749" y="27861"/>
                  </a:lnTo>
                  <a:lnTo>
                    <a:pt x="279678" y="25718"/>
                  </a:lnTo>
                  <a:lnTo>
                    <a:pt x="278606" y="23753"/>
                  </a:lnTo>
                  <a:lnTo>
                    <a:pt x="277178" y="21789"/>
                  </a:lnTo>
                  <a:lnTo>
                    <a:pt x="275927" y="19824"/>
                  </a:lnTo>
                  <a:lnTo>
                    <a:pt x="274499" y="17860"/>
                  </a:lnTo>
                  <a:lnTo>
                    <a:pt x="272891" y="16074"/>
                  </a:lnTo>
                  <a:lnTo>
                    <a:pt x="271284" y="14467"/>
                  </a:lnTo>
                  <a:lnTo>
                    <a:pt x="269498" y="12859"/>
                  </a:lnTo>
                  <a:lnTo>
                    <a:pt x="267712" y="11252"/>
                  </a:lnTo>
                  <a:lnTo>
                    <a:pt x="265926" y="9823"/>
                  </a:lnTo>
                  <a:lnTo>
                    <a:pt x="263962" y="8394"/>
                  </a:lnTo>
                  <a:lnTo>
                    <a:pt x="261997" y="7144"/>
                  </a:lnTo>
                  <a:lnTo>
                    <a:pt x="259854" y="5894"/>
                  </a:lnTo>
                  <a:lnTo>
                    <a:pt x="257711" y="4823"/>
                  </a:lnTo>
                  <a:lnTo>
                    <a:pt x="255568" y="3930"/>
                  </a:lnTo>
                  <a:lnTo>
                    <a:pt x="253425" y="3037"/>
                  </a:lnTo>
                  <a:lnTo>
                    <a:pt x="251103" y="2144"/>
                  </a:lnTo>
                  <a:lnTo>
                    <a:pt x="248781" y="1608"/>
                  </a:lnTo>
                  <a:lnTo>
                    <a:pt x="246281" y="1072"/>
                  </a:lnTo>
                  <a:lnTo>
                    <a:pt x="243959" y="536"/>
                  </a:lnTo>
                  <a:lnTo>
                    <a:pt x="241459" y="179"/>
                  </a:lnTo>
                  <a:lnTo>
                    <a:pt x="238958" y="0"/>
                  </a:lnTo>
                  <a:lnTo>
                    <a:pt x="236458" y="0"/>
                  </a:lnTo>
                  <a:lnTo>
                    <a:pt x="236458" y="4823"/>
                  </a:lnTo>
                  <a:lnTo>
                    <a:pt x="238780" y="5001"/>
                  </a:lnTo>
                  <a:lnTo>
                    <a:pt x="240923" y="5180"/>
                  </a:lnTo>
                  <a:lnTo>
                    <a:pt x="243245" y="5358"/>
                  </a:lnTo>
                  <a:lnTo>
                    <a:pt x="245388" y="5894"/>
                  </a:lnTo>
                  <a:lnTo>
                    <a:pt x="247531" y="6251"/>
                  </a:lnTo>
                  <a:lnTo>
                    <a:pt x="249674" y="6966"/>
                  </a:lnTo>
                  <a:lnTo>
                    <a:pt x="251639" y="7680"/>
                  </a:lnTo>
                  <a:lnTo>
                    <a:pt x="253603" y="8394"/>
                  </a:lnTo>
                  <a:lnTo>
                    <a:pt x="257532" y="10180"/>
                  </a:lnTo>
                  <a:lnTo>
                    <a:pt x="261283" y="12502"/>
                  </a:lnTo>
                  <a:lnTo>
                    <a:pt x="264676" y="15002"/>
                  </a:lnTo>
                  <a:lnTo>
                    <a:pt x="267712" y="17860"/>
                  </a:lnTo>
                  <a:lnTo>
                    <a:pt x="270570" y="21075"/>
                  </a:lnTo>
                  <a:lnTo>
                    <a:pt x="273248" y="24468"/>
                  </a:lnTo>
                  <a:lnTo>
                    <a:pt x="275392" y="28218"/>
                  </a:lnTo>
                  <a:lnTo>
                    <a:pt x="277356" y="31969"/>
                  </a:lnTo>
                  <a:lnTo>
                    <a:pt x="278070" y="33933"/>
                  </a:lnTo>
                  <a:lnTo>
                    <a:pt x="278785" y="36076"/>
                  </a:lnTo>
                  <a:lnTo>
                    <a:pt x="279321" y="38219"/>
                  </a:lnTo>
                  <a:lnTo>
                    <a:pt x="279856" y="40363"/>
                  </a:lnTo>
                  <a:lnTo>
                    <a:pt x="280214" y="42506"/>
                  </a:lnTo>
                  <a:lnTo>
                    <a:pt x="280571" y="44649"/>
                  </a:lnTo>
                  <a:lnTo>
                    <a:pt x="280749" y="46971"/>
                  </a:lnTo>
                  <a:lnTo>
                    <a:pt x="280749" y="49292"/>
                  </a:lnTo>
                  <a:lnTo>
                    <a:pt x="280749" y="51614"/>
                  </a:lnTo>
                  <a:lnTo>
                    <a:pt x="280571" y="53757"/>
                  </a:lnTo>
                  <a:lnTo>
                    <a:pt x="280214" y="56079"/>
                  </a:lnTo>
                  <a:lnTo>
                    <a:pt x="279856" y="58222"/>
                  </a:lnTo>
                  <a:lnTo>
                    <a:pt x="279321" y="60365"/>
                  </a:lnTo>
                  <a:lnTo>
                    <a:pt x="278785" y="62508"/>
                  </a:lnTo>
                  <a:lnTo>
                    <a:pt x="278070" y="64473"/>
                  </a:lnTo>
                  <a:lnTo>
                    <a:pt x="277356" y="66437"/>
                  </a:lnTo>
                  <a:lnTo>
                    <a:pt x="275392" y="70366"/>
                  </a:lnTo>
                  <a:lnTo>
                    <a:pt x="273248" y="73938"/>
                  </a:lnTo>
                  <a:lnTo>
                    <a:pt x="270570" y="77510"/>
                  </a:lnTo>
                  <a:lnTo>
                    <a:pt x="267712" y="80546"/>
                  </a:lnTo>
                  <a:lnTo>
                    <a:pt x="264676" y="83404"/>
                  </a:lnTo>
                  <a:lnTo>
                    <a:pt x="261283" y="86082"/>
                  </a:lnTo>
                  <a:lnTo>
                    <a:pt x="257532" y="88226"/>
                  </a:lnTo>
                  <a:lnTo>
                    <a:pt x="253603" y="90190"/>
                  </a:lnTo>
                  <a:lnTo>
                    <a:pt x="251639" y="90904"/>
                  </a:lnTo>
                  <a:lnTo>
                    <a:pt x="249674" y="91619"/>
                  </a:lnTo>
                  <a:lnTo>
                    <a:pt x="247531" y="92155"/>
                  </a:lnTo>
                  <a:lnTo>
                    <a:pt x="245388" y="92690"/>
                  </a:lnTo>
                  <a:lnTo>
                    <a:pt x="243245" y="93048"/>
                  </a:lnTo>
                  <a:lnTo>
                    <a:pt x="240923" y="93405"/>
                  </a:lnTo>
                  <a:lnTo>
                    <a:pt x="238780" y="93583"/>
                  </a:lnTo>
                  <a:lnTo>
                    <a:pt x="46970" y="93583"/>
                  </a:lnTo>
                  <a:lnTo>
                    <a:pt x="44648" y="93405"/>
                  </a:lnTo>
                  <a:lnTo>
                    <a:pt x="42505" y="93048"/>
                  </a:lnTo>
                  <a:lnTo>
                    <a:pt x="40362" y="92690"/>
                  </a:lnTo>
                  <a:lnTo>
                    <a:pt x="38219" y="92155"/>
                  </a:lnTo>
                  <a:lnTo>
                    <a:pt x="36076" y="91619"/>
                  </a:lnTo>
                  <a:lnTo>
                    <a:pt x="33933" y="90904"/>
                  </a:lnTo>
                  <a:lnTo>
                    <a:pt x="31968" y="90190"/>
                  </a:lnTo>
                  <a:lnTo>
                    <a:pt x="28039" y="88226"/>
                  </a:lnTo>
                  <a:lnTo>
                    <a:pt x="24467" y="86082"/>
                  </a:lnTo>
                  <a:lnTo>
                    <a:pt x="21074" y="83404"/>
                  </a:lnTo>
                  <a:lnTo>
                    <a:pt x="17859" y="80546"/>
                  </a:lnTo>
                  <a:lnTo>
                    <a:pt x="15002" y="77510"/>
                  </a:lnTo>
                  <a:lnTo>
                    <a:pt x="12502" y="73938"/>
                  </a:lnTo>
                  <a:lnTo>
                    <a:pt x="10180" y="70366"/>
                  </a:lnTo>
                  <a:lnTo>
                    <a:pt x="8394" y="66437"/>
                  </a:lnTo>
                  <a:lnTo>
                    <a:pt x="7501" y="64473"/>
                  </a:lnTo>
                  <a:lnTo>
                    <a:pt x="6787" y="62508"/>
                  </a:lnTo>
                  <a:lnTo>
                    <a:pt x="6251" y="60365"/>
                  </a:lnTo>
                  <a:lnTo>
                    <a:pt x="5715" y="58222"/>
                  </a:lnTo>
                  <a:lnTo>
                    <a:pt x="5358" y="56079"/>
                  </a:lnTo>
                  <a:lnTo>
                    <a:pt x="5179" y="53757"/>
                  </a:lnTo>
                  <a:lnTo>
                    <a:pt x="5001" y="51614"/>
                  </a:lnTo>
                  <a:lnTo>
                    <a:pt x="4822" y="49292"/>
                  </a:lnTo>
                  <a:lnTo>
                    <a:pt x="5001" y="46971"/>
                  </a:lnTo>
                  <a:lnTo>
                    <a:pt x="5179" y="44649"/>
                  </a:lnTo>
                  <a:lnTo>
                    <a:pt x="5358" y="42506"/>
                  </a:lnTo>
                  <a:lnTo>
                    <a:pt x="5715" y="40363"/>
                  </a:lnTo>
                  <a:lnTo>
                    <a:pt x="6251" y="38219"/>
                  </a:lnTo>
                  <a:lnTo>
                    <a:pt x="6787" y="36076"/>
                  </a:lnTo>
                  <a:lnTo>
                    <a:pt x="7501" y="33933"/>
                  </a:lnTo>
                  <a:lnTo>
                    <a:pt x="8394" y="31969"/>
                  </a:lnTo>
                  <a:lnTo>
                    <a:pt x="10180" y="28218"/>
                  </a:lnTo>
                  <a:lnTo>
                    <a:pt x="12502" y="24468"/>
                  </a:lnTo>
                  <a:lnTo>
                    <a:pt x="15002" y="21075"/>
                  </a:lnTo>
                  <a:lnTo>
                    <a:pt x="17859" y="17860"/>
                  </a:lnTo>
                  <a:lnTo>
                    <a:pt x="21074" y="15002"/>
                  </a:lnTo>
                  <a:lnTo>
                    <a:pt x="24467" y="12502"/>
                  </a:lnTo>
                  <a:lnTo>
                    <a:pt x="28039" y="10180"/>
                  </a:lnTo>
                  <a:lnTo>
                    <a:pt x="31968" y="8394"/>
                  </a:lnTo>
                  <a:lnTo>
                    <a:pt x="33933" y="7680"/>
                  </a:lnTo>
                  <a:lnTo>
                    <a:pt x="36076" y="6966"/>
                  </a:lnTo>
                  <a:lnTo>
                    <a:pt x="38219" y="6251"/>
                  </a:lnTo>
                  <a:lnTo>
                    <a:pt x="40362" y="5894"/>
                  </a:lnTo>
                  <a:lnTo>
                    <a:pt x="42505" y="5358"/>
                  </a:lnTo>
                  <a:lnTo>
                    <a:pt x="44648" y="5180"/>
                  </a:lnTo>
                  <a:lnTo>
                    <a:pt x="46970" y="5001"/>
                  </a:lnTo>
                  <a:lnTo>
                    <a:pt x="49292" y="4823"/>
                  </a:lnTo>
                  <a:lnTo>
                    <a:pt x="4929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409" name="Google Shape;409;p35"/>
          <p:cNvGrpSpPr/>
          <p:nvPr/>
        </p:nvGrpSpPr>
        <p:grpSpPr>
          <a:xfrm>
            <a:off x="2074969" y="2174155"/>
            <a:ext cx="678656" cy="339328"/>
            <a:chOff x="238125" y="1071550"/>
            <a:chExt cx="7143750" cy="3571875"/>
          </a:xfrm>
        </p:grpSpPr>
        <p:sp>
          <p:nvSpPr>
            <p:cNvPr id="410" name="Google Shape;410;p35"/>
            <p:cNvSpPr/>
            <p:nvPr/>
          </p:nvSpPr>
          <p:spPr>
            <a:xfrm>
              <a:off x="238125" y="1071550"/>
              <a:ext cx="1830600" cy="1835075"/>
            </a:xfrm>
            <a:custGeom>
              <a:rect b="b" l="l" r="r" t="t"/>
              <a:pathLst>
                <a:path extrusionOk="0" h="73403" w="73224">
                  <a:moveTo>
                    <a:pt x="69473" y="0"/>
                  </a:moveTo>
                  <a:lnTo>
                    <a:pt x="69473" y="3572"/>
                  </a:lnTo>
                  <a:lnTo>
                    <a:pt x="69116" y="7144"/>
                  </a:lnTo>
                  <a:lnTo>
                    <a:pt x="68759" y="10716"/>
                  </a:lnTo>
                  <a:lnTo>
                    <a:pt x="68044" y="14109"/>
                  </a:lnTo>
                  <a:lnTo>
                    <a:pt x="67330" y="17502"/>
                  </a:lnTo>
                  <a:lnTo>
                    <a:pt x="66437" y="20717"/>
                  </a:lnTo>
                  <a:lnTo>
                    <a:pt x="65187" y="23932"/>
                  </a:lnTo>
                  <a:lnTo>
                    <a:pt x="64115" y="27146"/>
                  </a:lnTo>
                  <a:lnTo>
                    <a:pt x="62686" y="30182"/>
                  </a:lnTo>
                  <a:lnTo>
                    <a:pt x="61079" y="33218"/>
                  </a:lnTo>
                  <a:lnTo>
                    <a:pt x="59472" y="36076"/>
                  </a:lnTo>
                  <a:lnTo>
                    <a:pt x="57686" y="38933"/>
                  </a:lnTo>
                  <a:lnTo>
                    <a:pt x="55721" y="41612"/>
                  </a:lnTo>
                  <a:lnTo>
                    <a:pt x="53578" y="44291"/>
                  </a:lnTo>
                  <a:lnTo>
                    <a:pt x="51435" y="46792"/>
                  </a:lnTo>
                  <a:lnTo>
                    <a:pt x="49113" y="49292"/>
                  </a:lnTo>
                  <a:lnTo>
                    <a:pt x="46613" y="51614"/>
                  </a:lnTo>
                  <a:lnTo>
                    <a:pt x="44113" y="53757"/>
                  </a:lnTo>
                  <a:lnTo>
                    <a:pt x="41612" y="55721"/>
                  </a:lnTo>
                  <a:lnTo>
                    <a:pt x="38755" y="57686"/>
                  </a:lnTo>
                  <a:lnTo>
                    <a:pt x="35897" y="59472"/>
                  </a:lnTo>
                  <a:lnTo>
                    <a:pt x="33040" y="61258"/>
                  </a:lnTo>
                  <a:lnTo>
                    <a:pt x="30004" y="62686"/>
                  </a:lnTo>
                  <a:lnTo>
                    <a:pt x="26968" y="64115"/>
                  </a:lnTo>
                  <a:lnTo>
                    <a:pt x="23753" y="65365"/>
                  </a:lnTo>
                  <a:lnTo>
                    <a:pt x="20538" y="66437"/>
                  </a:lnTo>
                  <a:lnTo>
                    <a:pt x="17324" y="67508"/>
                  </a:lnTo>
                  <a:lnTo>
                    <a:pt x="13930" y="68223"/>
                  </a:lnTo>
                  <a:lnTo>
                    <a:pt x="10537" y="68759"/>
                  </a:lnTo>
                  <a:lnTo>
                    <a:pt x="6965" y="69294"/>
                  </a:lnTo>
                  <a:lnTo>
                    <a:pt x="3572" y="69473"/>
                  </a:lnTo>
                  <a:lnTo>
                    <a:pt x="0" y="69652"/>
                  </a:lnTo>
                  <a:lnTo>
                    <a:pt x="0" y="73402"/>
                  </a:lnTo>
                  <a:lnTo>
                    <a:pt x="3750" y="73223"/>
                  </a:lnTo>
                  <a:lnTo>
                    <a:pt x="7501" y="73045"/>
                  </a:lnTo>
                  <a:lnTo>
                    <a:pt x="11073" y="72509"/>
                  </a:lnTo>
                  <a:lnTo>
                    <a:pt x="14645" y="71795"/>
                  </a:lnTo>
                  <a:lnTo>
                    <a:pt x="18217" y="71080"/>
                  </a:lnTo>
                  <a:lnTo>
                    <a:pt x="21788" y="70009"/>
                  </a:lnTo>
                  <a:lnTo>
                    <a:pt x="25182" y="68937"/>
                  </a:lnTo>
                  <a:lnTo>
                    <a:pt x="28396" y="67687"/>
                  </a:lnTo>
                  <a:lnTo>
                    <a:pt x="31611" y="66080"/>
                  </a:lnTo>
                  <a:lnTo>
                    <a:pt x="34826" y="64472"/>
                  </a:lnTo>
                  <a:lnTo>
                    <a:pt x="37862" y="62686"/>
                  </a:lnTo>
                  <a:lnTo>
                    <a:pt x="40898" y="60900"/>
                  </a:lnTo>
                  <a:lnTo>
                    <a:pt x="43755" y="58757"/>
                  </a:lnTo>
                  <a:lnTo>
                    <a:pt x="46613" y="56614"/>
                  </a:lnTo>
                  <a:lnTo>
                    <a:pt x="49292" y="54293"/>
                  </a:lnTo>
                  <a:lnTo>
                    <a:pt x="51792" y="51792"/>
                  </a:lnTo>
                  <a:lnTo>
                    <a:pt x="54114" y="49292"/>
                  </a:lnTo>
                  <a:lnTo>
                    <a:pt x="56436" y="46613"/>
                  </a:lnTo>
                  <a:lnTo>
                    <a:pt x="58757" y="43934"/>
                  </a:lnTo>
                  <a:lnTo>
                    <a:pt x="60722" y="41077"/>
                  </a:lnTo>
                  <a:lnTo>
                    <a:pt x="62686" y="38040"/>
                  </a:lnTo>
                  <a:lnTo>
                    <a:pt x="64472" y="35004"/>
                  </a:lnTo>
                  <a:lnTo>
                    <a:pt x="66080" y="31790"/>
                  </a:lnTo>
                  <a:lnTo>
                    <a:pt x="67508" y="28575"/>
                  </a:lnTo>
                  <a:lnTo>
                    <a:pt x="68759" y="25182"/>
                  </a:lnTo>
                  <a:lnTo>
                    <a:pt x="70009" y="21788"/>
                  </a:lnTo>
                  <a:lnTo>
                    <a:pt x="70902" y="18395"/>
                  </a:lnTo>
                  <a:lnTo>
                    <a:pt x="71795" y="14823"/>
                  </a:lnTo>
                  <a:lnTo>
                    <a:pt x="72330" y="11251"/>
                  </a:lnTo>
                  <a:lnTo>
                    <a:pt x="72866" y="7501"/>
                  </a:lnTo>
                  <a:lnTo>
                    <a:pt x="73223" y="3750"/>
                  </a:lnTo>
                  <a:lnTo>
                    <a:pt x="7322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11" name="Google Shape;411;p35"/>
            <p:cNvSpPr/>
            <p:nvPr/>
          </p:nvSpPr>
          <p:spPr>
            <a:xfrm>
              <a:off x="1974925" y="1071550"/>
              <a:ext cx="1835075" cy="1835075"/>
            </a:xfrm>
            <a:custGeom>
              <a:rect b="b" l="l" r="r" t="t"/>
              <a:pathLst>
                <a:path extrusionOk="0" h="73403" w="73403">
                  <a:moveTo>
                    <a:pt x="1" y="0"/>
                  </a:moveTo>
                  <a:lnTo>
                    <a:pt x="180" y="3750"/>
                  </a:lnTo>
                  <a:lnTo>
                    <a:pt x="358" y="7501"/>
                  </a:lnTo>
                  <a:lnTo>
                    <a:pt x="894" y="11251"/>
                  </a:lnTo>
                  <a:lnTo>
                    <a:pt x="1608" y="14823"/>
                  </a:lnTo>
                  <a:lnTo>
                    <a:pt x="2323" y="18395"/>
                  </a:lnTo>
                  <a:lnTo>
                    <a:pt x="3394" y="21788"/>
                  </a:lnTo>
                  <a:lnTo>
                    <a:pt x="4466" y="25182"/>
                  </a:lnTo>
                  <a:lnTo>
                    <a:pt x="5716" y="28575"/>
                  </a:lnTo>
                  <a:lnTo>
                    <a:pt x="7323" y="31790"/>
                  </a:lnTo>
                  <a:lnTo>
                    <a:pt x="8931" y="35004"/>
                  </a:lnTo>
                  <a:lnTo>
                    <a:pt x="10717" y="38040"/>
                  </a:lnTo>
                  <a:lnTo>
                    <a:pt x="12503" y="41077"/>
                  </a:lnTo>
                  <a:lnTo>
                    <a:pt x="14646" y="43934"/>
                  </a:lnTo>
                  <a:lnTo>
                    <a:pt x="16789" y="46613"/>
                  </a:lnTo>
                  <a:lnTo>
                    <a:pt x="19111" y="49292"/>
                  </a:lnTo>
                  <a:lnTo>
                    <a:pt x="21611" y="51792"/>
                  </a:lnTo>
                  <a:lnTo>
                    <a:pt x="24111" y="54293"/>
                  </a:lnTo>
                  <a:lnTo>
                    <a:pt x="26790" y="56614"/>
                  </a:lnTo>
                  <a:lnTo>
                    <a:pt x="29469" y="58757"/>
                  </a:lnTo>
                  <a:lnTo>
                    <a:pt x="32326" y="60900"/>
                  </a:lnTo>
                  <a:lnTo>
                    <a:pt x="35363" y="62686"/>
                  </a:lnTo>
                  <a:lnTo>
                    <a:pt x="38399" y="64472"/>
                  </a:lnTo>
                  <a:lnTo>
                    <a:pt x="41613" y="66080"/>
                  </a:lnTo>
                  <a:lnTo>
                    <a:pt x="44828" y="67687"/>
                  </a:lnTo>
                  <a:lnTo>
                    <a:pt x="48221" y="68937"/>
                  </a:lnTo>
                  <a:lnTo>
                    <a:pt x="51615" y="70009"/>
                  </a:lnTo>
                  <a:lnTo>
                    <a:pt x="55008" y="71080"/>
                  </a:lnTo>
                  <a:lnTo>
                    <a:pt x="58580" y="71795"/>
                  </a:lnTo>
                  <a:lnTo>
                    <a:pt x="62152" y="72509"/>
                  </a:lnTo>
                  <a:lnTo>
                    <a:pt x="65902" y="73045"/>
                  </a:lnTo>
                  <a:lnTo>
                    <a:pt x="69653" y="73223"/>
                  </a:lnTo>
                  <a:lnTo>
                    <a:pt x="73403" y="73402"/>
                  </a:lnTo>
                  <a:lnTo>
                    <a:pt x="73403" y="69652"/>
                  </a:lnTo>
                  <a:lnTo>
                    <a:pt x="69831" y="69473"/>
                  </a:lnTo>
                  <a:lnTo>
                    <a:pt x="66259" y="69294"/>
                  </a:lnTo>
                  <a:lnTo>
                    <a:pt x="62687" y="68759"/>
                  </a:lnTo>
                  <a:lnTo>
                    <a:pt x="59294" y="68223"/>
                  </a:lnTo>
                  <a:lnTo>
                    <a:pt x="55901" y="67508"/>
                  </a:lnTo>
                  <a:lnTo>
                    <a:pt x="52686" y="66437"/>
                  </a:lnTo>
                  <a:lnTo>
                    <a:pt x="49471" y="65365"/>
                  </a:lnTo>
                  <a:lnTo>
                    <a:pt x="46257" y="64115"/>
                  </a:lnTo>
                  <a:lnTo>
                    <a:pt x="43221" y="62686"/>
                  </a:lnTo>
                  <a:lnTo>
                    <a:pt x="40185" y="61258"/>
                  </a:lnTo>
                  <a:lnTo>
                    <a:pt x="37327" y="59472"/>
                  </a:lnTo>
                  <a:lnTo>
                    <a:pt x="34470" y="57686"/>
                  </a:lnTo>
                  <a:lnTo>
                    <a:pt x="31791" y="55721"/>
                  </a:lnTo>
                  <a:lnTo>
                    <a:pt x="29112" y="53757"/>
                  </a:lnTo>
                  <a:lnTo>
                    <a:pt x="26611" y="51614"/>
                  </a:lnTo>
                  <a:lnTo>
                    <a:pt x="24111" y="49292"/>
                  </a:lnTo>
                  <a:lnTo>
                    <a:pt x="21789" y="46792"/>
                  </a:lnTo>
                  <a:lnTo>
                    <a:pt x="19646" y="44291"/>
                  </a:lnTo>
                  <a:lnTo>
                    <a:pt x="17682" y="41612"/>
                  </a:lnTo>
                  <a:lnTo>
                    <a:pt x="15717" y="38933"/>
                  </a:lnTo>
                  <a:lnTo>
                    <a:pt x="13931" y="36076"/>
                  </a:lnTo>
                  <a:lnTo>
                    <a:pt x="12145" y="33218"/>
                  </a:lnTo>
                  <a:lnTo>
                    <a:pt x="10717" y="30182"/>
                  </a:lnTo>
                  <a:lnTo>
                    <a:pt x="9288" y="27146"/>
                  </a:lnTo>
                  <a:lnTo>
                    <a:pt x="8038" y="23932"/>
                  </a:lnTo>
                  <a:lnTo>
                    <a:pt x="6966" y="20717"/>
                  </a:lnTo>
                  <a:lnTo>
                    <a:pt x="5895" y="17502"/>
                  </a:lnTo>
                  <a:lnTo>
                    <a:pt x="5180" y="14109"/>
                  </a:lnTo>
                  <a:lnTo>
                    <a:pt x="4644" y="10716"/>
                  </a:lnTo>
                  <a:lnTo>
                    <a:pt x="4109" y="7144"/>
                  </a:lnTo>
                  <a:lnTo>
                    <a:pt x="3930" y="3572"/>
                  </a:lnTo>
                  <a:lnTo>
                    <a:pt x="375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12" name="Google Shape;412;p35"/>
            <p:cNvSpPr/>
            <p:nvPr/>
          </p:nvSpPr>
          <p:spPr>
            <a:xfrm>
              <a:off x="238125" y="2812825"/>
              <a:ext cx="1830600" cy="1830600"/>
            </a:xfrm>
            <a:custGeom>
              <a:rect b="b" l="l" r="r" t="t"/>
              <a:pathLst>
                <a:path extrusionOk="0" h="73224" w="73224">
                  <a:moveTo>
                    <a:pt x="0" y="1"/>
                  </a:moveTo>
                  <a:lnTo>
                    <a:pt x="0" y="3751"/>
                  </a:lnTo>
                  <a:lnTo>
                    <a:pt x="3572" y="3751"/>
                  </a:lnTo>
                  <a:lnTo>
                    <a:pt x="6965" y="4108"/>
                  </a:lnTo>
                  <a:lnTo>
                    <a:pt x="10537" y="4465"/>
                  </a:lnTo>
                  <a:lnTo>
                    <a:pt x="13930" y="5180"/>
                  </a:lnTo>
                  <a:lnTo>
                    <a:pt x="17324" y="5894"/>
                  </a:lnTo>
                  <a:lnTo>
                    <a:pt x="20538" y="6787"/>
                  </a:lnTo>
                  <a:lnTo>
                    <a:pt x="23753" y="8037"/>
                  </a:lnTo>
                  <a:lnTo>
                    <a:pt x="26968" y="9287"/>
                  </a:lnTo>
                  <a:lnTo>
                    <a:pt x="30004" y="10538"/>
                  </a:lnTo>
                  <a:lnTo>
                    <a:pt x="33040" y="12145"/>
                  </a:lnTo>
                  <a:lnTo>
                    <a:pt x="35897" y="13752"/>
                  </a:lnTo>
                  <a:lnTo>
                    <a:pt x="38755" y="15538"/>
                  </a:lnTo>
                  <a:lnTo>
                    <a:pt x="41612" y="17503"/>
                  </a:lnTo>
                  <a:lnTo>
                    <a:pt x="44113" y="19646"/>
                  </a:lnTo>
                  <a:lnTo>
                    <a:pt x="46613" y="21789"/>
                  </a:lnTo>
                  <a:lnTo>
                    <a:pt x="49113" y="24111"/>
                  </a:lnTo>
                  <a:lnTo>
                    <a:pt x="51435" y="26611"/>
                  </a:lnTo>
                  <a:lnTo>
                    <a:pt x="53578" y="29111"/>
                  </a:lnTo>
                  <a:lnTo>
                    <a:pt x="55721" y="31612"/>
                  </a:lnTo>
                  <a:lnTo>
                    <a:pt x="57686" y="34469"/>
                  </a:lnTo>
                  <a:lnTo>
                    <a:pt x="59472" y="37327"/>
                  </a:lnTo>
                  <a:lnTo>
                    <a:pt x="61079" y="40184"/>
                  </a:lnTo>
                  <a:lnTo>
                    <a:pt x="62686" y="43220"/>
                  </a:lnTo>
                  <a:lnTo>
                    <a:pt x="64115" y="46256"/>
                  </a:lnTo>
                  <a:lnTo>
                    <a:pt x="65187" y="49471"/>
                  </a:lnTo>
                  <a:lnTo>
                    <a:pt x="66437" y="52686"/>
                  </a:lnTo>
                  <a:lnTo>
                    <a:pt x="67330" y="55900"/>
                  </a:lnTo>
                  <a:lnTo>
                    <a:pt x="68044" y="59294"/>
                  </a:lnTo>
                  <a:lnTo>
                    <a:pt x="68759" y="62687"/>
                  </a:lnTo>
                  <a:lnTo>
                    <a:pt x="69116" y="66259"/>
                  </a:lnTo>
                  <a:lnTo>
                    <a:pt x="69473" y="69652"/>
                  </a:lnTo>
                  <a:lnTo>
                    <a:pt x="69473" y="73224"/>
                  </a:lnTo>
                  <a:lnTo>
                    <a:pt x="73223" y="73224"/>
                  </a:lnTo>
                  <a:lnTo>
                    <a:pt x="73223" y="69474"/>
                  </a:lnTo>
                  <a:lnTo>
                    <a:pt x="72866" y="65723"/>
                  </a:lnTo>
                  <a:lnTo>
                    <a:pt x="72330" y="62151"/>
                  </a:lnTo>
                  <a:lnTo>
                    <a:pt x="71795" y="58579"/>
                  </a:lnTo>
                  <a:lnTo>
                    <a:pt x="70902" y="55007"/>
                  </a:lnTo>
                  <a:lnTo>
                    <a:pt x="70009" y="51436"/>
                  </a:lnTo>
                  <a:lnTo>
                    <a:pt x="68759" y="48042"/>
                  </a:lnTo>
                  <a:lnTo>
                    <a:pt x="67508" y="44828"/>
                  </a:lnTo>
                  <a:lnTo>
                    <a:pt x="66080" y="41613"/>
                  </a:lnTo>
                  <a:lnTo>
                    <a:pt x="64472" y="38398"/>
                  </a:lnTo>
                  <a:lnTo>
                    <a:pt x="62686" y="35362"/>
                  </a:lnTo>
                  <a:lnTo>
                    <a:pt x="60722" y="32326"/>
                  </a:lnTo>
                  <a:lnTo>
                    <a:pt x="58757" y="29469"/>
                  </a:lnTo>
                  <a:lnTo>
                    <a:pt x="56436" y="26611"/>
                  </a:lnTo>
                  <a:lnTo>
                    <a:pt x="54114" y="23932"/>
                  </a:lnTo>
                  <a:lnTo>
                    <a:pt x="51792" y="21432"/>
                  </a:lnTo>
                  <a:lnTo>
                    <a:pt x="49292" y="19110"/>
                  </a:lnTo>
                  <a:lnTo>
                    <a:pt x="46613" y="16788"/>
                  </a:lnTo>
                  <a:lnTo>
                    <a:pt x="43755" y="14467"/>
                  </a:lnTo>
                  <a:lnTo>
                    <a:pt x="40898" y="12502"/>
                  </a:lnTo>
                  <a:lnTo>
                    <a:pt x="37862" y="10538"/>
                  </a:lnTo>
                  <a:lnTo>
                    <a:pt x="34826" y="8752"/>
                  </a:lnTo>
                  <a:lnTo>
                    <a:pt x="31611" y="7144"/>
                  </a:lnTo>
                  <a:lnTo>
                    <a:pt x="28396" y="5716"/>
                  </a:lnTo>
                  <a:lnTo>
                    <a:pt x="25182" y="4465"/>
                  </a:lnTo>
                  <a:lnTo>
                    <a:pt x="21788" y="3215"/>
                  </a:lnTo>
                  <a:lnTo>
                    <a:pt x="18217" y="2322"/>
                  </a:lnTo>
                  <a:lnTo>
                    <a:pt x="14645" y="1429"/>
                  </a:lnTo>
                  <a:lnTo>
                    <a:pt x="11073" y="894"/>
                  </a:lnTo>
                  <a:lnTo>
                    <a:pt x="7501" y="358"/>
                  </a:lnTo>
                  <a:lnTo>
                    <a:pt x="375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13" name="Google Shape;413;p35"/>
            <p:cNvSpPr/>
            <p:nvPr/>
          </p:nvSpPr>
          <p:spPr>
            <a:xfrm>
              <a:off x="1974925" y="2812825"/>
              <a:ext cx="1835075" cy="1830600"/>
            </a:xfrm>
            <a:custGeom>
              <a:rect b="b" l="l" r="r" t="t"/>
              <a:pathLst>
                <a:path extrusionOk="0" h="73224" w="73403">
                  <a:moveTo>
                    <a:pt x="69653" y="1"/>
                  </a:moveTo>
                  <a:lnTo>
                    <a:pt x="65902" y="358"/>
                  </a:lnTo>
                  <a:lnTo>
                    <a:pt x="62152" y="894"/>
                  </a:lnTo>
                  <a:lnTo>
                    <a:pt x="58580" y="1429"/>
                  </a:lnTo>
                  <a:lnTo>
                    <a:pt x="55008" y="2322"/>
                  </a:lnTo>
                  <a:lnTo>
                    <a:pt x="51615" y="3215"/>
                  </a:lnTo>
                  <a:lnTo>
                    <a:pt x="48221" y="4465"/>
                  </a:lnTo>
                  <a:lnTo>
                    <a:pt x="44828" y="5716"/>
                  </a:lnTo>
                  <a:lnTo>
                    <a:pt x="41613" y="7144"/>
                  </a:lnTo>
                  <a:lnTo>
                    <a:pt x="38399" y="8752"/>
                  </a:lnTo>
                  <a:lnTo>
                    <a:pt x="35363" y="10538"/>
                  </a:lnTo>
                  <a:lnTo>
                    <a:pt x="32326" y="12502"/>
                  </a:lnTo>
                  <a:lnTo>
                    <a:pt x="29469" y="14467"/>
                  </a:lnTo>
                  <a:lnTo>
                    <a:pt x="26790" y="16788"/>
                  </a:lnTo>
                  <a:lnTo>
                    <a:pt x="24111" y="19110"/>
                  </a:lnTo>
                  <a:lnTo>
                    <a:pt x="21611" y="21432"/>
                  </a:lnTo>
                  <a:lnTo>
                    <a:pt x="19111" y="23932"/>
                  </a:lnTo>
                  <a:lnTo>
                    <a:pt x="16789" y="26611"/>
                  </a:lnTo>
                  <a:lnTo>
                    <a:pt x="14646" y="29469"/>
                  </a:lnTo>
                  <a:lnTo>
                    <a:pt x="12503" y="32326"/>
                  </a:lnTo>
                  <a:lnTo>
                    <a:pt x="10717" y="35362"/>
                  </a:lnTo>
                  <a:lnTo>
                    <a:pt x="8931" y="38398"/>
                  </a:lnTo>
                  <a:lnTo>
                    <a:pt x="7323" y="41613"/>
                  </a:lnTo>
                  <a:lnTo>
                    <a:pt x="5716" y="44828"/>
                  </a:lnTo>
                  <a:lnTo>
                    <a:pt x="4466" y="48042"/>
                  </a:lnTo>
                  <a:lnTo>
                    <a:pt x="3394" y="51436"/>
                  </a:lnTo>
                  <a:lnTo>
                    <a:pt x="2323" y="55007"/>
                  </a:lnTo>
                  <a:lnTo>
                    <a:pt x="1608" y="58579"/>
                  </a:lnTo>
                  <a:lnTo>
                    <a:pt x="894" y="62151"/>
                  </a:lnTo>
                  <a:lnTo>
                    <a:pt x="358" y="65723"/>
                  </a:lnTo>
                  <a:lnTo>
                    <a:pt x="180" y="69474"/>
                  </a:lnTo>
                  <a:lnTo>
                    <a:pt x="1" y="73224"/>
                  </a:lnTo>
                  <a:lnTo>
                    <a:pt x="3751" y="73224"/>
                  </a:lnTo>
                  <a:lnTo>
                    <a:pt x="3930" y="69652"/>
                  </a:lnTo>
                  <a:lnTo>
                    <a:pt x="4109" y="66259"/>
                  </a:lnTo>
                  <a:lnTo>
                    <a:pt x="4644" y="62687"/>
                  </a:lnTo>
                  <a:lnTo>
                    <a:pt x="5180" y="59294"/>
                  </a:lnTo>
                  <a:lnTo>
                    <a:pt x="5895" y="55900"/>
                  </a:lnTo>
                  <a:lnTo>
                    <a:pt x="6966" y="52686"/>
                  </a:lnTo>
                  <a:lnTo>
                    <a:pt x="8038" y="49471"/>
                  </a:lnTo>
                  <a:lnTo>
                    <a:pt x="9288" y="46256"/>
                  </a:lnTo>
                  <a:lnTo>
                    <a:pt x="10717" y="43220"/>
                  </a:lnTo>
                  <a:lnTo>
                    <a:pt x="12145" y="40184"/>
                  </a:lnTo>
                  <a:lnTo>
                    <a:pt x="13931" y="37327"/>
                  </a:lnTo>
                  <a:lnTo>
                    <a:pt x="15717" y="34469"/>
                  </a:lnTo>
                  <a:lnTo>
                    <a:pt x="17682" y="31612"/>
                  </a:lnTo>
                  <a:lnTo>
                    <a:pt x="19646" y="29111"/>
                  </a:lnTo>
                  <a:lnTo>
                    <a:pt x="21789" y="26611"/>
                  </a:lnTo>
                  <a:lnTo>
                    <a:pt x="24111" y="24111"/>
                  </a:lnTo>
                  <a:lnTo>
                    <a:pt x="26611" y="21789"/>
                  </a:lnTo>
                  <a:lnTo>
                    <a:pt x="29112" y="19646"/>
                  </a:lnTo>
                  <a:lnTo>
                    <a:pt x="31791" y="17503"/>
                  </a:lnTo>
                  <a:lnTo>
                    <a:pt x="34470" y="15538"/>
                  </a:lnTo>
                  <a:lnTo>
                    <a:pt x="37327" y="13752"/>
                  </a:lnTo>
                  <a:lnTo>
                    <a:pt x="40185" y="12145"/>
                  </a:lnTo>
                  <a:lnTo>
                    <a:pt x="43221" y="10538"/>
                  </a:lnTo>
                  <a:lnTo>
                    <a:pt x="46257" y="9287"/>
                  </a:lnTo>
                  <a:lnTo>
                    <a:pt x="49471" y="8037"/>
                  </a:lnTo>
                  <a:lnTo>
                    <a:pt x="52686" y="6787"/>
                  </a:lnTo>
                  <a:lnTo>
                    <a:pt x="55901" y="5894"/>
                  </a:lnTo>
                  <a:lnTo>
                    <a:pt x="59294" y="5180"/>
                  </a:lnTo>
                  <a:lnTo>
                    <a:pt x="62687" y="4465"/>
                  </a:lnTo>
                  <a:lnTo>
                    <a:pt x="66259" y="4108"/>
                  </a:lnTo>
                  <a:lnTo>
                    <a:pt x="69831" y="3751"/>
                  </a:lnTo>
                  <a:lnTo>
                    <a:pt x="73403" y="3751"/>
                  </a:lnTo>
                  <a:lnTo>
                    <a:pt x="7340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14" name="Google Shape;414;p35"/>
            <p:cNvSpPr/>
            <p:nvPr/>
          </p:nvSpPr>
          <p:spPr>
            <a:xfrm>
              <a:off x="3810000" y="1071550"/>
              <a:ext cx="1830600" cy="1835075"/>
            </a:xfrm>
            <a:custGeom>
              <a:rect b="b" l="l" r="r" t="t"/>
              <a:pathLst>
                <a:path extrusionOk="0" h="73403" w="73224">
                  <a:moveTo>
                    <a:pt x="69473" y="0"/>
                  </a:moveTo>
                  <a:lnTo>
                    <a:pt x="69473" y="3572"/>
                  </a:lnTo>
                  <a:lnTo>
                    <a:pt x="69116" y="7144"/>
                  </a:lnTo>
                  <a:lnTo>
                    <a:pt x="68759" y="10716"/>
                  </a:lnTo>
                  <a:lnTo>
                    <a:pt x="68044" y="14109"/>
                  </a:lnTo>
                  <a:lnTo>
                    <a:pt x="67330" y="17502"/>
                  </a:lnTo>
                  <a:lnTo>
                    <a:pt x="66437" y="20717"/>
                  </a:lnTo>
                  <a:lnTo>
                    <a:pt x="65187" y="23932"/>
                  </a:lnTo>
                  <a:lnTo>
                    <a:pt x="63937" y="27146"/>
                  </a:lnTo>
                  <a:lnTo>
                    <a:pt x="62686" y="30182"/>
                  </a:lnTo>
                  <a:lnTo>
                    <a:pt x="61079" y="33218"/>
                  </a:lnTo>
                  <a:lnTo>
                    <a:pt x="59472" y="36076"/>
                  </a:lnTo>
                  <a:lnTo>
                    <a:pt x="57686" y="38933"/>
                  </a:lnTo>
                  <a:lnTo>
                    <a:pt x="55721" y="41612"/>
                  </a:lnTo>
                  <a:lnTo>
                    <a:pt x="53578" y="44291"/>
                  </a:lnTo>
                  <a:lnTo>
                    <a:pt x="51435" y="46792"/>
                  </a:lnTo>
                  <a:lnTo>
                    <a:pt x="49113" y="49292"/>
                  </a:lnTo>
                  <a:lnTo>
                    <a:pt x="46613" y="51614"/>
                  </a:lnTo>
                  <a:lnTo>
                    <a:pt x="44113" y="53757"/>
                  </a:lnTo>
                  <a:lnTo>
                    <a:pt x="41612" y="55721"/>
                  </a:lnTo>
                  <a:lnTo>
                    <a:pt x="38755" y="57686"/>
                  </a:lnTo>
                  <a:lnTo>
                    <a:pt x="35897" y="59472"/>
                  </a:lnTo>
                  <a:lnTo>
                    <a:pt x="33040" y="61258"/>
                  </a:lnTo>
                  <a:lnTo>
                    <a:pt x="30004" y="62686"/>
                  </a:lnTo>
                  <a:lnTo>
                    <a:pt x="26968" y="64115"/>
                  </a:lnTo>
                  <a:lnTo>
                    <a:pt x="23753" y="65365"/>
                  </a:lnTo>
                  <a:lnTo>
                    <a:pt x="20538" y="66437"/>
                  </a:lnTo>
                  <a:lnTo>
                    <a:pt x="17324" y="67508"/>
                  </a:lnTo>
                  <a:lnTo>
                    <a:pt x="13930" y="68223"/>
                  </a:lnTo>
                  <a:lnTo>
                    <a:pt x="10537" y="68759"/>
                  </a:lnTo>
                  <a:lnTo>
                    <a:pt x="6965" y="69294"/>
                  </a:lnTo>
                  <a:lnTo>
                    <a:pt x="3572" y="69473"/>
                  </a:lnTo>
                  <a:lnTo>
                    <a:pt x="0" y="69652"/>
                  </a:lnTo>
                  <a:lnTo>
                    <a:pt x="0" y="73402"/>
                  </a:lnTo>
                  <a:lnTo>
                    <a:pt x="3750" y="73223"/>
                  </a:lnTo>
                  <a:lnTo>
                    <a:pt x="7501" y="73045"/>
                  </a:lnTo>
                  <a:lnTo>
                    <a:pt x="11073" y="72509"/>
                  </a:lnTo>
                  <a:lnTo>
                    <a:pt x="14645" y="71795"/>
                  </a:lnTo>
                  <a:lnTo>
                    <a:pt x="18217" y="71080"/>
                  </a:lnTo>
                  <a:lnTo>
                    <a:pt x="21788" y="70009"/>
                  </a:lnTo>
                  <a:lnTo>
                    <a:pt x="25182" y="68937"/>
                  </a:lnTo>
                  <a:lnTo>
                    <a:pt x="28396" y="67687"/>
                  </a:lnTo>
                  <a:lnTo>
                    <a:pt x="31611" y="66080"/>
                  </a:lnTo>
                  <a:lnTo>
                    <a:pt x="34826" y="64472"/>
                  </a:lnTo>
                  <a:lnTo>
                    <a:pt x="37862" y="62686"/>
                  </a:lnTo>
                  <a:lnTo>
                    <a:pt x="40898" y="60900"/>
                  </a:lnTo>
                  <a:lnTo>
                    <a:pt x="43755" y="58757"/>
                  </a:lnTo>
                  <a:lnTo>
                    <a:pt x="46613" y="56614"/>
                  </a:lnTo>
                  <a:lnTo>
                    <a:pt x="49292" y="54293"/>
                  </a:lnTo>
                  <a:lnTo>
                    <a:pt x="51792" y="51792"/>
                  </a:lnTo>
                  <a:lnTo>
                    <a:pt x="54114" y="49292"/>
                  </a:lnTo>
                  <a:lnTo>
                    <a:pt x="56436" y="46613"/>
                  </a:lnTo>
                  <a:lnTo>
                    <a:pt x="58757" y="43934"/>
                  </a:lnTo>
                  <a:lnTo>
                    <a:pt x="60722" y="41077"/>
                  </a:lnTo>
                  <a:lnTo>
                    <a:pt x="62686" y="38040"/>
                  </a:lnTo>
                  <a:lnTo>
                    <a:pt x="64472" y="35004"/>
                  </a:lnTo>
                  <a:lnTo>
                    <a:pt x="66080" y="31790"/>
                  </a:lnTo>
                  <a:lnTo>
                    <a:pt x="67508" y="28575"/>
                  </a:lnTo>
                  <a:lnTo>
                    <a:pt x="68759" y="25182"/>
                  </a:lnTo>
                  <a:lnTo>
                    <a:pt x="70009" y="21788"/>
                  </a:lnTo>
                  <a:lnTo>
                    <a:pt x="70902" y="18395"/>
                  </a:lnTo>
                  <a:lnTo>
                    <a:pt x="71795" y="14823"/>
                  </a:lnTo>
                  <a:lnTo>
                    <a:pt x="72330" y="11251"/>
                  </a:lnTo>
                  <a:lnTo>
                    <a:pt x="72866" y="7501"/>
                  </a:lnTo>
                  <a:lnTo>
                    <a:pt x="73223" y="3750"/>
                  </a:lnTo>
                  <a:lnTo>
                    <a:pt x="7322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15" name="Google Shape;415;p35"/>
            <p:cNvSpPr/>
            <p:nvPr/>
          </p:nvSpPr>
          <p:spPr>
            <a:xfrm>
              <a:off x="5546800" y="1071550"/>
              <a:ext cx="1835075" cy="1835075"/>
            </a:xfrm>
            <a:custGeom>
              <a:rect b="b" l="l" r="r" t="t"/>
              <a:pathLst>
                <a:path extrusionOk="0" h="73403" w="73403">
                  <a:moveTo>
                    <a:pt x="1" y="0"/>
                  </a:moveTo>
                  <a:lnTo>
                    <a:pt x="180" y="3750"/>
                  </a:lnTo>
                  <a:lnTo>
                    <a:pt x="358" y="7501"/>
                  </a:lnTo>
                  <a:lnTo>
                    <a:pt x="894" y="11251"/>
                  </a:lnTo>
                  <a:lnTo>
                    <a:pt x="1430" y="14823"/>
                  </a:lnTo>
                  <a:lnTo>
                    <a:pt x="2323" y="18395"/>
                  </a:lnTo>
                  <a:lnTo>
                    <a:pt x="3394" y="21788"/>
                  </a:lnTo>
                  <a:lnTo>
                    <a:pt x="4466" y="25182"/>
                  </a:lnTo>
                  <a:lnTo>
                    <a:pt x="5716" y="28575"/>
                  </a:lnTo>
                  <a:lnTo>
                    <a:pt x="7323" y="31790"/>
                  </a:lnTo>
                  <a:lnTo>
                    <a:pt x="8931" y="35004"/>
                  </a:lnTo>
                  <a:lnTo>
                    <a:pt x="10717" y="38040"/>
                  </a:lnTo>
                  <a:lnTo>
                    <a:pt x="12503" y="41077"/>
                  </a:lnTo>
                  <a:lnTo>
                    <a:pt x="14646" y="43934"/>
                  </a:lnTo>
                  <a:lnTo>
                    <a:pt x="16789" y="46613"/>
                  </a:lnTo>
                  <a:lnTo>
                    <a:pt x="19111" y="49292"/>
                  </a:lnTo>
                  <a:lnTo>
                    <a:pt x="21611" y="51792"/>
                  </a:lnTo>
                  <a:lnTo>
                    <a:pt x="24111" y="54293"/>
                  </a:lnTo>
                  <a:lnTo>
                    <a:pt x="26790" y="56614"/>
                  </a:lnTo>
                  <a:lnTo>
                    <a:pt x="29469" y="58757"/>
                  </a:lnTo>
                  <a:lnTo>
                    <a:pt x="32326" y="60900"/>
                  </a:lnTo>
                  <a:lnTo>
                    <a:pt x="35363" y="62686"/>
                  </a:lnTo>
                  <a:lnTo>
                    <a:pt x="38399" y="64472"/>
                  </a:lnTo>
                  <a:lnTo>
                    <a:pt x="41613" y="66080"/>
                  </a:lnTo>
                  <a:lnTo>
                    <a:pt x="44828" y="67687"/>
                  </a:lnTo>
                  <a:lnTo>
                    <a:pt x="48221" y="68937"/>
                  </a:lnTo>
                  <a:lnTo>
                    <a:pt x="51615" y="70009"/>
                  </a:lnTo>
                  <a:lnTo>
                    <a:pt x="55008" y="71080"/>
                  </a:lnTo>
                  <a:lnTo>
                    <a:pt x="58580" y="71795"/>
                  </a:lnTo>
                  <a:lnTo>
                    <a:pt x="62152" y="72509"/>
                  </a:lnTo>
                  <a:lnTo>
                    <a:pt x="65902" y="73045"/>
                  </a:lnTo>
                  <a:lnTo>
                    <a:pt x="69653" y="73223"/>
                  </a:lnTo>
                  <a:lnTo>
                    <a:pt x="73403" y="73402"/>
                  </a:lnTo>
                  <a:lnTo>
                    <a:pt x="73403" y="69652"/>
                  </a:lnTo>
                  <a:lnTo>
                    <a:pt x="69831" y="69473"/>
                  </a:lnTo>
                  <a:lnTo>
                    <a:pt x="66259" y="69294"/>
                  </a:lnTo>
                  <a:lnTo>
                    <a:pt x="62687" y="68759"/>
                  </a:lnTo>
                  <a:lnTo>
                    <a:pt x="59294" y="68223"/>
                  </a:lnTo>
                  <a:lnTo>
                    <a:pt x="55901" y="67508"/>
                  </a:lnTo>
                  <a:lnTo>
                    <a:pt x="52686" y="66437"/>
                  </a:lnTo>
                  <a:lnTo>
                    <a:pt x="49471" y="65365"/>
                  </a:lnTo>
                  <a:lnTo>
                    <a:pt x="46257" y="64115"/>
                  </a:lnTo>
                  <a:lnTo>
                    <a:pt x="43221" y="62686"/>
                  </a:lnTo>
                  <a:lnTo>
                    <a:pt x="40185" y="61258"/>
                  </a:lnTo>
                  <a:lnTo>
                    <a:pt x="37327" y="59472"/>
                  </a:lnTo>
                  <a:lnTo>
                    <a:pt x="34470" y="57686"/>
                  </a:lnTo>
                  <a:lnTo>
                    <a:pt x="31791" y="55721"/>
                  </a:lnTo>
                  <a:lnTo>
                    <a:pt x="29112" y="53757"/>
                  </a:lnTo>
                  <a:lnTo>
                    <a:pt x="26611" y="51614"/>
                  </a:lnTo>
                  <a:lnTo>
                    <a:pt x="24111" y="49292"/>
                  </a:lnTo>
                  <a:lnTo>
                    <a:pt x="21789" y="46792"/>
                  </a:lnTo>
                  <a:lnTo>
                    <a:pt x="19646" y="44291"/>
                  </a:lnTo>
                  <a:lnTo>
                    <a:pt x="17682" y="41612"/>
                  </a:lnTo>
                  <a:lnTo>
                    <a:pt x="15717" y="38933"/>
                  </a:lnTo>
                  <a:lnTo>
                    <a:pt x="13931" y="36076"/>
                  </a:lnTo>
                  <a:lnTo>
                    <a:pt x="12145" y="33218"/>
                  </a:lnTo>
                  <a:lnTo>
                    <a:pt x="10717" y="30182"/>
                  </a:lnTo>
                  <a:lnTo>
                    <a:pt x="9288" y="27146"/>
                  </a:lnTo>
                  <a:lnTo>
                    <a:pt x="8038" y="23932"/>
                  </a:lnTo>
                  <a:lnTo>
                    <a:pt x="6966" y="20717"/>
                  </a:lnTo>
                  <a:lnTo>
                    <a:pt x="5895" y="17502"/>
                  </a:lnTo>
                  <a:lnTo>
                    <a:pt x="5180" y="14109"/>
                  </a:lnTo>
                  <a:lnTo>
                    <a:pt x="4644" y="10716"/>
                  </a:lnTo>
                  <a:lnTo>
                    <a:pt x="4109" y="7144"/>
                  </a:lnTo>
                  <a:lnTo>
                    <a:pt x="3930" y="3572"/>
                  </a:lnTo>
                  <a:lnTo>
                    <a:pt x="375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16" name="Google Shape;416;p35"/>
            <p:cNvSpPr/>
            <p:nvPr/>
          </p:nvSpPr>
          <p:spPr>
            <a:xfrm>
              <a:off x="3810000" y="2812825"/>
              <a:ext cx="1830600" cy="1830600"/>
            </a:xfrm>
            <a:custGeom>
              <a:rect b="b" l="l" r="r" t="t"/>
              <a:pathLst>
                <a:path extrusionOk="0" h="73224" w="73224">
                  <a:moveTo>
                    <a:pt x="0" y="1"/>
                  </a:moveTo>
                  <a:lnTo>
                    <a:pt x="0" y="3751"/>
                  </a:lnTo>
                  <a:lnTo>
                    <a:pt x="3572" y="3751"/>
                  </a:lnTo>
                  <a:lnTo>
                    <a:pt x="6965" y="4108"/>
                  </a:lnTo>
                  <a:lnTo>
                    <a:pt x="10537" y="4465"/>
                  </a:lnTo>
                  <a:lnTo>
                    <a:pt x="13930" y="5180"/>
                  </a:lnTo>
                  <a:lnTo>
                    <a:pt x="17324" y="5894"/>
                  </a:lnTo>
                  <a:lnTo>
                    <a:pt x="20538" y="6787"/>
                  </a:lnTo>
                  <a:lnTo>
                    <a:pt x="23753" y="8037"/>
                  </a:lnTo>
                  <a:lnTo>
                    <a:pt x="26968" y="9287"/>
                  </a:lnTo>
                  <a:lnTo>
                    <a:pt x="30004" y="10538"/>
                  </a:lnTo>
                  <a:lnTo>
                    <a:pt x="33040" y="12145"/>
                  </a:lnTo>
                  <a:lnTo>
                    <a:pt x="35897" y="13752"/>
                  </a:lnTo>
                  <a:lnTo>
                    <a:pt x="38755" y="15538"/>
                  </a:lnTo>
                  <a:lnTo>
                    <a:pt x="41612" y="17503"/>
                  </a:lnTo>
                  <a:lnTo>
                    <a:pt x="44113" y="19646"/>
                  </a:lnTo>
                  <a:lnTo>
                    <a:pt x="46613" y="21789"/>
                  </a:lnTo>
                  <a:lnTo>
                    <a:pt x="49113" y="24111"/>
                  </a:lnTo>
                  <a:lnTo>
                    <a:pt x="51435" y="26611"/>
                  </a:lnTo>
                  <a:lnTo>
                    <a:pt x="53578" y="29111"/>
                  </a:lnTo>
                  <a:lnTo>
                    <a:pt x="55721" y="31612"/>
                  </a:lnTo>
                  <a:lnTo>
                    <a:pt x="57686" y="34469"/>
                  </a:lnTo>
                  <a:lnTo>
                    <a:pt x="59472" y="37327"/>
                  </a:lnTo>
                  <a:lnTo>
                    <a:pt x="61079" y="40184"/>
                  </a:lnTo>
                  <a:lnTo>
                    <a:pt x="62686" y="43220"/>
                  </a:lnTo>
                  <a:lnTo>
                    <a:pt x="63937" y="46256"/>
                  </a:lnTo>
                  <a:lnTo>
                    <a:pt x="65187" y="49471"/>
                  </a:lnTo>
                  <a:lnTo>
                    <a:pt x="66437" y="52686"/>
                  </a:lnTo>
                  <a:lnTo>
                    <a:pt x="67330" y="55900"/>
                  </a:lnTo>
                  <a:lnTo>
                    <a:pt x="68044" y="59294"/>
                  </a:lnTo>
                  <a:lnTo>
                    <a:pt x="68759" y="62687"/>
                  </a:lnTo>
                  <a:lnTo>
                    <a:pt x="69116" y="66259"/>
                  </a:lnTo>
                  <a:lnTo>
                    <a:pt x="69473" y="69652"/>
                  </a:lnTo>
                  <a:lnTo>
                    <a:pt x="69473" y="73224"/>
                  </a:lnTo>
                  <a:lnTo>
                    <a:pt x="73223" y="73224"/>
                  </a:lnTo>
                  <a:lnTo>
                    <a:pt x="73223" y="69474"/>
                  </a:lnTo>
                  <a:lnTo>
                    <a:pt x="72866" y="65723"/>
                  </a:lnTo>
                  <a:lnTo>
                    <a:pt x="72330" y="62151"/>
                  </a:lnTo>
                  <a:lnTo>
                    <a:pt x="71795" y="58579"/>
                  </a:lnTo>
                  <a:lnTo>
                    <a:pt x="70902" y="55007"/>
                  </a:lnTo>
                  <a:lnTo>
                    <a:pt x="70009" y="51436"/>
                  </a:lnTo>
                  <a:lnTo>
                    <a:pt x="68759" y="48042"/>
                  </a:lnTo>
                  <a:lnTo>
                    <a:pt x="67508" y="44828"/>
                  </a:lnTo>
                  <a:lnTo>
                    <a:pt x="66080" y="41613"/>
                  </a:lnTo>
                  <a:lnTo>
                    <a:pt x="64472" y="38398"/>
                  </a:lnTo>
                  <a:lnTo>
                    <a:pt x="62686" y="35362"/>
                  </a:lnTo>
                  <a:lnTo>
                    <a:pt x="60722" y="32326"/>
                  </a:lnTo>
                  <a:lnTo>
                    <a:pt x="58757" y="29469"/>
                  </a:lnTo>
                  <a:lnTo>
                    <a:pt x="56436" y="26611"/>
                  </a:lnTo>
                  <a:lnTo>
                    <a:pt x="54114" y="23932"/>
                  </a:lnTo>
                  <a:lnTo>
                    <a:pt x="51792" y="21432"/>
                  </a:lnTo>
                  <a:lnTo>
                    <a:pt x="49292" y="19110"/>
                  </a:lnTo>
                  <a:lnTo>
                    <a:pt x="46613" y="16788"/>
                  </a:lnTo>
                  <a:lnTo>
                    <a:pt x="43755" y="14467"/>
                  </a:lnTo>
                  <a:lnTo>
                    <a:pt x="40898" y="12502"/>
                  </a:lnTo>
                  <a:lnTo>
                    <a:pt x="37862" y="10538"/>
                  </a:lnTo>
                  <a:lnTo>
                    <a:pt x="34826" y="8752"/>
                  </a:lnTo>
                  <a:lnTo>
                    <a:pt x="31611" y="7144"/>
                  </a:lnTo>
                  <a:lnTo>
                    <a:pt x="28396" y="5716"/>
                  </a:lnTo>
                  <a:lnTo>
                    <a:pt x="25182" y="4465"/>
                  </a:lnTo>
                  <a:lnTo>
                    <a:pt x="21788" y="3215"/>
                  </a:lnTo>
                  <a:lnTo>
                    <a:pt x="18217" y="2322"/>
                  </a:lnTo>
                  <a:lnTo>
                    <a:pt x="14645" y="1429"/>
                  </a:lnTo>
                  <a:lnTo>
                    <a:pt x="11073" y="894"/>
                  </a:lnTo>
                  <a:lnTo>
                    <a:pt x="7501" y="358"/>
                  </a:lnTo>
                  <a:lnTo>
                    <a:pt x="375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17" name="Google Shape;417;p35"/>
            <p:cNvSpPr/>
            <p:nvPr/>
          </p:nvSpPr>
          <p:spPr>
            <a:xfrm>
              <a:off x="5546800" y="2812825"/>
              <a:ext cx="1835075" cy="1830600"/>
            </a:xfrm>
            <a:custGeom>
              <a:rect b="b" l="l" r="r" t="t"/>
              <a:pathLst>
                <a:path extrusionOk="0" h="73224" w="73403">
                  <a:moveTo>
                    <a:pt x="69653" y="1"/>
                  </a:moveTo>
                  <a:lnTo>
                    <a:pt x="65902" y="358"/>
                  </a:lnTo>
                  <a:lnTo>
                    <a:pt x="62152" y="894"/>
                  </a:lnTo>
                  <a:lnTo>
                    <a:pt x="58580" y="1429"/>
                  </a:lnTo>
                  <a:lnTo>
                    <a:pt x="55008" y="2322"/>
                  </a:lnTo>
                  <a:lnTo>
                    <a:pt x="51615" y="3215"/>
                  </a:lnTo>
                  <a:lnTo>
                    <a:pt x="48221" y="4465"/>
                  </a:lnTo>
                  <a:lnTo>
                    <a:pt x="44828" y="5716"/>
                  </a:lnTo>
                  <a:lnTo>
                    <a:pt x="41613" y="7144"/>
                  </a:lnTo>
                  <a:lnTo>
                    <a:pt x="38399" y="8752"/>
                  </a:lnTo>
                  <a:lnTo>
                    <a:pt x="35363" y="10538"/>
                  </a:lnTo>
                  <a:lnTo>
                    <a:pt x="32326" y="12502"/>
                  </a:lnTo>
                  <a:lnTo>
                    <a:pt x="29469" y="14467"/>
                  </a:lnTo>
                  <a:lnTo>
                    <a:pt x="26790" y="16788"/>
                  </a:lnTo>
                  <a:lnTo>
                    <a:pt x="24111" y="19110"/>
                  </a:lnTo>
                  <a:lnTo>
                    <a:pt x="21611" y="21432"/>
                  </a:lnTo>
                  <a:lnTo>
                    <a:pt x="19111" y="23932"/>
                  </a:lnTo>
                  <a:lnTo>
                    <a:pt x="16789" y="26611"/>
                  </a:lnTo>
                  <a:lnTo>
                    <a:pt x="14646" y="29469"/>
                  </a:lnTo>
                  <a:lnTo>
                    <a:pt x="12503" y="32326"/>
                  </a:lnTo>
                  <a:lnTo>
                    <a:pt x="10717" y="35362"/>
                  </a:lnTo>
                  <a:lnTo>
                    <a:pt x="8931" y="38398"/>
                  </a:lnTo>
                  <a:lnTo>
                    <a:pt x="7323" y="41613"/>
                  </a:lnTo>
                  <a:lnTo>
                    <a:pt x="5716" y="44828"/>
                  </a:lnTo>
                  <a:lnTo>
                    <a:pt x="4466" y="48042"/>
                  </a:lnTo>
                  <a:lnTo>
                    <a:pt x="3394" y="51436"/>
                  </a:lnTo>
                  <a:lnTo>
                    <a:pt x="2323" y="55007"/>
                  </a:lnTo>
                  <a:lnTo>
                    <a:pt x="1430" y="58579"/>
                  </a:lnTo>
                  <a:lnTo>
                    <a:pt x="894" y="62151"/>
                  </a:lnTo>
                  <a:lnTo>
                    <a:pt x="358" y="65723"/>
                  </a:lnTo>
                  <a:lnTo>
                    <a:pt x="180" y="69474"/>
                  </a:lnTo>
                  <a:lnTo>
                    <a:pt x="1" y="73224"/>
                  </a:lnTo>
                  <a:lnTo>
                    <a:pt x="3751" y="73224"/>
                  </a:lnTo>
                  <a:lnTo>
                    <a:pt x="3930" y="69652"/>
                  </a:lnTo>
                  <a:lnTo>
                    <a:pt x="4109" y="66259"/>
                  </a:lnTo>
                  <a:lnTo>
                    <a:pt x="4644" y="62687"/>
                  </a:lnTo>
                  <a:lnTo>
                    <a:pt x="5180" y="59294"/>
                  </a:lnTo>
                  <a:lnTo>
                    <a:pt x="5895" y="55900"/>
                  </a:lnTo>
                  <a:lnTo>
                    <a:pt x="6966" y="52686"/>
                  </a:lnTo>
                  <a:lnTo>
                    <a:pt x="8038" y="49471"/>
                  </a:lnTo>
                  <a:lnTo>
                    <a:pt x="9288" y="46256"/>
                  </a:lnTo>
                  <a:lnTo>
                    <a:pt x="10717" y="43220"/>
                  </a:lnTo>
                  <a:lnTo>
                    <a:pt x="12145" y="40184"/>
                  </a:lnTo>
                  <a:lnTo>
                    <a:pt x="13931" y="37327"/>
                  </a:lnTo>
                  <a:lnTo>
                    <a:pt x="15717" y="34469"/>
                  </a:lnTo>
                  <a:lnTo>
                    <a:pt x="17682" y="31612"/>
                  </a:lnTo>
                  <a:lnTo>
                    <a:pt x="19646" y="29111"/>
                  </a:lnTo>
                  <a:lnTo>
                    <a:pt x="21789" y="26611"/>
                  </a:lnTo>
                  <a:lnTo>
                    <a:pt x="24111" y="24111"/>
                  </a:lnTo>
                  <a:lnTo>
                    <a:pt x="26611" y="21789"/>
                  </a:lnTo>
                  <a:lnTo>
                    <a:pt x="29112" y="19646"/>
                  </a:lnTo>
                  <a:lnTo>
                    <a:pt x="31791" y="17503"/>
                  </a:lnTo>
                  <a:lnTo>
                    <a:pt x="34470" y="15538"/>
                  </a:lnTo>
                  <a:lnTo>
                    <a:pt x="37327" y="13752"/>
                  </a:lnTo>
                  <a:lnTo>
                    <a:pt x="40185" y="12145"/>
                  </a:lnTo>
                  <a:lnTo>
                    <a:pt x="43221" y="10538"/>
                  </a:lnTo>
                  <a:lnTo>
                    <a:pt x="46257" y="9287"/>
                  </a:lnTo>
                  <a:lnTo>
                    <a:pt x="49471" y="8037"/>
                  </a:lnTo>
                  <a:lnTo>
                    <a:pt x="52686" y="6787"/>
                  </a:lnTo>
                  <a:lnTo>
                    <a:pt x="55901" y="5894"/>
                  </a:lnTo>
                  <a:lnTo>
                    <a:pt x="59294" y="5180"/>
                  </a:lnTo>
                  <a:lnTo>
                    <a:pt x="62687" y="4465"/>
                  </a:lnTo>
                  <a:lnTo>
                    <a:pt x="66259" y="4108"/>
                  </a:lnTo>
                  <a:lnTo>
                    <a:pt x="69831" y="3751"/>
                  </a:lnTo>
                  <a:lnTo>
                    <a:pt x="73403" y="3751"/>
                  </a:lnTo>
                  <a:lnTo>
                    <a:pt x="7340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18" name="Google Shape;418;p35"/>
            <p:cNvSpPr/>
            <p:nvPr/>
          </p:nvSpPr>
          <p:spPr>
            <a:xfrm>
              <a:off x="3363500" y="1071550"/>
              <a:ext cx="906400" cy="986750"/>
            </a:xfrm>
            <a:custGeom>
              <a:rect b="b" l="l" r="r" t="t"/>
              <a:pathLst>
                <a:path extrusionOk="0" h="39470" w="36256">
                  <a:moveTo>
                    <a:pt x="18039" y="8751"/>
                  </a:moveTo>
                  <a:lnTo>
                    <a:pt x="23398" y="24646"/>
                  </a:lnTo>
                  <a:lnTo>
                    <a:pt x="12679" y="24646"/>
                  </a:lnTo>
                  <a:lnTo>
                    <a:pt x="18039" y="8751"/>
                  </a:lnTo>
                  <a:close/>
                  <a:moveTo>
                    <a:pt x="13931" y="0"/>
                  </a:moveTo>
                  <a:lnTo>
                    <a:pt x="1" y="39469"/>
                  </a:lnTo>
                  <a:lnTo>
                    <a:pt x="7680" y="39469"/>
                  </a:lnTo>
                  <a:lnTo>
                    <a:pt x="10691" y="30540"/>
                  </a:lnTo>
                  <a:lnTo>
                    <a:pt x="25386" y="30540"/>
                  </a:lnTo>
                  <a:lnTo>
                    <a:pt x="28397" y="39469"/>
                  </a:lnTo>
                  <a:lnTo>
                    <a:pt x="36255" y="39469"/>
                  </a:lnTo>
                  <a:lnTo>
                    <a:pt x="2232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19" name="Google Shape;419;p35"/>
            <p:cNvSpPr/>
            <p:nvPr/>
          </p:nvSpPr>
          <p:spPr>
            <a:xfrm>
              <a:off x="3725150" y="3656675"/>
              <a:ext cx="183100" cy="986750"/>
            </a:xfrm>
            <a:custGeom>
              <a:rect b="b" l="l" r="r" t="t"/>
              <a:pathLst>
                <a:path extrusionOk="0" h="39470" w="7324">
                  <a:moveTo>
                    <a:pt x="1" y="1"/>
                  </a:moveTo>
                  <a:lnTo>
                    <a:pt x="1" y="39470"/>
                  </a:lnTo>
                  <a:lnTo>
                    <a:pt x="7323" y="39470"/>
                  </a:lnTo>
                  <a:lnTo>
                    <a:pt x="732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420" name="Google Shape;420;p35"/>
          <p:cNvGrpSpPr/>
          <p:nvPr/>
        </p:nvGrpSpPr>
        <p:grpSpPr>
          <a:xfrm>
            <a:off x="3145391" y="2174013"/>
            <a:ext cx="587931" cy="339897"/>
            <a:chOff x="238125" y="792500"/>
            <a:chExt cx="7143750" cy="4129975"/>
          </a:xfrm>
        </p:grpSpPr>
        <p:sp>
          <p:nvSpPr>
            <p:cNvPr id="421" name="Google Shape;421;p35"/>
            <p:cNvSpPr/>
            <p:nvPr/>
          </p:nvSpPr>
          <p:spPr>
            <a:xfrm>
              <a:off x="238125" y="792500"/>
              <a:ext cx="7143750" cy="4125525"/>
            </a:xfrm>
            <a:custGeom>
              <a:rect b="b" l="l" r="r" t="t"/>
              <a:pathLst>
                <a:path extrusionOk="0" h="165021" w="285750">
                  <a:moveTo>
                    <a:pt x="150019" y="4286"/>
                  </a:moveTo>
                  <a:lnTo>
                    <a:pt x="156984" y="4643"/>
                  </a:lnTo>
                  <a:lnTo>
                    <a:pt x="163949" y="5179"/>
                  </a:lnTo>
                  <a:lnTo>
                    <a:pt x="170736" y="5894"/>
                  </a:lnTo>
                  <a:lnTo>
                    <a:pt x="177344" y="6787"/>
                  </a:lnTo>
                  <a:lnTo>
                    <a:pt x="183952" y="7858"/>
                  </a:lnTo>
                  <a:lnTo>
                    <a:pt x="190381" y="8930"/>
                  </a:lnTo>
                  <a:lnTo>
                    <a:pt x="196810" y="10358"/>
                  </a:lnTo>
                  <a:lnTo>
                    <a:pt x="202883" y="11966"/>
                  </a:lnTo>
                  <a:lnTo>
                    <a:pt x="208776" y="13752"/>
                  </a:lnTo>
                  <a:lnTo>
                    <a:pt x="214670" y="15538"/>
                  </a:lnTo>
                  <a:lnTo>
                    <a:pt x="220206" y="17681"/>
                  </a:lnTo>
                  <a:lnTo>
                    <a:pt x="225743" y="19824"/>
                  </a:lnTo>
                  <a:lnTo>
                    <a:pt x="230922" y="22146"/>
                  </a:lnTo>
                  <a:lnTo>
                    <a:pt x="235922" y="24646"/>
                  </a:lnTo>
                  <a:lnTo>
                    <a:pt x="240744" y="27146"/>
                  </a:lnTo>
                  <a:lnTo>
                    <a:pt x="245388" y="30004"/>
                  </a:lnTo>
                  <a:lnTo>
                    <a:pt x="249674" y="32861"/>
                  </a:lnTo>
                  <a:lnTo>
                    <a:pt x="253960" y="35719"/>
                  </a:lnTo>
                  <a:lnTo>
                    <a:pt x="257711" y="38755"/>
                  </a:lnTo>
                  <a:lnTo>
                    <a:pt x="261283" y="41969"/>
                  </a:lnTo>
                  <a:lnTo>
                    <a:pt x="264676" y="45184"/>
                  </a:lnTo>
                  <a:lnTo>
                    <a:pt x="267712" y="48577"/>
                  </a:lnTo>
                  <a:lnTo>
                    <a:pt x="270570" y="52149"/>
                  </a:lnTo>
                  <a:lnTo>
                    <a:pt x="273070" y="55721"/>
                  </a:lnTo>
                  <a:lnTo>
                    <a:pt x="275213" y="59293"/>
                  </a:lnTo>
                  <a:lnTo>
                    <a:pt x="277178" y="63044"/>
                  </a:lnTo>
                  <a:lnTo>
                    <a:pt x="278606" y="66794"/>
                  </a:lnTo>
                  <a:lnTo>
                    <a:pt x="279856" y="70723"/>
                  </a:lnTo>
                  <a:lnTo>
                    <a:pt x="280749" y="74652"/>
                  </a:lnTo>
                  <a:lnTo>
                    <a:pt x="281285" y="78581"/>
                  </a:lnTo>
                  <a:lnTo>
                    <a:pt x="281464" y="82510"/>
                  </a:lnTo>
                  <a:lnTo>
                    <a:pt x="281285" y="86618"/>
                  </a:lnTo>
                  <a:lnTo>
                    <a:pt x="280749" y="90547"/>
                  </a:lnTo>
                  <a:lnTo>
                    <a:pt x="279856" y="94476"/>
                  </a:lnTo>
                  <a:lnTo>
                    <a:pt x="278606" y="98405"/>
                  </a:lnTo>
                  <a:lnTo>
                    <a:pt x="277178" y="102155"/>
                  </a:lnTo>
                  <a:lnTo>
                    <a:pt x="275213" y="105906"/>
                  </a:lnTo>
                  <a:lnTo>
                    <a:pt x="273070" y="109478"/>
                  </a:lnTo>
                  <a:lnTo>
                    <a:pt x="270570" y="113050"/>
                  </a:lnTo>
                  <a:lnTo>
                    <a:pt x="267712" y="116443"/>
                  </a:lnTo>
                  <a:lnTo>
                    <a:pt x="264676" y="119836"/>
                  </a:lnTo>
                  <a:lnTo>
                    <a:pt x="261283" y="123230"/>
                  </a:lnTo>
                  <a:lnTo>
                    <a:pt x="257711" y="126266"/>
                  </a:lnTo>
                  <a:lnTo>
                    <a:pt x="253960" y="129480"/>
                  </a:lnTo>
                  <a:lnTo>
                    <a:pt x="249674" y="132338"/>
                  </a:lnTo>
                  <a:lnTo>
                    <a:pt x="245388" y="135195"/>
                  </a:lnTo>
                  <a:lnTo>
                    <a:pt x="240744" y="137874"/>
                  </a:lnTo>
                  <a:lnTo>
                    <a:pt x="235922" y="140553"/>
                  </a:lnTo>
                  <a:lnTo>
                    <a:pt x="230922" y="143053"/>
                  </a:lnTo>
                  <a:lnTo>
                    <a:pt x="225743" y="145375"/>
                  </a:lnTo>
                  <a:lnTo>
                    <a:pt x="220206" y="147518"/>
                  </a:lnTo>
                  <a:lnTo>
                    <a:pt x="214670" y="149483"/>
                  </a:lnTo>
                  <a:lnTo>
                    <a:pt x="208776" y="151447"/>
                  </a:lnTo>
                  <a:lnTo>
                    <a:pt x="202883" y="153055"/>
                  </a:lnTo>
                  <a:lnTo>
                    <a:pt x="196810" y="154662"/>
                  </a:lnTo>
                  <a:lnTo>
                    <a:pt x="190381" y="156091"/>
                  </a:lnTo>
                  <a:lnTo>
                    <a:pt x="183952" y="157341"/>
                  </a:lnTo>
                  <a:lnTo>
                    <a:pt x="177344" y="158412"/>
                  </a:lnTo>
                  <a:lnTo>
                    <a:pt x="170736" y="159305"/>
                  </a:lnTo>
                  <a:lnTo>
                    <a:pt x="163949" y="160020"/>
                  </a:lnTo>
                  <a:lnTo>
                    <a:pt x="156984" y="160556"/>
                  </a:lnTo>
                  <a:lnTo>
                    <a:pt x="150019" y="160734"/>
                  </a:lnTo>
                  <a:lnTo>
                    <a:pt x="142875" y="160913"/>
                  </a:lnTo>
                  <a:lnTo>
                    <a:pt x="135731" y="160734"/>
                  </a:lnTo>
                  <a:lnTo>
                    <a:pt x="128588" y="160556"/>
                  </a:lnTo>
                  <a:lnTo>
                    <a:pt x="121801" y="160020"/>
                  </a:lnTo>
                  <a:lnTo>
                    <a:pt x="114836" y="159305"/>
                  </a:lnTo>
                  <a:lnTo>
                    <a:pt x="108228" y="158412"/>
                  </a:lnTo>
                  <a:lnTo>
                    <a:pt x="101620" y="157341"/>
                  </a:lnTo>
                  <a:lnTo>
                    <a:pt x="95190" y="156091"/>
                  </a:lnTo>
                  <a:lnTo>
                    <a:pt x="88940" y="154662"/>
                  </a:lnTo>
                  <a:lnTo>
                    <a:pt x="82689" y="153055"/>
                  </a:lnTo>
                  <a:lnTo>
                    <a:pt x="76795" y="151447"/>
                  </a:lnTo>
                  <a:lnTo>
                    <a:pt x="70902" y="149483"/>
                  </a:lnTo>
                  <a:lnTo>
                    <a:pt x="65365" y="147518"/>
                  </a:lnTo>
                  <a:lnTo>
                    <a:pt x="59829" y="145375"/>
                  </a:lnTo>
                  <a:lnTo>
                    <a:pt x="54650" y="143053"/>
                  </a:lnTo>
                  <a:lnTo>
                    <a:pt x="49649" y="140553"/>
                  </a:lnTo>
                  <a:lnTo>
                    <a:pt x="44827" y="137874"/>
                  </a:lnTo>
                  <a:lnTo>
                    <a:pt x="40184" y="135195"/>
                  </a:lnTo>
                  <a:lnTo>
                    <a:pt x="35897" y="132338"/>
                  </a:lnTo>
                  <a:lnTo>
                    <a:pt x="31790" y="129480"/>
                  </a:lnTo>
                  <a:lnTo>
                    <a:pt x="27861" y="126266"/>
                  </a:lnTo>
                  <a:lnTo>
                    <a:pt x="24289" y="123230"/>
                  </a:lnTo>
                  <a:lnTo>
                    <a:pt x="20895" y="119836"/>
                  </a:lnTo>
                  <a:lnTo>
                    <a:pt x="17859" y="116443"/>
                  </a:lnTo>
                  <a:lnTo>
                    <a:pt x="15002" y="113050"/>
                  </a:lnTo>
                  <a:lnTo>
                    <a:pt x="12680" y="109478"/>
                  </a:lnTo>
                  <a:lnTo>
                    <a:pt x="10358" y="105906"/>
                  </a:lnTo>
                  <a:lnTo>
                    <a:pt x="8573" y="102155"/>
                  </a:lnTo>
                  <a:lnTo>
                    <a:pt x="6965" y="98405"/>
                  </a:lnTo>
                  <a:lnTo>
                    <a:pt x="5715" y="94476"/>
                  </a:lnTo>
                  <a:lnTo>
                    <a:pt x="4822" y="90547"/>
                  </a:lnTo>
                  <a:lnTo>
                    <a:pt x="4286" y="86618"/>
                  </a:lnTo>
                  <a:lnTo>
                    <a:pt x="4108" y="82510"/>
                  </a:lnTo>
                  <a:lnTo>
                    <a:pt x="4286" y="78581"/>
                  </a:lnTo>
                  <a:lnTo>
                    <a:pt x="4822" y="74652"/>
                  </a:lnTo>
                  <a:lnTo>
                    <a:pt x="5715" y="70723"/>
                  </a:lnTo>
                  <a:lnTo>
                    <a:pt x="6965" y="66794"/>
                  </a:lnTo>
                  <a:lnTo>
                    <a:pt x="8573" y="63044"/>
                  </a:lnTo>
                  <a:lnTo>
                    <a:pt x="10358" y="59293"/>
                  </a:lnTo>
                  <a:lnTo>
                    <a:pt x="12680" y="55721"/>
                  </a:lnTo>
                  <a:lnTo>
                    <a:pt x="15002" y="52149"/>
                  </a:lnTo>
                  <a:lnTo>
                    <a:pt x="17859" y="48577"/>
                  </a:lnTo>
                  <a:lnTo>
                    <a:pt x="20895" y="45184"/>
                  </a:lnTo>
                  <a:lnTo>
                    <a:pt x="24289" y="41969"/>
                  </a:lnTo>
                  <a:lnTo>
                    <a:pt x="27861" y="38755"/>
                  </a:lnTo>
                  <a:lnTo>
                    <a:pt x="31790" y="35719"/>
                  </a:lnTo>
                  <a:lnTo>
                    <a:pt x="35897" y="32861"/>
                  </a:lnTo>
                  <a:lnTo>
                    <a:pt x="40184" y="30004"/>
                  </a:lnTo>
                  <a:lnTo>
                    <a:pt x="44827" y="27146"/>
                  </a:lnTo>
                  <a:lnTo>
                    <a:pt x="49649" y="24646"/>
                  </a:lnTo>
                  <a:lnTo>
                    <a:pt x="54650" y="22146"/>
                  </a:lnTo>
                  <a:lnTo>
                    <a:pt x="59829" y="19824"/>
                  </a:lnTo>
                  <a:lnTo>
                    <a:pt x="65365" y="17681"/>
                  </a:lnTo>
                  <a:lnTo>
                    <a:pt x="70902" y="15538"/>
                  </a:lnTo>
                  <a:lnTo>
                    <a:pt x="76795" y="13752"/>
                  </a:lnTo>
                  <a:lnTo>
                    <a:pt x="82689" y="11966"/>
                  </a:lnTo>
                  <a:lnTo>
                    <a:pt x="88940" y="10358"/>
                  </a:lnTo>
                  <a:lnTo>
                    <a:pt x="95190" y="8930"/>
                  </a:lnTo>
                  <a:lnTo>
                    <a:pt x="101620" y="7858"/>
                  </a:lnTo>
                  <a:lnTo>
                    <a:pt x="108228" y="6787"/>
                  </a:lnTo>
                  <a:lnTo>
                    <a:pt x="114836" y="5894"/>
                  </a:lnTo>
                  <a:lnTo>
                    <a:pt x="121801" y="5179"/>
                  </a:lnTo>
                  <a:lnTo>
                    <a:pt x="128588" y="4643"/>
                  </a:lnTo>
                  <a:lnTo>
                    <a:pt x="135731" y="4286"/>
                  </a:lnTo>
                  <a:close/>
                  <a:moveTo>
                    <a:pt x="142875" y="0"/>
                  </a:moveTo>
                  <a:lnTo>
                    <a:pt x="135553" y="179"/>
                  </a:lnTo>
                  <a:lnTo>
                    <a:pt x="128230" y="536"/>
                  </a:lnTo>
                  <a:lnTo>
                    <a:pt x="121087" y="893"/>
                  </a:lnTo>
                  <a:lnTo>
                    <a:pt x="114121" y="1786"/>
                  </a:lnTo>
                  <a:lnTo>
                    <a:pt x="107156" y="2679"/>
                  </a:lnTo>
                  <a:lnTo>
                    <a:pt x="100370" y="3750"/>
                  </a:lnTo>
                  <a:lnTo>
                    <a:pt x="93762" y="5001"/>
                  </a:lnTo>
                  <a:lnTo>
                    <a:pt x="87332" y="6608"/>
                  </a:lnTo>
                  <a:lnTo>
                    <a:pt x="80903" y="8215"/>
                  </a:lnTo>
                  <a:lnTo>
                    <a:pt x="74831" y="10001"/>
                  </a:lnTo>
                  <a:lnTo>
                    <a:pt x="68759" y="11966"/>
                  </a:lnTo>
                  <a:lnTo>
                    <a:pt x="63044" y="14109"/>
                  </a:lnTo>
                  <a:lnTo>
                    <a:pt x="57329" y="16431"/>
                  </a:lnTo>
                  <a:lnTo>
                    <a:pt x="51971" y="18931"/>
                  </a:lnTo>
                  <a:lnTo>
                    <a:pt x="46792" y="21431"/>
                  </a:lnTo>
                  <a:lnTo>
                    <a:pt x="41791" y="24289"/>
                  </a:lnTo>
                  <a:lnTo>
                    <a:pt x="37148" y="27146"/>
                  </a:lnTo>
                  <a:lnTo>
                    <a:pt x="32683" y="30182"/>
                  </a:lnTo>
                  <a:lnTo>
                    <a:pt x="28396" y="33218"/>
                  </a:lnTo>
                  <a:lnTo>
                    <a:pt x="24289" y="36433"/>
                  </a:lnTo>
                  <a:lnTo>
                    <a:pt x="20717" y="39826"/>
                  </a:lnTo>
                  <a:lnTo>
                    <a:pt x="17145" y="43220"/>
                  </a:lnTo>
                  <a:lnTo>
                    <a:pt x="14109" y="46792"/>
                  </a:lnTo>
                  <a:lnTo>
                    <a:pt x="11251" y="50542"/>
                  </a:lnTo>
                  <a:lnTo>
                    <a:pt x="8573" y="54292"/>
                  </a:lnTo>
                  <a:lnTo>
                    <a:pt x="6429" y="58043"/>
                  </a:lnTo>
                  <a:lnTo>
                    <a:pt x="4465" y="61972"/>
                  </a:lnTo>
                  <a:lnTo>
                    <a:pt x="2858" y="65901"/>
                  </a:lnTo>
                  <a:lnTo>
                    <a:pt x="1607" y="70009"/>
                  </a:lnTo>
                  <a:lnTo>
                    <a:pt x="714" y="74116"/>
                  </a:lnTo>
                  <a:lnTo>
                    <a:pt x="179" y="78403"/>
                  </a:lnTo>
                  <a:lnTo>
                    <a:pt x="0" y="82510"/>
                  </a:lnTo>
                  <a:lnTo>
                    <a:pt x="179" y="86796"/>
                  </a:lnTo>
                  <a:lnTo>
                    <a:pt x="714" y="91083"/>
                  </a:lnTo>
                  <a:lnTo>
                    <a:pt x="1607" y="95190"/>
                  </a:lnTo>
                  <a:lnTo>
                    <a:pt x="2858" y="99119"/>
                  </a:lnTo>
                  <a:lnTo>
                    <a:pt x="4465" y="103227"/>
                  </a:lnTo>
                  <a:lnTo>
                    <a:pt x="6429" y="107156"/>
                  </a:lnTo>
                  <a:lnTo>
                    <a:pt x="8573" y="110907"/>
                  </a:lnTo>
                  <a:lnTo>
                    <a:pt x="11251" y="114657"/>
                  </a:lnTo>
                  <a:lnTo>
                    <a:pt x="14109" y="118408"/>
                  </a:lnTo>
                  <a:lnTo>
                    <a:pt x="17145" y="121801"/>
                  </a:lnTo>
                  <a:lnTo>
                    <a:pt x="20717" y="125373"/>
                  </a:lnTo>
                  <a:lnTo>
                    <a:pt x="24289" y="128766"/>
                  </a:lnTo>
                  <a:lnTo>
                    <a:pt x="28396" y="131981"/>
                  </a:lnTo>
                  <a:lnTo>
                    <a:pt x="32683" y="135017"/>
                  </a:lnTo>
                  <a:lnTo>
                    <a:pt x="37148" y="138053"/>
                  </a:lnTo>
                  <a:lnTo>
                    <a:pt x="41791" y="140910"/>
                  </a:lnTo>
                  <a:lnTo>
                    <a:pt x="46792" y="143589"/>
                  </a:lnTo>
                  <a:lnTo>
                    <a:pt x="51971" y="146268"/>
                  </a:lnTo>
                  <a:lnTo>
                    <a:pt x="57329" y="148768"/>
                  </a:lnTo>
                  <a:lnTo>
                    <a:pt x="63044" y="150912"/>
                  </a:lnTo>
                  <a:lnTo>
                    <a:pt x="68759" y="153055"/>
                  </a:lnTo>
                  <a:lnTo>
                    <a:pt x="74831" y="155198"/>
                  </a:lnTo>
                  <a:lnTo>
                    <a:pt x="80903" y="156984"/>
                  </a:lnTo>
                  <a:lnTo>
                    <a:pt x="87332" y="158591"/>
                  </a:lnTo>
                  <a:lnTo>
                    <a:pt x="93762" y="160020"/>
                  </a:lnTo>
                  <a:lnTo>
                    <a:pt x="100370" y="161449"/>
                  </a:lnTo>
                  <a:lnTo>
                    <a:pt x="107156" y="162520"/>
                  </a:lnTo>
                  <a:lnTo>
                    <a:pt x="114121" y="163413"/>
                  </a:lnTo>
                  <a:lnTo>
                    <a:pt x="121087" y="164127"/>
                  </a:lnTo>
                  <a:lnTo>
                    <a:pt x="128230" y="164663"/>
                  </a:lnTo>
                  <a:lnTo>
                    <a:pt x="135553" y="165020"/>
                  </a:lnTo>
                  <a:lnTo>
                    <a:pt x="150197" y="165020"/>
                  </a:lnTo>
                  <a:lnTo>
                    <a:pt x="157341" y="164663"/>
                  </a:lnTo>
                  <a:lnTo>
                    <a:pt x="164485" y="164127"/>
                  </a:lnTo>
                  <a:lnTo>
                    <a:pt x="171629" y="163413"/>
                  </a:lnTo>
                  <a:lnTo>
                    <a:pt x="178415" y="162520"/>
                  </a:lnTo>
                  <a:lnTo>
                    <a:pt x="185202" y="161449"/>
                  </a:lnTo>
                  <a:lnTo>
                    <a:pt x="191810" y="160020"/>
                  </a:lnTo>
                  <a:lnTo>
                    <a:pt x="198418" y="158591"/>
                  </a:lnTo>
                  <a:lnTo>
                    <a:pt x="204668" y="156984"/>
                  </a:lnTo>
                  <a:lnTo>
                    <a:pt x="210919" y="155198"/>
                  </a:lnTo>
                  <a:lnTo>
                    <a:pt x="216813" y="153055"/>
                  </a:lnTo>
                  <a:lnTo>
                    <a:pt x="222706" y="150912"/>
                  </a:lnTo>
                  <a:lnTo>
                    <a:pt x="228243" y="148768"/>
                  </a:lnTo>
                  <a:lnTo>
                    <a:pt x="233601" y="146268"/>
                  </a:lnTo>
                  <a:lnTo>
                    <a:pt x="238780" y="143589"/>
                  </a:lnTo>
                  <a:lnTo>
                    <a:pt x="243780" y="140910"/>
                  </a:lnTo>
                  <a:lnTo>
                    <a:pt x="248603" y="138053"/>
                  </a:lnTo>
                  <a:lnTo>
                    <a:pt x="253067" y="135017"/>
                  </a:lnTo>
                  <a:lnTo>
                    <a:pt x="257354" y="131981"/>
                  </a:lnTo>
                  <a:lnTo>
                    <a:pt x="261283" y="128766"/>
                  </a:lnTo>
                  <a:lnTo>
                    <a:pt x="265033" y="125373"/>
                  </a:lnTo>
                  <a:lnTo>
                    <a:pt x="268426" y="121801"/>
                  </a:lnTo>
                  <a:lnTo>
                    <a:pt x="271641" y="118408"/>
                  </a:lnTo>
                  <a:lnTo>
                    <a:pt x="274499" y="114657"/>
                  </a:lnTo>
                  <a:lnTo>
                    <a:pt x="276999" y="110907"/>
                  </a:lnTo>
                  <a:lnTo>
                    <a:pt x="279321" y="107156"/>
                  </a:lnTo>
                  <a:lnTo>
                    <a:pt x="281107" y="103227"/>
                  </a:lnTo>
                  <a:lnTo>
                    <a:pt x="282714" y="99119"/>
                  </a:lnTo>
                  <a:lnTo>
                    <a:pt x="283964" y="95190"/>
                  </a:lnTo>
                  <a:lnTo>
                    <a:pt x="285036" y="91083"/>
                  </a:lnTo>
                  <a:lnTo>
                    <a:pt x="285571" y="86796"/>
                  </a:lnTo>
                  <a:lnTo>
                    <a:pt x="285750" y="82510"/>
                  </a:lnTo>
                  <a:lnTo>
                    <a:pt x="285571" y="78403"/>
                  </a:lnTo>
                  <a:lnTo>
                    <a:pt x="285036" y="74116"/>
                  </a:lnTo>
                  <a:lnTo>
                    <a:pt x="283964" y="70009"/>
                  </a:lnTo>
                  <a:lnTo>
                    <a:pt x="282714" y="65901"/>
                  </a:lnTo>
                  <a:lnTo>
                    <a:pt x="281107" y="61972"/>
                  </a:lnTo>
                  <a:lnTo>
                    <a:pt x="279321" y="58043"/>
                  </a:lnTo>
                  <a:lnTo>
                    <a:pt x="276999" y="54292"/>
                  </a:lnTo>
                  <a:lnTo>
                    <a:pt x="274499" y="50542"/>
                  </a:lnTo>
                  <a:lnTo>
                    <a:pt x="271641" y="46792"/>
                  </a:lnTo>
                  <a:lnTo>
                    <a:pt x="268426" y="43220"/>
                  </a:lnTo>
                  <a:lnTo>
                    <a:pt x="265033" y="39826"/>
                  </a:lnTo>
                  <a:lnTo>
                    <a:pt x="261283" y="36433"/>
                  </a:lnTo>
                  <a:lnTo>
                    <a:pt x="257354" y="33218"/>
                  </a:lnTo>
                  <a:lnTo>
                    <a:pt x="253067" y="30182"/>
                  </a:lnTo>
                  <a:lnTo>
                    <a:pt x="248603" y="27146"/>
                  </a:lnTo>
                  <a:lnTo>
                    <a:pt x="243780" y="24289"/>
                  </a:lnTo>
                  <a:lnTo>
                    <a:pt x="238780" y="21431"/>
                  </a:lnTo>
                  <a:lnTo>
                    <a:pt x="233601" y="18931"/>
                  </a:lnTo>
                  <a:lnTo>
                    <a:pt x="228243" y="16431"/>
                  </a:lnTo>
                  <a:lnTo>
                    <a:pt x="222706" y="14109"/>
                  </a:lnTo>
                  <a:lnTo>
                    <a:pt x="216813" y="11966"/>
                  </a:lnTo>
                  <a:lnTo>
                    <a:pt x="210919" y="10001"/>
                  </a:lnTo>
                  <a:lnTo>
                    <a:pt x="204668" y="8215"/>
                  </a:lnTo>
                  <a:lnTo>
                    <a:pt x="198418" y="6608"/>
                  </a:lnTo>
                  <a:lnTo>
                    <a:pt x="191810" y="5001"/>
                  </a:lnTo>
                  <a:lnTo>
                    <a:pt x="185202" y="3750"/>
                  </a:lnTo>
                  <a:lnTo>
                    <a:pt x="178415" y="2679"/>
                  </a:lnTo>
                  <a:lnTo>
                    <a:pt x="171629" y="1786"/>
                  </a:lnTo>
                  <a:lnTo>
                    <a:pt x="164485" y="893"/>
                  </a:lnTo>
                  <a:lnTo>
                    <a:pt x="157341" y="536"/>
                  </a:lnTo>
                  <a:lnTo>
                    <a:pt x="150197" y="179"/>
                  </a:lnTo>
                  <a:lnTo>
                    <a:pt x="14287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22" name="Google Shape;422;p35"/>
            <p:cNvSpPr/>
            <p:nvPr/>
          </p:nvSpPr>
          <p:spPr>
            <a:xfrm>
              <a:off x="1747225" y="792500"/>
              <a:ext cx="4125550" cy="4129975"/>
            </a:xfrm>
            <a:custGeom>
              <a:rect b="b" l="l" r="r" t="t"/>
              <a:pathLst>
                <a:path extrusionOk="0" h="165199" w="165022">
                  <a:moveTo>
                    <a:pt x="86440" y="4286"/>
                  </a:moveTo>
                  <a:lnTo>
                    <a:pt x="90369" y="4643"/>
                  </a:lnTo>
                  <a:lnTo>
                    <a:pt x="94298" y="5179"/>
                  </a:lnTo>
                  <a:lnTo>
                    <a:pt x="98227" y="5894"/>
                  </a:lnTo>
                  <a:lnTo>
                    <a:pt x="101978" y="6787"/>
                  </a:lnTo>
                  <a:lnTo>
                    <a:pt x="105728" y="7858"/>
                  </a:lnTo>
                  <a:lnTo>
                    <a:pt x="109300" y="9108"/>
                  </a:lnTo>
                  <a:lnTo>
                    <a:pt x="112872" y="10358"/>
                  </a:lnTo>
                  <a:lnTo>
                    <a:pt x="116265" y="11966"/>
                  </a:lnTo>
                  <a:lnTo>
                    <a:pt x="119659" y="13752"/>
                  </a:lnTo>
                  <a:lnTo>
                    <a:pt x="123052" y="15538"/>
                  </a:lnTo>
                  <a:lnTo>
                    <a:pt x="126088" y="17681"/>
                  </a:lnTo>
                  <a:lnTo>
                    <a:pt x="129303" y="19824"/>
                  </a:lnTo>
                  <a:lnTo>
                    <a:pt x="132160" y="22146"/>
                  </a:lnTo>
                  <a:lnTo>
                    <a:pt x="135018" y="24646"/>
                  </a:lnTo>
                  <a:lnTo>
                    <a:pt x="137696" y="27146"/>
                  </a:lnTo>
                  <a:lnTo>
                    <a:pt x="140375" y="30004"/>
                  </a:lnTo>
                  <a:lnTo>
                    <a:pt x="142876" y="32861"/>
                  </a:lnTo>
                  <a:lnTo>
                    <a:pt x="145197" y="35719"/>
                  </a:lnTo>
                  <a:lnTo>
                    <a:pt x="147341" y="38755"/>
                  </a:lnTo>
                  <a:lnTo>
                    <a:pt x="149305" y="41969"/>
                  </a:lnTo>
                  <a:lnTo>
                    <a:pt x="151270" y="45363"/>
                  </a:lnTo>
                  <a:lnTo>
                    <a:pt x="153056" y="48577"/>
                  </a:lnTo>
                  <a:lnTo>
                    <a:pt x="154484" y="52149"/>
                  </a:lnTo>
                  <a:lnTo>
                    <a:pt x="155913" y="55721"/>
                  </a:lnTo>
                  <a:lnTo>
                    <a:pt x="157163" y="59293"/>
                  </a:lnTo>
                  <a:lnTo>
                    <a:pt x="158235" y="63044"/>
                  </a:lnTo>
                  <a:lnTo>
                    <a:pt x="159128" y="66794"/>
                  </a:lnTo>
                  <a:lnTo>
                    <a:pt x="159842" y="70723"/>
                  </a:lnTo>
                  <a:lnTo>
                    <a:pt x="160378" y="74652"/>
                  </a:lnTo>
                  <a:lnTo>
                    <a:pt x="160556" y="78581"/>
                  </a:lnTo>
                  <a:lnTo>
                    <a:pt x="160735" y="82510"/>
                  </a:lnTo>
                  <a:lnTo>
                    <a:pt x="160556" y="86618"/>
                  </a:lnTo>
                  <a:lnTo>
                    <a:pt x="160378" y="90547"/>
                  </a:lnTo>
                  <a:lnTo>
                    <a:pt x="159842" y="94476"/>
                  </a:lnTo>
                  <a:lnTo>
                    <a:pt x="159128" y="98405"/>
                  </a:lnTo>
                  <a:lnTo>
                    <a:pt x="158235" y="102155"/>
                  </a:lnTo>
                  <a:lnTo>
                    <a:pt x="157163" y="105906"/>
                  </a:lnTo>
                  <a:lnTo>
                    <a:pt x="155913" y="109478"/>
                  </a:lnTo>
                  <a:lnTo>
                    <a:pt x="154484" y="113050"/>
                  </a:lnTo>
                  <a:lnTo>
                    <a:pt x="153056" y="116443"/>
                  </a:lnTo>
                  <a:lnTo>
                    <a:pt x="151270" y="119836"/>
                  </a:lnTo>
                  <a:lnTo>
                    <a:pt x="149305" y="123230"/>
                  </a:lnTo>
                  <a:lnTo>
                    <a:pt x="147341" y="126266"/>
                  </a:lnTo>
                  <a:lnTo>
                    <a:pt x="145197" y="129480"/>
                  </a:lnTo>
                  <a:lnTo>
                    <a:pt x="142876" y="132338"/>
                  </a:lnTo>
                  <a:lnTo>
                    <a:pt x="140375" y="135195"/>
                  </a:lnTo>
                  <a:lnTo>
                    <a:pt x="137696" y="137874"/>
                  </a:lnTo>
                  <a:lnTo>
                    <a:pt x="135018" y="140553"/>
                  </a:lnTo>
                  <a:lnTo>
                    <a:pt x="132160" y="143053"/>
                  </a:lnTo>
                  <a:lnTo>
                    <a:pt x="129303" y="145375"/>
                  </a:lnTo>
                  <a:lnTo>
                    <a:pt x="126088" y="147518"/>
                  </a:lnTo>
                  <a:lnTo>
                    <a:pt x="123052" y="149483"/>
                  </a:lnTo>
                  <a:lnTo>
                    <a:pt x="119659" y="151447"/>
                  </a:lnTo>
                  <a:lnTo>
                    <a:pt x="116265" y="153233"/>
                  </a:lnTo>
                  <a:lnTo>
                    <a:pt x="112872" y="154662"/>
                  </a:lnTo>
                  <a:lnTo>
                    <a:pt x="109300" y="156091"/>
                  </a:lnTo>
                  <a:lnTo>
                    <a:pt x="105728" y="157341"/>
                  </a:lnTo>
                  <a:lnTo>
                    <a:pt x="101978" y="158412"/>
                  </a:lnTo>
                  <a:lnTo>
                    <a:pt x="98227" y="159305"/>
                  </a:lnTo>
                  <a:lnTo>
                    <a:pt x="94298" y="160020"/>
                  </a:lnTo>
                  <a:lnTo>
                    <a:pt x="90369" y="160556"/>
                  </a:lnTo>
                  <a:lnTo>
                    <a:pt x="86440" y="160734"/>
                  </a:lnTo>
                  <a:lnTo>
                    <a:pt x="82511" y="160913"/>
                  </a:lnTo>
                  <a:lnTo>
                    <a:pt x="78403" y="160734"/>
                  </a:lnTo>
                  <a:lnTo>
                    <a:pt x="74474" y="160556"/>
                  </a:lnTo>
                  <a:lnTo>
                    <a:pt x="70545" y="160020"/>
                  </a:lnTo>
                  <a:lnTo>
                    <a:pt x="66616" y="159305"/>
                  </a:lnTo>
                  <a:lnTo>
                    <a:pt x="62866" y="158412"/>
                  </a:lnTo>
                  <a:lnTo>
                    <a:pt x="59115" y="157341"/>
                  </a:lnTo>
                  <a:lnTo>
                    <a:pt x="55543" y="156091"/>
                  </a:lnTo>
                  <a:lnTo>
                    <a:pt x="51971" y="154662"/>
                  </a:lnTo>
                  <a:lnTo>
                    <a:pt x="48578" y="153233"/>
                  </a:lnTo>
                  <a:lnTo>
                    <a:pt x="45185" y="151447"/>
                  </a:lnTo>
                  <a:lnTo>
                    <a:pt x="41970" y="149483"/>
                  </a:lnTo>
                  <a:lnTo>
                    <a:pt x="38756" y="147518"/>
                  </a:lnTo>
                  <a:lnTo>
                    <a:pt x="35719" y="145375"/>
                  </a:lnTo>
                  <a:lnTo>
                    <a:pt x="32683" y="143053"/>
                  </a:lnTo>
                  <a:lnTo>
                    <a:pt x="29826" y="140553"/>
                  </a:lnTo>
                  <a:lnTo>
                    <a:pt x="27147" y="137874"/>
                  </a:lnTo>
                  <a:lnTo>
                    <a:pt x="24468" y="135195"/>
                  </a:lnTo>
                  <a:lnTo>
                    <a:pt x="22146" y="132338"/>
                  </a:lnTo>
                  <a:lnTo>
                    <a:pt x="19825" y="129480"/>
                  </a:lnTo>
                  <a:lnTo>
                    <a:pt x="17503" y="126266"/>
                  </a:lnTo>
                  <a:lnTo>
                    <a:pt x="15538" y="123230"/>
                  </a:lnTo>
                  <a:lnTo>
                    <a:pt x="13574" y="119836"/>
                  </a:lnTo>
                  <a:lnTo>
                    <a:pt x="11966" y="116443"/>
                  </a:lnTo>
                  <a:lnTo>
                    <a:pt x="10359" y="113050"/>
                  </a:lnTo>
                  <a:lnTo>
                    <a:pt x="8930" y="109478"/>
                  </a:lnTo>
                  <a:lnTo>
                    <a:pt x="7680" y="105906"/>
                  </a:lnTo>
                  <a:lnTo>
                    <a:pt x="6609" y="102155"/>
                  </a:lnTo>
                  <a:lnTo>
                    <a:pt x="5716" y="98405"/>
                  </a:lnTo>
                  <a:lnTo>
                    <a:pt x="5180" y="94476"/>
                  </a:lnTo>
                  <a:lnTo>
                    <a:pt x="4644" y="90547"/>
                  </a:lnTo>
                  <a:lnTo>
                    <a:pt x="4287" y="86618"/>
                  </a:lnTo>
                  <a:lnTo>
                    <a:pt x="4108" y="82510"/>
                  </a:lnTo>
                  <a:lnTo>
                    <a:pt x="4287" y="78581"/>
                  </a:lnTo>
                  <a:lnTo>
                    <a:pt x="4644" y="74652"/>
                  </a:lnTo>
                  <a:lnTo>
                    <a:pt x="5180" y="70723"/>
                  </a:lnTo>
                  <a:lnTo>
                    <a:pt x="5716" y="66794"/>
                  </a:lnTo>
                  <a:lnTo>
                    <a:pt x="6609" y="63044"/>
                  </a:lnTo>
                  <a:lnTo>
                    <a:pt x="7680" y="59293"/>
                  </a:lnTo>
                  <a:lnTo>
                    <a:pt x="8930" y="55721"/>
                  </a:lnTo>
                  <a:lnTo>
                    <a:pt x="10359" y="52149"/>
                  </a:lnTo>
                  <a:lnTo>
                    <a:pt x="11966" y="48577"/>
                  </a:lnTo>
                  <a:lnTo>
                    <a:pt x="13574" y="45363"/>
                  </a:lnTo>
                  <a:lnTo>
                    <a:pt x="15538" y="41969"/>
                  </a:lnTo>
                  <a:lnTo>
                    <a:pt x="17503" y="38755"/>
                  </a:lnTo>
                  <a:lnTo>
                    <a:pt x="19825" y="35719"/>
                  </a:lnTo>
                  <a:lnTo>
                    <a:pt x="22146" y="32861"/>
                  </a:lnTo>
                  <a:lnTo>
                    <a:pt x="24468" y="30004"/>
                  </a:lnTo>
                  <a:lnTo>
                    <a:pt x="27147" y="27146"/>
                  </a:lnTo>
                  <a:lnTo>
                    <a:pt x="29826" y="24646"/>
                  </a:lnTo>
                  <a:lnTo>
                    <a:pt x="32683" y="22146"/>
                  </a:lnTo>
                  <a:lnTo>
                    <a:pt x="35719" y="19824"/>
                  </a:lnTo>
                  <a:lnTo>
                    <a:pt x="38756" y="17681"/>
                  </a:lnTo>
                  <a:lnTo>
                    <a:pt x="41970" y="15538"/>
                  </a:lnTo>
                  <a:lnTo>
                    <a:pt x="45185" y="13752"/>
                  </a:lnTo>
                  <a:lnTo>
                    <a:pt x="48578" y="11966"/>
                  </a:lnTo>
                  <a:lnTo>
                    <a:pt x="51971" y="10358"/>
                  </a:lnTo>
                  <a:lnTo>
                    <a:pt x="55543" y="9108"/>
                  </a:lnTo>
                  <a:lnTo>
                    <a:pt x="59115" y="7858"/>
                  </a:lnTo>
                  <a:lnTo>
                    <a:pt x="62866" y="6787"/>
                  </a:lnTo>
                  <a:lnTo>
                    <a:pt x="66616" y="5894"/>
                  </a:lnTo>
                  <a:lnTo>
                    <a:pt x="70545" y="5179"/>
                  </a:lnTo>
                  <a:lnTo>
                    <a:pt x="74474" y="4643"/>
                  </a:lnTo>
                  <a:lnTo>
                    <a:pt x="78403" y="4286"/>
                  </a:lnTo>
                  <a:close/>
                  <a:moveTo>
                    <a:pt x="82511" y="0"/>
                  </a:moveTo>
                  <a:lnTo>
                    <a:pt x="78225" y="179"/>
                  </a:lnTo>
                  <a:lnTo>
                    <a:pt x="73939" y="536"/>
                  </a:lnTo>
                  <a:lnTo>
                    <a:pt x="69831" y="1072"/>
                  </a:lnTo>
                  <a:lnTo>
                    <a:pt x="65902" y="1786"/>
                  </a:lnTo>
                  <a:lnTo>
                    <a:pt x="61794" y="2679"/>
                  </a:lnTo>
                  <a:lnTo>
                    <a:pt x="57865" y="3750"/>
                  </a:lnTo>
                  <a:lnTo>
                    <a:pt x="54115" y="5001"/>
                  </a:lnTo>
                  <a:lnTo>
                    <a:pt x="50364" y="6608"/>
                  </a:lnTo>
                  <a:lnTo>
                    <a:pt x="46792" y="8215"/>
                  </a:lnTo>
                  <a:lnTo>
                    <a:pt x="43220" y="10001"/>
                  </a:lnTo>
                  <a:lnTo>
                    <a:pt x="39649" y="11966"/>
                  </a:lnTo>
                  <a:lnTo>
                    <a:pt x="36434" y="14109"/>
                  </a:lnTo>
                  <a:lnTo>
                    <a:pt x="33041" y="16431"/>
                  </a:lnTo>
                  <a:lnTo>
                    <a:pt x="30004" y="18931"/>
                  </a:lnTo>
                  <a:lnTo>
                    <a:pt x="26968" y="21431"/>
                  </a:lnTo>
                  <a:lnTo>
                    <a:pt x="24111" y="24289"/>
                  </a:lnTo>
                  <a:lnTo>
                    <a:pt x="21432" y="27146"/>
                  </a:lnTo>
                  <a:lnTo>
                    <a:pt x="18753" y="30182"/>
                  </a:lnTo>
                  <a:lnTo>
                    <a:pt x="16431" y="33218"/>
                  </a:lnTo>
                  <a:lnTo>
                    <a:pt x="14110" y="36433"/>
                  </a:lnTo>
                  <a:lnTo>
                    <a:pt x="11966" y="39826"/>
                  </a:lnTo>
                  <a:lnTo>
                    <a:pt x="10002" y="43220"/>
                  </a:lnTo>
                  <a:lnTo>
                    <a:pt x="8037" y="46792"/>
                  </a:lnTo>
                  <a:lnTo>
                    <a:pt x="6430" y="50542"/>
                  </a:lnTo>
                  <a:lnTo>
                    <a:pt x="5001" y="54292"/>
                  </a:lnTo>
                  <a:lnTo>
                    <a:pt x="3751" y="58043"/>
                  </a:lnTo>
                  <a:lnTo>
                    <a:pt x="2501" y="61972"/>
                  </a:lnTo>
                  <a:lnTo>
                    <a:pt x="1608" y="65901"/>
                  </a:lnTo>
                  <a:lnTo>
                    <a:pt x="894" y="70009"/>
                  </a:lnTo>
                  <a:lnTo>
                    <a:pt x="358" y="74116"/>
                  </a:lnTo>
                  <a:lnTo>
                    <a:pt x="1" y="78403"/>
                  </a:lnTo>
                  <a:lnTo>
                    <a:pt x="1" y="82510"/>
                  </a:lnTo>
                  <a:lnTo>
                    <a:pt x="1" y="86796"/>
                  </a:lnTo>
                  <a:lnTo>
                    <a:pt x="358" y="91083"/>
                  </a:lnTo>
                  <a:lnTo>
                    <a:pt x="894" y="95190"/>
                  </a:lnTo>
                  <a:lnTo>
                    <a:pt x="1608" y="99119"/>
                  </a:lnTo>
                  <a:lnTo>
                    <a:pt x="2501" y="103227"/>
                  </a:lnTo>
                  <a:lnTo>
                    <a:pt x="3751" y="107156"/>
                  </a:lnTo>
                  <a:lnTo>
                    <a:pt x="5001" y="110907"/>
                  </a:lnTo>
                  <a:lnTo>
                    <a:pt x="6430" y="114657"/>
                  </a:lnTo>
                  <a:lnTo>
                    <a:pt x="8037" y="118408"/>
                  </a:lnTo>
                  <a:lnTo>
                    <a:pt x="10002" y="121801"/>
                  </a:lnTo>
                  <a:lnTo>
                    <a:pt x="11966" y="125373"/>
                  </a:lnTo>
                  <a:lnTo>
                    <a:pt x="14110" y="128766"/>
                  </a:lnTo>
                  <a:lnTo>
                    <a:pt x="16431" y="131981"/>
                  </a:lnTo>
                  <a:lnTo>
                    <a:pt x="18753" y="135017"/>
                  </a:lnTo>
                  <a:lnTo>
                    <a:pt x="21432" y="138053"/>
                  </a:lnTo>
                  <a:lnTo>
                    <a:pt x="24111" y="140910"/>
                  </a:lnTo>
                  <a:lnTo>
                    <a:pt x="26968" y="143589"/>
                  </a:lnTo>
                  <a:lnTo>
                    <a:pt x="30004" y="146268"/>
                  </a:lnTo>
                  <a:lnTo>
                    <a:pt x="33041" y="148768"/>
                  </a:lnTo>
                  <a:lnTo>
                    <a:pt x="36434" y="150912"/>
                  </a:lnTo>
                  <a:lnTo>
                    <a:pt x="39649" y="153233"/>
                  </a:lnTo>
                  <a:lnTo>
                    <a:pt x="43220" y="155198"/>
                  </a:lnTo>
                  <a:lnTo>
                    <a:pt x="46792" y="156984"/>
                  </a:lnTo>
                  <a:lnTo>
                    <a:pt x="50364" y="158591"/>
                  </a:lnTo>
                  <a:lnTo>
                    <a:pt x="54115" y="160020"/>
                  </a:lnTo>
                  <a:lnTo>
                    <a:pt x="57865" y="161449"/>
                  </a:lnTo>
                  <a:lnTo>
                    <a:pt x="61794" y="162520"/>
                  </a:lnTo>
                  <a:lnTo>
                    <a:pt x="65902" y="163413"/>
                  </a:lnTo>
                  <a:lnTo>
                    <a:pt x="69831" y="164127"/>
                  </a:lnTo>
                  <a:lnTo>
                    <a:pt x="73939" y="164663"/>
                  </a:lnTo>
                  <a:lnTo>
                    <a:pt x="78225" y="165020"/>
                  </a:lnTo>
                  <a:lnTo>
                    <a:pt x="82511" y="165199"/>
                  </a:lnTo>
                  <a:lnTo>
                    <a:pt x="86619" y="165020"/>
                  </a:lnTo>
                  <a:lnTo>
                    <a:pt x="90905" y="164663"/>
                  </a:lnTo>
                  <a:lnTo>
                    <a:pt x="95013" y="164127"/>
                  </a:lnTo>
                  <a:lnTo>
                    <a:pt x="99120" y="163413"/>
                  </a:lnTo>
                  <a:lnTo>
                    <a:pt x="103049" y="162520"/>
                  </a:lnTo>
                  <a:lnTo>
                    <a:pt x="106978" y="161449"/>
                  </a:lnTo>
                  <a:lnTo>
                    <a:pt x="110729" y="160020"/>
                  </a:lnTo>
                  <a:lnTo>
                    <a:pt x="114479" y="158591"/>
                  </a:lnTo>
                  <a:lnTo>
                    <a:pt x="118230" y="156984"/>
                  </a:lnTo>
                  <a:lnTo>
                    <a:pt x="121802" y="155198"/>
                  </a:lnTo>
                  <a:lnTo>
                    <a:pt x="125195" y="153233"/>
                  </a:lnTo>
                  <a:lnTo>
                    <a:pt x="128588" y="150912"/>
                  </a:lnTo>
                  <a:lnTo>
                    <a:pt x="131803" y="148768"/>
                  </a:lnTo>
                  <a:lnTo>
                    <a:pt x="134839" y="146268"/>
                  </a:lnTo>
                  <a:lnTo>
                    <a:pt x="137875" y="143589"/>
                  </a:lnTo>
                  <a:lnTo>
                    <a:pt x="140733" y="140910"/>
                  </a:lnTo>
                  <a:lnTo>
                    <a:pt x="143411" y="138053"/>
                  </a:lnTo>
                  <a:lnTo>
                    <a:pt x="146090" y="135017"/>
                  </a:lnTo>
                  <a:lnTo>
                    <a:pt x="148591" y="131981"/>
                  </a:lnTo>
                  <a:lnTo>
                    <a:pt x="150912" y="128766"/>
                  </a:lnTo>
                  <a:lnTo>
                    <a:pt x="153056" y="125373"/>
                  </a:lnTo>
                  <a:lnTo>
                    <a:pt x="155020" y="121801"/>
                  </a:lnTo>
                  <a:lnTo>
                    <a:pt x="156806" y="118408"/>
                  </a:lnTo>
                  <a:lnTo>
                    <a:pt x="158413" y="114657"/>
                  </a:lnTo>
                  <a:lnTo>
                    <a:pt x="159842" y="110907"/>
                  </a:lnTo>
                  <a:lnTo>
                    <a:pt x="161271" y="107156"/>
                  </a:lnTo>
                  <a:lnTo>
                    <a:pt x="162342" y="103227"/>
                  </a:lnTo>
                  <a:lnTo>
                    <a:pt x="163235" y="99119"/>
                  </a:lnTo>
                  <a:lnTo>
                    <a:pt x="163950" y="95190"/>
                  </a:lnTo>
                  <a:lnTo>
                    <a:pt x="164486" y="91083"/>
                  </a:lnTo>
                  <a:lnTo>
                    <a:pt x="164843" y="86796"/>
                  </a:lnTo>
                  <a:lnTo>
                    <a:pt x="165021" y="82510"/>
                  </a:lnTo>
                  <a:lnTo>
                    <a:pt x="164843" y="78403"/>
                  </a:lnTo>
                  <a:lnTo>
                    <a:pt x="164486" y="74116"/>
                  </a:lnTo>
                  <a:lnTo>
                    <a:pt x="163950" y="70009"/>
                  </a:lnTo>
                  <a:lnTo>
                    <a:pt x="163235" y="65901"/>
                  </a:lnTo>
                  <a:lnTo>
                    <a:pt x="162342" y="61972"/>
                  </a:lnTo>
                  <a:lnTo>
                    <a:pt x="161271" y="58043"/>
                  </a:lnTo>
                  <a:lnTo>
                    <a:pt x="159842" y="54292"/>
                  </a:lnTo>
                  <a:lnTo>
                    <a:pt x="158413" y="50542"/>
                  </a:lnTo>
                  <a:lnTo>
                    <a:pt x="156806" y="46792"/>
                  </a:lnTo>
                  <a:lnTo>
                    <a:pt x="155020" y="43220"/>
                  </a:lnTo>
                  <a:lnTo>
                    <a:pt x="153056" y="39826"/>
                  </a:lnTo>
                  <a:lnTo>
                    <a:pt x="150912" y="36433"/>
                  </a:lnTo>
                  <a:lnTo>
                    <a:pt x="148591" y="33218"/>
                  </a:lnTo>
                  <a:lnTo>
                    <a:pt x="146090" y="30182"/>
                  </a:lnTo>
                  <a:lnTo>
                    <a:pt x="143411" y="27146"/>
                  </a:lnTo>
                  <a:lnTo>
                    <a:pt x="140733" y="24289"/>
                  </a:lnTo>
                  <a:lnTo>
                    <a:pt x="137875" y="21431"/>
                  </a:lnTo>
                  <a:lnTo>
                    <a:pt x="134839" y="18931"/>
                  </a:lnTo>
                  <a:lnTo>
                    <a:pt x="131803" y="16431"/>
                  </a:lnTo>
                  <a:lnTo>
                    <a:pt x="128588" y="14109"/>
                  </a:lnTo>
                  <a:lnTo>
                    <a:pt x="125195" y="11966"/>
                  </a:lnTo>
                  <a:lnTo>
                    <a:pt x="121802" y="10001"/>
                  </a:lnTo>
                  <a:lnTo>
                    <a:pt x="118230" y="8215"/>
                  </a:lnTo>
                  <a:lnTo>
                    <a:pt x="114479" y="6608"/>
                  </a:lnTo>
                  <a:lnTo>
                    <a:pt x="110729" y="5001"/>
                  </a:lnTo>
                  <a:lnTo>
                    <a:pt x="106978" y="3750"/>
                  </a:lnTo>
                  <a:lnTo>
                    <a:pt x="103049" y="2679"/>
                  </a:lnTo>
                  <a:lnTo>
                    <a:pt x="99120" y="1786"/>
                  </a:lnTo>
                  <a:lnTo>
                    <a:pt x="95013" y="1072"/>
                  </a:lnTo>
                  <a:lnTo>
                    <a:pt x="90905" y="536"/>
                  </a:lnTo>
                  <a:lnTo>
                    <a:pt x="86619" y="179"/>
                  </a:lnTo>
                  <a:lnTo>
                    <a:pt x="8251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23" name="Google Shape;423;p35"/>
            <p:cNvSpPr/>
            <p:nvPr/>
          </p:nvSpPr>
          <p:spPr>
            <a:xfrm>
              <a:off x="1796350" y="846075"/>
              <a:ext cx="2062775" cy="2062775"/>
            </a:xfrm>
            <a:custGeom>
              <a:rect b="b" l="l" r="r" t="t"/>
              <a:pathLst>
                <a:path extrusionOk="0" h="82511" w="82511">
                  <a:moveTo>
                    <a:pt x="78224" y="0"/>
                  </a:moveTo>
                  <a:lnTo>
                    <a:pt x="78224" y="4108"/>
                  </a:lnTo>
                  <a:lnTo>
                    <a:pt x="77867" y="8037"/>
                  </a:lnTo>
                  <a:lnTo>
                    <a:pt x="77331" y="11966"/>
                  </a:lnTo>
                  <a:lnTo>
                    <a:pt x="76796" y="15716"/>
                  </a:lnTo>
                  <a:lnTo>
                    <a:pt x="75903" y="19467"/>
                  </a:lnTo>
                  <a:lnTo>
                    <a:pt x="74831" y="23217"/>
                  </a:lnTo>
                  <a:lnTo>
                    <a:pt x="73581" y="26968"/>
                  </a:lnTo>
                  <a:lnTo>
                    <a:pt x="72152" y="30540"/>
                  </a:lnTo>
                  <a:lnTo>
                    <a:pt x="70545" y="33933"/>
                  </a:lnTo>
                  <a:lnTo>
                    <a:pt x="68759" y="37326"/>
                  </a:lnTo>
                  <a:lnTo>
                    <a:pt x="66973" y="40541"/>
                  </a:lnTo>
                  <a:lnTo>
                    <a:pt x="64830" y="43756"/>
                  </a:lnTo>
                  <a:lnTo>
                    <a:pt x="62687" y="46792"/>
                  </a:lnTo>
                  <a:lnTo>
                    <a:pt x="60365" y="49828"/>
                  </a:lnTo>
                  <a:lnTo>
                    <a:pt x="57865" y="52685"/>
                  </a:lnTo>
                  <a:lnTo>
                    <a:pt x="55364" y="55364"/>
                  </a:lnTo>
                  <a:lnTo>
                    <a:pt x="52685" y="57864"/>
                  </a:lnTo>
                  <a:lnTo>
                    <a:pt x="49828" y="60365"/>
                  </a:lnTo>
                  <a:lnTo>
                    <a:pt x="46792" y="62686"/>
                  </a:lnTo>
                  <a:lnTo>
                    <a:pt x="43756" y="65008"/>
                  </a:lnTo>
                  <a:lnTo>
                    <a:pt x="40541" y="66973"/>
                  </a:lnTo>
                  <a:lnTo>
                    <a:pt x="37326" y="68937"/>
                  </a:lnTo>
                  <a:lnTo>
                    <a:pt x="33933" y="70545"/>
                  </a:lnTo>
                  <a:lnTo>
                    <a:pt x="30361" y="72152"/>
                  </a:lnTo>
                  <a:lnTo>
                    <a:pt x="26968" y="73581"/>
                  </a:lnTo>
                  <a:lnTo>
                    <a:pt x="23217" y="74831"/>
                  </a:lnTo>
                  <a:lnTo>
                    <a:pt x="19467" y="75902"/>
                  </a:lnTo>
                  <a:lnTo>
                    <a:pt x="15716" y="76795"/>
                  </a:lnTo>
                  <a:lnTo>
                    <a:pt x="11966" y="77331"/>
                  </a:lnTo>
                  <a:lnTo>
                    <a:pt x="8037" y="77867"/>
                  </a:lnTo>
                  <a:lnTo>
                    <a:pt x="3929" y="78224"/>
                  </a:lnTo>
                  <a:lnTo>
                    <a:pt x="0" y="78403"/>
                  </a:lnTo>
                  <a:lnTo>
                    <a:pt x="0" y="82510"/>
                  </a:lnTo>
                  <a:lnTo>
                    <a:pt x="4286" y="82510"/>
                  </a:lnTo>
                  <a:lnTo>
                    <a:pt x="8394" y="82153"/>
                  </a:lnTo>
                  <a:lnTo>
                    <a:pt x="12502" y="81617"/>
                  </a:lnTo>
                  <a:lnTo>
                    <a:pt x="16609" y="80903"/>
                  </a:lnTo>
                  <a:lnTo>
                    <a:pt x="20539" y="80010"/>
                  </a:lnTo>
                  <a:lnTo>
                    <a:pt x="24468" y="78760"/>
                  </a:lnTo>
                  <a:lnTo>
                    <a:pt x="28397" y="77510"/>
                  </a:lnTo>
                  <a:lnTo>
                    <a:pt x="32147" y="76081"/>
                  </a:lnTo>
                  <a:lnTo>
                    <a:pt x="35719" y="74474"/>
                  </a:lnTo>
                  <a:lnTo>
                    <a:pt x="39291" y="72509"/>
                  </a:lnTo>
                  <a:lnTo>
                    <a:pt x="42684" y="70545"/>
                  </a:lnTo>
                  <a:lnTo>
                    <a:pt x="46077" y="68401"/>
                  </a:lnTo>
                  <a:lnTo>
                    <a:pt x="49292" y="66080"/>
                  </a:lnTo>
                  <a:lnTo>
                    <a:pt x="52507" y="63758"/>
                  </a:lnTo>
                  <a:lnTo>
                    <a:pt x="55543" y="61079"/>
                  </a:lnTo>
                  <a:lnTo>
                    <a:pt x="58400" y="58400"/>
                  </a:lnTo>
                  <a:lnTo>
                    <a:pt x="61079" y="55543"/>
                  </a:lnTo>
                  <a:lnTo>
                    <a:pt x="63580" y="52507"/>
                  </a:lnTo>
                  <a:lnTo>
                    <a:pt x="66080" y="49292"/>
                  </a:lnTo>
                  <a:lnTo>
                    <a:pt x="68402" y="46077"/>
                  </a:lnTo>
                  <a:lnTo>
                    <a:pt x="70545" y="42684"/>
                  </a:lnTo>
                  <a:lnTo>
                    <a:pt x="72509" y="39291"/>
                  </a:lnTo>
                  <a:lnTo>
                    <a:pt x="74295" y="35719"/>
                  </a:lnTo>
                  <a:lnTo>
                    <a:pt x="76081" y="32147"/>
                  </a:lnTo>
                  <a:lnTo>
                    <a:pt x="77510" y="28396"/>
                  </a:lnTo>
                  <a:lnTo>
                    <a:pt x="78760" y="24467"/>
                  </a:lnTo>
                  <a:lnTo>
                    <a:pt x="80010" y="20538"/>
                  </a:lnTo>
                  <a:lnTo>
                    <a:pt x="80903" y="16609"/>
                  </a:lnTo>
                  <a:lnTo>
                    <a:pt x="81618" y="12502"/>
                  </a:lnTo>
                  <a:lnTo>
                    <a:pt x="82153" y="8394"/>
                  </a:lnTo>
                  <a:lnTo>
                    <a:pt x="82511" y="4286"/>
                  </a:lnTo>
                  <a:lnTo>
                    <a:pt x="8251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24" name="Google Shape;424;p35"/>
            <p:cNvSpPr/>
            <p:nvPr/>
          </p:nvSpPr>
          <p:spPr>
            <a:xfrm>
              <a:off x="3751950" y="846075"/>
              <a:ext cx="2067250" cy="2062775"/>
            </a:xfrm>
            <a:custGeom>
              <a:rect b="b" l="l" r="r" t="t"/>
              <a:pathLst>
                <a:path extrusionOk="0" h="82511" w="82690">
                  <a:moveTo>
                    <a:pt x="0" y="0"/>
                  </a:moveTo>
                  <a:lnTo>
                    <a:pt x="179" y="4286"/>
                  </a:lnTo>
                  <a:lnTo>
                    <a:pt x="536" y="8394"/>
                  </a:lnTo>
                  <a:lnTo>
                    <a:pt x="1072" y="12502"/>
                  </a:lnTo>
                  <a:lnTo>
                    <a:pt x="1786" y="16609"/>
                  </a:lnTo>
                  <a:lnTo>
                    <a:pt x="2679" y="20538"/>
                  </a:lnTo>
                  <a:lnTo>
                    <a:pt x="3751" y="24467"/>
                  </a:lnTo>
                  <a:lnTo>
                    <a:pt x="5180" y="28396"/>
                  </a:lnTo>
                  <a:lnTo>
                    <a:pt x="6608" y="32147"/>
                  </a:lnTo>
                  <a:lnTo>
                    <a:pt x="8216" y="35719"/>
                  </a:lnTo>
                  <a:lnTo>
                    <a:pt x="10002" y="39291"/>
                  </a:lnTo>
                  <a:lnTo>
                    <a:pt x="11966" y="42684"/>
                  </a:lnTo>
                  <a:lnTo>
                    <a:pt x="14288" y="46077"/>
                  </a:lnTo>
                  <a:lnTo>
                    <a:pt x="16431" y="49292"/>
                  </a:lnTo>
                  <a:lnTo>
                    <a:pt x="18931" y="52507"/>
                  </a:lnTo>
                  <a:lnTo>
                    <a:pt x="21610" y="55543"/>
                  </a:lnTo>
                  <a:lnTo>
                    <a:pt x="24289" y="58400"/>
                  </a:lnTo>
                  <a:lnTo>
                    <a:pt x="27147" y="61079"/>
                  </a:lnTo>
                  <a:lnTo>
                    <a:pt x="30183" y="63758"/>
                  </a:lnTo>
                  <a:lnTo>
                    <a:pt x="33219" y="66080"/>
                  </a:lnTo>
                  <a:lnTo>
                    <a:pt x="36433" y="68401"/>
                  </a:lnTo>
                  <a:lnTo>
                    <a:pt x="39827" y="70545"/>
                  </a:lnTo>
                  <a:lnTo>
                    <a:pt x="43399" y="72509"/>
                  </a:lnTo>
                  <a:lnTo>
                    <a:pt x="46792" y="74474"/>
                  </a:lnTo>
                  <a:lnTo>
                    <a:pt x="50542" y="76081"/>
                  </a:lnTo>
                  <a:lnTo>
                    <a:pt x="54293" y="77510"/>
                  </a:lnTo>
                  <a:lnTo>
                    <a:pt x="58043" y="78760"/>
                  </a:lnTo>
                  <a:lnTo>
                    <a:pt x="61972" y="80010"/>
                  </a:lnTo>
                  <a:lnTo>
                    <a:pt x="66080" y="80903"/>
                  </a:lnTo>
                  <a:lnTo>
                    <a:pt x="70009" y="81617"/>
                  </a:lnTo>
                  <a:lnTo>
                    <a:pt x="74117" y="82153"/>
                  </a:lnTo>
                  <a:lnTo>
                    <a:pt x="78403" y="82510"/>
                  </a:lnTo>
                  <a:lnTo>
                    <a:pt x="82689" y="82510"/>
                  </a:lnTo>
                  <a:lnTo>
                    <a:pt x="82689" y="78403"/>
                  </a:lnTo>
                  <a:lnTo>
                    <a:pt x="78582" y="78224"/>
                  </a:lnTo>
                  <a:lnTo>
                    <a:pt x="74652" y="77867"/>
                  </a:lnTo>
                  <a:lnTo>
                    <a:pt x="70723" y="77331"/>
                  </a:lnTo>
                  <a:lnTo>
                    <a:pt x="66794" y="76795"/>
                  </a:lnTo>
                  <a:lnTo>
                    <a:pt x="63044" y="75902"/>
                  </a:lnTo>
                  <a:lnTo>
                    <a:pt x="59293" y="74831"/>
                  </a:lnTo>
                  <a:lnTo>
                    <a:pt x="55722" y="73581"/>
                  </a:lnTo>
                  <a:lnTo>
                    <a:pt x="52150" y="72152"/>
                  </a:lnTo>
                  <a:lnTo>
                    <a:pt x="48756" y="70545"/>
                  </a:lnTo>
                  <a:lnTo>
                    <a:pt x="45363" y="68937"/>
                  </a:lnTo>
                  <a:lnTo>
                    <a:pt x="41970" y="66973"/>
                  </a:lnTo>
                  <a:lnTo>
                    <a:pt x="38934" y="65008"/>
                  </a:lnTo>
                  <a:lnTo>
                    <a:pt x="35719" y="62686"/>
                  </a:lnTo>
                  <a:lnTo>
                    <a:pt x="32862" y="60365"/>
                  </a:lnTo>
                  <a:lnTo>
                    <a:pt x="30004" y="57864"/>
                  </a:lnTo>
                  <a:lnTo>
                    <a:pt x="27325" y="55364"/>
                  </a:lnTo>
                  <a:lnTo>
                    <a:pt x="24646" y="52685"/>
                  </a:lnTo>
                  <a:lnTo>
                    <a:pt x="22146" y="49828"/>
                  </a:lnTo>
                  <a:lnTo>
                    <a:pt x="19824" y="46792"/>
                  </a:lnTo>
                  <a:lnTo>
                    <a:pt x="17681" y="43756"/>
                  </a:lnTo>
                  <a:lnTo>
                    <a:pt x="15717" y="40541"/>
                  </a:lnTo>
                  <a:lnTo>
                    <a:pt x="13752" y="37326"/>
                  </a:lnTo>
                  <a:lnTo>
                    <a:pt x="11966" y="33933"/>
                  </a:lnTo>
                  <a:lnTo>
                    <a:pt x="10537" y="30540"/>
                  </a:lnTo>
                  <a:lnTo>
                    <a:pt x="9109" y="26968"/>
                  </a:lnTo>
                  <a:lnTo>
                    <a:pt x="7858" y="23217"/>
                  </a:lnTo>
                  <a:lnTo>
                    <a:pt x="6787" y="19467"/>
                  </a:lnTo>
                  <a:lnTo>
                    <a:pt x="5894" y="15716"/>
                  </a:lnTo>
                  <a:lnTo>
                    <a:pt x="5180" y="11966"/>
                  </a:lnTo>
                  <a:lnTo>
                    <a:pt x="4644" y="8037"/>
                  </a:lnTo>
                  <a:lnTo>
                    <a:pt x="4465" y="4108"/>
                  </a:lnTo>
                  <a:lnTo>
                    <a:pt x="428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25" name="Google Shape;425;p35"/>
            <p:cNvSpPr/>
            <p:nvPr/>
          </p:nvSpPr>
          <p:spPr>
            <a:xfrm>
              <a:off x="1796350" y="2806125"/>
              <a:ext cx="2062775" cy="2062775"/>
            </a:xfrm>
            <a:custGeom>
              <a:rect b="b" l="l" r="r" t="t"/>
              <a:pathLst>
                <a:path extrusionOk="0" h="82511" w="82511">
                  <a:moveTo>
                    <a:pt x="0" y="1"/>
                  </a:moveTo>
                  <a:lnTo>
                    <a:pt x="0" y="4108"/>
                  </a:lnTo>
                  <a:lnTo>
                    <a:pt x="3929" y="4287"/>
                  </a:lnTo>
                  <a:lnTo>
                    <a:pt x="8037" y="4466"/>
                  </a:lnTo>
                  <a:lnTo>
                    <a:pt x="11966" y="5001"/>
                  </a:lnTo>
                  <a:lnTo>
                    <a:pt x="15716" y="5716"/>
                  </a:lnTo>
                  <a:lnTo>
                    <a:pt x="19467" y="6609"/>
                  </a:lnTo>
                  <a:lnTo>
                    <a:pt x="23217" y="7680"/>
                  </a:lnTo>
                  <a:lnTo>
                    <a:pt x="26968" y="8930"/>
                  </a:lnTo>
                  <a:lnTo>
                    <a:pt x="30361" y="10359"/>
                  </a:lnTo>
                  <a:lnTo>
                    <a:pt x="33933" y="11966"/>
                  </a:lnTo>
                  <a:lnTo>
                    <a:pt x="37326" y="13574"/>
                  </a:lnTo>
                  <a:lnTo>
                    <a:pt x="40541" y="15538"/>
                  </a:lnTo>
                  <a:lnTo>
                    <a:pt x="43756" y="17503"/>
                  </a:lnTo>
                  <a:lnTo>
                    <a:pt x="46792" y="19646"/>
                  </a:lnTo>
                  <a:lnTo>
                    <a:pt x="49828" y="21968"/>
                  </a:lnTo>
                  <a:lnTo>
                    <a:pt x="52685" y="24468"/>
                  </a:lnTo>
                  <a:lnTo>
                    <a:pt x="55364" y="27147"/>
                  </a:lnTo>
                  <a:lnTo>
                    <a:pt x="57865" y="29826"/>
                  </a:lnTo>
                  <a:lnTo>
                    <a:pt x="60365" y="32683"/>
                  </a:lnTo>
                  <a:lnTo>
                    <a:pt x="62687" y="35719"/>
                  </a:lnTo>
                  <a:lnTo>
                    <a:pt x="64830" y="38755"/>
                  </a:lnTo>
                  <a:lnTo>
                    <a:pt x="66973" y="41970"/>
                  </a:lnTo>
                  <a:lnTo>
                    <a:pt x="68759" y="45185"/>
                  </a:lnTo>
                  <a:lnTo>
                    <a:pt x="70545" y="48578"/>
                  </a:lnTo>
                  <a:lnTo>
                    <a:pt x="72152" y="51971"/>
                  </a:lnTo>
                  <a:lnTo>
                    <a:pt x="73581" y="55543"/>
                  </a:lnTo>
                  <a:lnTo>
                    <a:pt x="74831" y="59294"/>
                  </a:lnTo>
                  <a:lnTo>
                    <a:pt x="75903" y="62866"/>
                  </a:lnTo>
                  <a:lnTo>
                    <a:pt x="76796" y="66795"/>
                  </a:lnTo>
                  <a:lnTo>
                    <a:pt x="77331" y="70545"/>
                  </a:lnTo>
                  <a:lnTo>
                    <a:pt x="77867" y="74474"/>
                  </a:lnTo>
                  <a:lnTo>
                    <a:pt x="78224" y="78403"/>
                  </a:lnTo>
                  <a:lnTo>
                    <a:pt x="78224" y="82511"/>
                  </a:lnTo>
                  <a:lnTo>
                    <a:pt x="82511" y="82511"/>
                  </a:lnTo>
                  <a:lnTo>
                    <a:pt x="82511" y="78225"/>
                  </a:lnTo>
                  <a:lnTo>
                    <a:pt x="82153" y="74117"/>
                  </a:lnTo>
                  <a:lnTo>
                    <a:pt x="81618" y="69831"/>
                  </a:lnTo>
                  <a:lnTo>
                    <a:pt x="80903" y="65902"/>
                  </a:lnTo>
                  <a:lnTo>
                    <a:pt x="80010" y="61794"/>
                  </a:lnTo>
                  <a:lnTo>
                    <a:pt x="78760" y="57865"/>
                  </a:lnTo>
                  <a:lnTo>
                    <a:pt x="77510" y="54115"/>
                  </a:lnTo>
                  <a:lnTo>
                    <a:pt x="76081" y="50364"/>
                  </a:lnTo>
                  <a:lnTo>
                    <a:pt x="74295" y="46792"/>
                  </a:lnTo>
                  <a:lnTo>
                    <a:pt x="72509" y="43220"/>
                  </a:lnTo>
                  <a:lnTo>
                    <a:pt x="70545" y="39648"/>
                  </a:lnTo>
                  <a:lnTo>
                    <a:pt x="68402" y="36434"/>
                  </a:lnTo>
                  <a:lnTo>
                    <a:pt x="66080" y="33040"/>
                  </a:lnTo>
                  <a:lnTo>
                    <a:pt x="63580" y="30004"/>
                  </a:lnTo>
                  <a:lnTo>
                    <a:pt x="61079" y="26968"/>
                  </a:lnTo>
                  <a:lnTo>
                    <a:pt x="58400" y="24111"/>
                  </a:lnTo>
                  <a:lnTo>
                    <a:pt x="55543" y="21432"/>
                  </a:lnTo>
                  <a:lnTo>
                    <a:pt x="52507" y="18753"/>
                  </a:lnTo>
                  <a:lnTo>
                    <a:pt x="49292" y="16253"/>
                  </a:lnTo>
                  <a:lnTo>
                    <a:pt x="46077" y="14110"/>
                  </a:lnTo>
                  <a:lnTo>
                    <a:pt x="42684" y="11966"/>
                  </a:lnTo>
                  <a:lnTo>
                    <a:pt x="39291" y="9823"/>
                  </a:lnTo>
                  <a:lnTo>
                    <a:pt x="35719" y="8037"/>
                  </a:lnTo>
                  <a:lnTo>
                    <a:pt x="32147" y="6430"/>
                  </a:lnTo>
                  <a:lnTo>
                    <a:pt x="28397" y="5001"/>
                  </a:lnTo>
                  <a:lnTo>
                    <a:pt x="24468" y="3573"/>
                  </a:lnTo>
                  <a:lnTo>
                    <a:pt x="20539" y="2501"/>
                  </a:lnTo>
                  <a:lnTo>
                    <a:pt x="16609" y="1608"/>
                  </a:lnTo>
                  <a:lnTo>
                    <a:pt x="12502" y="894"/>
                  </a:lnTo>
                  <a:lnTo>
                    <a:pt x="8394" y="358"/>
                  </a:lnTo>
                  <a:lnTo>
                    <a:pt x="4286"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26" name="Google Shape;426;p35"/>
            <p:cNvSpPr/>
            <p:nvPr/>
          </p:nvSpPr>
          <p:spPr>
            <a:xfrm>
              <a:off x="3751950" y="2806125"/>
              <a:ext cx="2067250" cy="2062775"/>
            </a:xfrm>
            <a:custGeom>
              <a:rect b="b" l="l" r="r" t="t"/>
              <a:pathLst>
                <a:path extrusionOk="0" h="82511" w="82690">
                  <a:moveTo>
                    <a:pt x="78403" y="1"/>
                  </a:moveTo>
                  <a:lnTo>
                    <a:pt x="74117" y="358"/>
                  </a:lnTo>
                  <a:lnTo>
                    <a:pt x="70009" y="894"/>
                  </a:lnTo>
                  <a:lnTo>
                    <a:pt x="66080" y="1608"/>
                  </a:lnTo>
                  <a:lnTo>
                    <a:pt x="61972" y="2501"/>
                  </a:lnTo>
                  <a:lnTo>
                    <a:pt x="58043" y="3573"/>
                  </a:lnTo>
                  <a:lnTo>
                    <a:pt x="54293" y="5001"/>
                  </a:lnTo>
                  <a:lnTo>
                    <a:pt x="50542" y="6430"/>
                  </a:lnTo>
                  <a:lnTo>
                    <a:pt x="46792" y="8037"/>
                  </a:lnTo>
                  <a:lnTo>
                    <a:pt x="43399" y="9823"/>
                  </a:lnTo>
                  <a:lnTo>
                    <a:pt x="39827" y="11966"/>
                  </a:lnTo>
                  <a:lnTo>
                    <a:pt x="36433" y="14110"/>
                  </a:lnTo>
                  <a:lnTo>
                    <a:pt x="33219" y="16253"/>
                  </a:lnTo>
                  <a:lnTo>
                    <a:pt x="30183" y="18753"/>
                  </a:lnTo>
                  <a:lnTo>
                    <a:pt x="27147" y="21432"/>
                  </a:lnTo>
                  <a:lnTo>
                    <a:pt x="24289" y="24111"/>
                  </a:lnTo>
                  <a:lnTo>
                    <a:pt x="21610" y="26968"/>
                  </a:lnTo>
                  <a:lnTo>
                    <a:pt x="18931" y="30004"/>
                  </a:lnTo>
                  <a:lnTo>
                    <a:pt x="16431" y="33040"/>
                  </a:lnTo>
                  <a:lnTo>
                    <a:pt x="14288" y="36434"/>
                  </a:lnTo>
                  <a:lnTo>
                    <a:pt x="11966" y="39648"/>
                  </a:lnTo>
                  <a:lnTo>
                    <a:pt x="10002" y="43220"/>
                  </a:lnTo>
                  <a:lnTo>
                    <a:pt x="8216" y="46792"/>
                  </a:lnTo>
                  <a:lnTo>
                    <a:pt x="6608" y="50364"/>
                  </a:lnTo>
                  <a:lnTo>
                    <a:pt x="5180" y="54115"/>
                  </a:lnTo>
                  <a:lnTo>
                    <a:pt x="3751" y="57865"/>
                  </a:lnTo>
                  <a:lnTo>
                    <a:pt x="2679" y="61794"/>
                  </a:lnTo>
                  <a:lnTo>
                    <a:pt x="1786" y="65902"/>
                  </a:lnTo>
                  <a:lnTo>
                    <a:pt x="1072" y="69831"/>
                  </a:lnTo>
                  <a:lnTo>
                    <a:pt x="536" y="74117"/>
                  </a:lnTo>
                  <a:lnTo>
                    <a:pt x="179" y="78225"/>
                  </a:lnTo>
                  <a:lnTo>
                    <a:pt x="0" y="82511"/>
                  </a:lnTo>
                  <a:lnTo>
                    <a:pt x="4287" y="82511"/>
                  </a:lnTo>
                  <a:lnTo>
                    <a:pt x="4465" y="78403"/>
                  </a:lnTo>
                  <a:lnTo>
                    <a:pt x="4644" y="74474"/>
                  </a:lnTo>
                  <a:lnTo>
                    <a:pt x="5180" y="70545"/>
                  </a:lnTo>
                  <a:lnTo>
                    <a:pt x="5894" y="66795"/>
                  </a:lnTo>
                  <a:lnTo>
                    <a:pt x="6787" y="62866"/>
                  </a:lnTo>
                  <a:lnTo>
                    <a:pt x="7858" y="59294"/>
                  </a:lnTo>
                  <a:lnTo>
                    <a:pt x="9109" y="55543"/>
                  </a:lnTo>
                  <a:lnTo>
                    <a:pt x="10537" y="51971"/>
                  </a:lnTo>
                  <a:lnTo>
                    <a:pt x="11966" y="48578"/>
                  </a:lnTo>
                  <a:lnTo>
                    <a:pt x="13752" y="45185"/>
                  </a:lnTo>
                  <a:lnTo>
                    <a:pt x="15717" y="41970"/>
                  </a:lnTo>
                  <a:lnTo>
                    <a:pt x="17681" y="38755"/>
                  </a:lnTo>
                  <a:lnTo>
                    <a:pt x="19824" y="35719"/>
                  </a:lnTo>
                  <a:lnTo>
                    <a:pt x="22146" y="32683"/>
                  </a:lnTo>
                  <a:lnTo>
                    <a:pt x="24646" y="29826"/>
                  </a:lnTo>
                  <a:lnTo>
                    <a:pt x="27325" y="27147"/>
                  </a:lnTo>
                  <a:lnTo>
                    <a:pt x="30004" y="24468"/>
                  </a:lnTo>
                  <a:lnTo>
                    <a:pt x="32862" y="21968"/>
                  </a:lnTo>
                  <a:lnTo>
                    <a:pt x="35719" y="19646"/>
                  </a:lnTo>
                  <a:lnTo>
                    <a:pt x="38934" y="17503"/>
                  </a:lnTo>
                  <a:lnTo>
                    <a:pt x="41970" y="15538"/>
                  </a:lnTo>
                  <a:lnTo>
                    <a:pt x="45363" y="13574"/>
                  </a:lnTo>
                  <a:lnTo>
                    <a:pt x="48756" y="11966"/>
                  </a:lnTo>
                  <a:lnTo>
                    <a:pt x="52150" y="10359"/>
                  </a:lnTo>
                  <a:lnTo>
                    <a:pt x="55722" y="8930"/>
                  </a:lnTo>
                  <a:lnTo>
                    <a:pt x="59293" y="7680"/>
                  </a:lnTo>
                  <a:lnTo>
                    <a:pt x="63044" y="6609"/>
                  </a:lnTo>
                  <a:lnTo>
                    <a:pt x="66794" y="5716"/>
                  </a:lnTo>
                  <a:lnTo>
                    <a:pt x="70723" y="5001"/>
                  </a:lnTo>
                  <a:lnTo>
                    <a:pt x="74652" y="4466"/>
                  </a:lnTo>
                  <a:lnTo>
                    <a:pt x="78582" y="4287"/>
                  </a:lnTo>
                  <a:lnTo>
                    <a:pt x="82689" y="4108"/>
                  </a:lnTo>
                  <a:lnTo>
                    <a:pt x="82689"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27" name="Google Shape;427;p35"/>
            <p:cNvSpPr/>
            <p:nvPr/>
          </p:nvSpPr>
          <p:spPr>
            <a:xfrm>
              <a:off x="5819175" y="2806125"/>
              <a:ext cx="1509125" cy="102725"/>
            </a:xfrm>
            <a:custGeom>
              <a:rect b="b" l="l" r="r" t="t"/>
              <a:pathLst>
                <a:path extrusionOk="0" h="4109" w="60365">
                  <a:moveTo>
                    <a:pt x="0" y="1"/>
                  </a:moveTo>
                  <a:lnTo>
                    <a:pt x="0" y="4108"/>
                  </a:lnTo>
                  <a:lnTo>
                    <a:pt x="60365" y="4108"/>
                  </a:lnTo>
                  <a:lnTo>
                    <a:pt x="60365"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28" name="Google Shape;428;p35"/>
            <p:cNvSpPr/>
            <p:nvPr/>
          </p:nvSpPr>
          <p:spPr>
            <a:xfrm>
              <a:off x="287225" y="2806125"/>
              <a:ext cx="1513600" cy="102725"/>
            </a:xfrm>
            <a:custGeom>
              <a:rect b="b" l="l" r="r" t="t"/>
              <a:pathLst>
                <a:path extrusionOk="0" h="4109" w="60544">
                  <a:moveTo>
                    <a:pt x="1" y="1"/>
                  </a:moveTo>
                  <a:lnTo>
                    <a:pt x="1" y="4108"/>
                  </a:lnTo>
                  <a:lnTo>
                    <a:pt x="60544" y="4108"/>
                  </a:lnTo>
                  <a:lnTo>
                    <a:pt x="6054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429" name="Google Shape;429;p35"/>
          <p:cNvGrpSpPr/>
          <p:nvPr/>
        </p:nvGrpSpPr>
        <p:grpSpPr>
          <a:xfrm>
            <a:off x="4124766" y="2129173"/>
            <a:ext cx="429578" cy="429578"/>
            <a:chOff x="1190625" y="238125"/>
            <a:chExt cx="5238750" cy="5238750"/>
          </a:xfrm>
        </p:grpSpPr>
        <p:sp>
          <p:nvSpPr>
            <p:cNvPr id="430" name="Google Shape;430;p35"/>
            <p:cNvSpPr/>
            <p:nvPr/>
          </p:nvSpPr>
          <p:spPr>
            <a:xfrm>
              <a:off x="1190625" y="238125"/>
              <a:ext cx="5238750" cy="5238750"/>
            </a:xfrm>
            <a:custGeom>
              <a:rect b="b" l="l" r="r" t="t"/>
              <a:pathLst>
                <a:path extrusionOk="0" h="209550" w="209550">
                  <a:moveTo>
                    <a:pt x="104775" y="4191"/>
                  </a:moveTo>
                  <a:lnTo>
                    <a:pt x="109883" y="4322"/>
                  </a:lnTo>
                  <a:lnTo>
                    <a:pt x="114991" y="4715"/>
                  </a:lnTo>
                  <a:lnTo>
                    <a:pt x="120098" y="5370"/>
                  </a:lnTo>
                  <a:lnTo>
                    <a:pt x="124944" y="6156"/>
                  </a:lnTo>
                  <a:lnTo>
                    <a:pt x="129921" y="7334"/>
                  </a:lnTo>
                  <a:lnTo>
                    <a:pt x="134636" y="8644"/>
                  </a:lnTo>
                  <a:lnTo>
                    <a:pt x="139351" y="10216"/>
                  </a:lnTo>
                  <a:lnTo>
                    <a:pt x="143935" y="12049"/>
                  </a:lnTo>
                  <a:lnTo>
                    <a:pt x="148388" y="14145"/>
                  </a:lnTo>
                  <a:lnTo>
                    <a:pt x="152710" y="16371"/>
                  </a:lnTo>
                  <a:lnTo>
                    <a:pt x="156901" y="18729"/>
                  </a:lnTo>
                  <a:lnTo>
                    <a:pt x="160961" y="21348"/>
                  </a:lnTo>
                  <a:lnTo>
                    <a:pt x="164890" y="24229"/>
                  </a:lnTo>
                  <a:lnTo>
                    <a:pt x="168688" y="27111"/>
                  </a:lnTo>
                  <a:lnTo>
                    <a:pt x="172355" y="30385"/>
                  </a:lnTo>
                  <a:lnTo>
                    <a:pt x="175891" y="33659"/>
                  </a:lnTo>
                  <a:lnTo>
                    <a:pt x="179165" y="37195"/>
                  </a:lnTo>
                  <a:lnTo>
                    <a:pt x="182439" y="40862"/>
                  </a:lnTo>
                  <a:lnTo>
                    <a:pt x="185321" y="44660"/>
                  </a:lnTo>
                  <a:lnTo>
                    <a:pt x="188202" y="48589"/>
                  </a:lnTo>
                  <a:lnTo>
                    <a:pt x="190821" y="52649"/>
                  </a:lnTo>
                  <a:lnTo>
                    <a:pt x="193179" y="56840"/>
                  </a:lnTo>
                  <a:lnTo>
                    <a:pt x="195405" y="61162"/>
                  </a:lnTo>
                  <a:lnTo>
                    <a:pt x="197501" y="65615"/>
                  </a:lnTo>
                  <a:lnTo>
                    <a:pt x="199334" y="70199"/>
                  </a:lnTo>
                  <a:lnTo>
                    <a:pt x="200906" y="74914"/>
                  </a:lnTo>
                  <a:lnTo>
                    <a:pt x="202216" y="79629"/>
                  </a:lnTo>
                  <a:lnTo>
                    <a:pt x="203394" y="84606"/>
                  </a:lnTo>
                  <a:lnTo>
                    <a:pt x="204180" y="89452"/>
                  </a:lnTo>
                  <a:lnTo>
                    <a:pt x="204835" y="94559"/>
                  </a:lnTo>
                  <a:lnTo>
                    <a:pt x="205228" y="99667"/>
                  </a:lnTo>
                  <a:lnTo>
                    <a:pt x="205359" y="104775"/>
                  </a:lnTo>
                  <a:lnTo>
                    <a:pt x="205228" y="110014"/>
                  </a:lnTo>
                  <a:lnTo>
                    <a:pt x="204835" y="115122"/>
                  </a:lnTo>
                  <a:lnTo>
                    <a:pt x="204180" y="120098"/>
                  </a:lnTo>
                  <a:lnTo>
                    <a:pt x="203394" y="125075"/>
                  </a:lnTo>
                  <a:lnTo>
                    <a:pt x="202216" y="129921"/>
                  </a:lnTo>
                  <a:lnTo>
                    <a:pt x="200906" y="134767"/>
                  </a:lnTo>
                  <a:lnTo>
                    <a:pt x="199334" y="139351"/>
                  </a:lnTo>
                  <a:lnTo>
                    <a:pt x="197501" y="143935"/>
                  </a:lnTo>
                  <a:lnTo>
                    <a:pt x="195405" y="148388"/>
                  </a:lnTo>
                  <a:lnTo>
                    <a:pt x="193179" y="152710"/>
                  </a:lnTo>
                  <a:lnTo>
                    <a:pt x="190821" y="157032"/>
                  </a:lnTo>
                  <a:lnTo>
                    <a:pt x="188202" y="161092"/>
                  </a:lnTo>
                  <a:lnTo>
                    <a:pt x="185321" y="165021"/>
                  </a:lnTo>
                  <a:lnTo>
                    <a:pt x="182439" y="168819"/>
                  </a:lnTo>
                  <a:lnTo>
                    <a:pt x="179165" y="172486"/>
                  </a:lnTo>
                  <a:lnTo>
                    <a:pt x="175891" y="176022"/>
                  </a:lnTo>
                  <a:lnTo>
                    <a:pt x="172355" y="179296"/>
                  </a:lnTo>
                  <a:lnTo>
                    <a:pt x="168688" y="182439"/>
                  </a:lnTo>
                  <a:lnTo>
                    <a:pt x="164890" y="185452"/>
                  </a:lnTo>
                  <a:lnTo>
                    <a:pt x="160961" y="188202"/>
                  </a:lnTo>
                  <a:lnTo>
                    <a:pt x="156901" y="190821"/>
                  </a:lnTo>
                  <a:lnTo>
                    <a:pt x="152710" y="193310"/>
                  </a:lnTo>
                  <a:lnTo>
                    <a:pt x="148388" y="195536"/>
                  </a:lnTo>
                  <a:lnTo>
                    <a:pt x="143935" y="197501"/>
                  </a:lnTo>
                  <a:lnTo>
                    <a:pt x="139351" y="199334"/>
                  </a:lnTo>
                  <a:lnTo>
                    <a:pt x="134636" y="200906"/>
                  </a:lnTo>
                  <a:lnTo>
                    <a:pt x="129921" y="202347"/>
                  </a:lnTo>
                  <a:lnTo>
                    <a:pt x="124944" y="203394"/>
                  </a:lnTo>
                  <a:lnTo>
                    <a:pt x="120098" y="204311"/>
                  </a:lnTo>
                  <a:lnTo>
                    <a:pt x="114991" y="204966"/>
                  </a:lnTo>
                  <a:lnTo>
                    <a:pt x="109883" y="205359"/>
                  </a:lnTo>
                  <a:lnTo>
                    <a:pt x="104775" y="205490"/>
                  </a:lnTo>
                  <a:lnTo>
                    <a:pt x="99536" y="205359"/>
                  </a:lnTo>
                  <a:lnTo>
                    <a:pt x="94428" y="204966"/>
                  </a:lnTo>
                  <a:lnTo>
                    <a:pt x="89452" y="204311"/>
                  </a:lnTo>
                  <a:lnTo>
                    <a:pt x="84475" y="203394"/>
                  </a:lnTo>
                  <a:lnTo>
                    <a:pt x="79629" y="202347"/>
                  </a:lnTo>
                  <a:lnTo>
                    <a:pt x="74783" y="200906"/>
                  </a:lnTo>
                  <a:lnTo>
                    <a:pt x="70199" y="199334"/>
                  </a:lnTo>
                  <a:lnTo>
                    <a:pt x="65615" y="197501"/>
                  </a:lnTo>
                  <a:lnTo>
                    <a:pt x="61162" y="195536"/>
                  </a:lnTo>
                  <a:lnTo>
                    <a:pt x="56840" y="193310"/>
                  </a:lnTo>
                  <a:lnTo>
                    <a:pt x="52518" y="190821"/>
                  </a:lnTo>
                  <a:lnTo>
                    <a:pt x="48458" y="188202"/>
                  </a:lnTo>
                  <a:lnTo>
                    <a:pt x="44529" y="185452"/>
                  </a:lnTo>
                  <a:lnTo>
                    <a:pt x="40731" y="182439"/>
                  </a:lnTo>
                  <a:lnTo>
                    <a:pt x="37064" y="179296"/>
                  </a:lnTo>
                  <a:lnTo>
                    <a:pt x="33528" y="176022"/>
                  </a:lnTo>
                  <a:lnTo>
                    <a:pt x="30254" y="172486"/>
                  </a:lnTo>
                  <a:lnTo>
                    <a:pt x="27111" y="168819"/>
                  </a:lnTo>
                  <a:lnTo>
                    <a:pt x="24098" y="165021"/>
                  </a:lnTo>
                  <a:lnTo>
                    <a:pt x="21348" y="161092"/>
                  </a:lnTo>
                  <a:lnTo>
                    <a:pt x="18729" y="157032"/>
                  </a:lnTo>
                  <a:lnTo>
                    <a:pt x="16240" y="152710"/>
                  </a:lnTo>
                  <a:lnTo>
                    <a:pt x="14014" y="148388"/>
                  </a:lnTo>
                  <a:lnTo>
                    <a:pt x="12049" y="143935"/>
                  </a:lnTo>
                  <a:lnTo>
                    <a:pt x="10216" y="139351"/>
                  </a:lnTo>
                  <a:lnTo>
                    <a:pt x="8644" y="134767"/>
                  </a:lnTo>
                  <a:lnTo>
                    <a:pt x="7203" y="129921"/>
                  </a:lnTo>
                  <a:lnTo>
                    <a:pt x="6156" y="125075"/>
                  </a:lnTo>
                  <a:lnTo>
                    <a:pt x="5239" y="120098"/>
                  </a:lnTo>
                  <a:lnTo>
                    <a:pt x="4584" y="115122"/>
                  </a:lnTo>
                  <a:lnTo>
                    <a:pt x="4191" y="110014"/>
                  </a:lnTo>
                  <a:lnTo>
                    <a:pt x="4060" y="104775"/>
                  </a:lnTo>
                  <a:lnTo>
                    <a:pt x="4191" y="99667"/>
                  </a:lnTo>
                  <a:lnTo>
                    <a:pt x="4584" y="94559"/>
                  </a:lnTo>
                  <a:lnTo>
                    <a:pt x="5239" y="89452"/>
                  </a:lnTo>
                  <a:lnTo>
                    <a:pt x="6156" y="84606"/>
                  </a:lnTo>
                  <a:lnTo>
                    <a:pt x="7203" y="79629"/>
                  </a:lnTo>
                  <a:lnTo>
                    <a:pt x="8644" y="74914"/>
                  </a:lnTo>
                  <a:lnTo>
                    <a:pt x="10216" y="70199"/>
                  </a:lnTo>
                  <a:lnTo>
                    <a:pt x="12049" y="65615"/>
                  </a:lnTo>
                  <a:lnTo>
                    <a:pt x="14014" y="61162"/>
                  </a:lnTo>
                  <a:lnTo>
                    <a:pt x="16240" y="56840"/>
                  </a:lnTo>
                  <a:lnTo>
                    <a:pt x="18729" y="52649"/>
                  </a:lnTo>
                  <a:lnTo>
                    <a:pt x="21348" y="48589"/>
                  </a:lnTo>
                  <a:lnTo>
                    <a:pt x="24098" y="44660"/>
                  </a:lnTo>
                  <a:lnTo>
                    <a:pt x="27111" y="40862"/>
                  </a:lnTo>
                  <a:lnTo>
                    <a:pt x="30254" y="37195"/>
                  </a:lnTo>
                  <a:lnTo>
                    <a:pt x="33528" y="33659"/>
                  </a:lnTo>
                  <a:lnTo>
                    <a:pt x="37064" y="30385"/>
                  </a:lnTo>
                  <a:lnTo>
                    <a:pt x="40731" y="27111"/>
                  </a:lnTo>
                  <a:lnTo>
                    <a:pt x="44529" y="24229"/>
                  </a:lnTo>
                  <a:lnTo>
                    <a:pt x="48458" y="21348"/>
                  </a:lnTo>
                  <a:lnTo>
                    <a:pt x="52518" y="18729"/>
                  </a:lnTo>
                  <a:lnTo>
                    <a:pt x="56840" y="16371"/>
                  </a:lnTo>
                  <a:lnTo>
                    <a:pt x="61162" y="14145"/>
                  </a:lnTo>
                  <a:lnTo>
                    <a:pt x="65615" y="12049"/>
                  </a:lnTo>
                  <a:lnTo>
                    <a:pt x="70199" y="10216"/>
                  </a:lnTo>
                  <a:lnTo>
                    <a:pt x="74783" y="8644"/>
                  </a:lnTo>
                  <a:lnTo>
                    <a:pt x="79629" y="7334"/>
                  </a:lnTo>
                  <a:lnTo>
                    <a:pt x="84475" y="6156"/>
                  </a:lnTo>
                  <a:lnTo>
                    <a:pt x="89452" y="5370"/>
                  </a:lnTo>
                  <a:lnTo>
                    <a:pt x="94428" y="4715"/>
                  </a:lnTo>
                  <a:lnTo>
                    <a:pt x="99536" y="4322"/>
                  </a:lnTo>
                  <a:lnTo>
                    <a:pt x="104775" y="4191"/>
                  </a:lnTo>
                  <a:close/>
                  <a:moveTo>
                    <a:pt x="104775" y="0"/>
                  </a:moveTo>
                  <a:lnTo>
                    <a:pt x="99405" y="131"/>
                  </a:lnTo>
                  <a:lnTo>
                    <a:pt x="94036" y="524"/>
                  </a:lnTo>
                  <a:lnTo>
                    <a:pt x="88797" y="1310"/>
                  </a:lnTo>
                  <a:lnTo>
                    <a:pt x="83689" y="2226"/>
                  </a:lnTo>
                  <a:lnTo>
                    <a:pt x="78581" y="3405"/>
                  </a:lnTo>
                  <a:lnTo>
                    <a:pt x="73604" y="4715"/>
                  </a:lnTo>
                  <a:lnTo>
                    <a:pt x="68759" y="6417"/>
                  </a:lnTo>
                  <a:lnTo>
                    <a:pt x="64044" y="8251"/>
                  </a:lnTo>
                  <a:lnTo>
                    <a:pt x="59329" y="10347"/>
                  </a:lnTo>
                  <a:lnTo>
                    <a:pt x="54876" y="12704"/>
                  </a:lnTo>
                  <a:lnTo>
                    <a:pt x="50423" y="15192"/>
                  </a:lnTo>
                  <a:lnTo>
                    <a:pt x="46232" y="17943"/>
                  </a:lnTo>
                  <a:lnTo>
                    <a:pt x="42041" y="20824"/>
                  </a:lnTo>
                  <a:lnTo>
                    <a:pt x="38112" y="23967"/>
                  </a:lnTo>
                  <a:lnTo>
                    <a:pt x="34314" y="27242"/>
                  </a:lnTo>
                  <a:lnTo>
                    <a:pt x="30647" y="30778"/>
                  </a:lnTo>
                  <a:lnTo>
                    <a:pt x="27242" y="34445"/>
                  </a:lnTo>
                  <a:lnTo>
                    <a:pt x="23967" y="38243"/>
                  </a:lnTo>
                  <a:lnTo>
                    <a:pt x="20824" y="42172"/>
                  </a:lnTo>
                  <a:lnTo>
                    <a:pt x="17812" y="46232"/>
                  </a:lnTo>
                  <a:lnTo>
                    <a:pt x="15192" y="50554"/>
                  </a:lnTo>
                  <a:lnTo>
                    <a:pt x="12573" y="54876"/>
                  </a:lnTo>
                  <a:lnTo>
                    <a:pt x="10347" y="59460"/>
                  </a:lnTo>
                  <a:lnTo>
                    <a:pt x="8251" y="64044"/>
                  </a:lnTo>
                  <a:lnTo>
                    <a:pt x="6287" y="68890"/>
                  </a:lnTo>
                  <a:lnTo>
                    <a:pt x="4715" y="73735"/>
                  </a:lnTo>
                  <a:lnTo>
                    <a:pt x="3274" y="78712"/>
                  </a:lnTo>
                  <a:lnTo>
                    <a:pt x="2096" y="83689"/>
                  </a:lnTo>
                  <a:lnTo>
                    <a:pt x="1179" y="88928"/>
                  </a:lnTo>
                  <a:lnTo>
                    <a:pt x="524" y="94167"/>
                  </a:lnTo>
                  <a:lnTo>
                    <a:pt x="131" y="99405"/>
                  </a:lnTo>
                  <a:lnTo>
                    <a:pt x="0" y="104775"/>
                  </a:lnTo>
                  <a:lnTo>
                    <a:pt x="131" y="110145"/>
                  </a:lnTo>
                  <a:lnTo>
                    <a:pt x="524" y="115514"/>
                  </a:lnTo>
                  <a:lnTo>
                    <a:pt x="1179" y="120753"/>
                  </a:lnTo>
                  <a:lnTo>
                    <a:pt x="2096" y="125861"/>
                  </a:lnTo>
                  <a:lnTo>
                    <a:pt x="3274" y="130969"/>
                  </a:lnTo>
                  <a:lnTo>
                    <a:pt x="4715" y="135946"/>
                  </a:lnTo>
                  <a:lnTo>
                    <a:pt x="6287" y="140791"/>
                  </a:lnTo>
                  <a:lnTo>
                    <a:pt x="8251" y="145506"/>
                  </a:lnTo>
                  <a:lnTo>
                    <a:pt x="10347" y="150221"/>
                  </a:lnTo>
                  <a:lnTo>
                    <a:pt x="12573" y="154674"/>
                  </a:lnTo>
                  <a:lnTo>
                    <a:pt x="15192" y="159127"/>
                  </a:lnTo>
                  <a:lnTo>
                    <a:pt x="17812" y="163318"/>
                  </a:lnTo>
                  <a:lnTo>
                    <a:pt x="20824" y="167509"/>
                  </a:lnTo>
                  <a:lnTo>
                    <a:pt x="23967" y="171438"/>
                  </a:lnTo>
                  <a:lnTo>
                    <a:pt x="27242" y="175236"/>
                  </a:lnTo>
                  <a:lnTo>
                    <a:pt x="30647" y="178903"/>
                  </a:lnTo>
                  <a:lnTo>
                    <a:pt x="34314" y="182309"/>
                  </a:lnTo>
                  <a:lnTo>
                    <a:pt x="38112" y="185583"/>
                  </a:lnTo>
                  <a:lnTo>
                    <a:pt x="42041" y="188726"/>
                  </a:lnTo>
                  <a:lnTo>
                    <a:pt x="46232" y="191738"/>
                  </a:lnTo>
                  <a:lnTo>
                    <a:pt x="50423" y="194358"/>
                  </a:lnTo>
                  <a:lnTo>
                    <a:pt x="54876" y="196977"/>
                  </a:lnTo>
                  <a:lnTo>
                    <a:pt x="59329" y="199203"/>
                  </a:lnTo>
                  <a:lnTo>
                    <a:pt x="64044" y="201299"/>
                  </a:lnTo>
                  <a:lnTo>
                    <a:pt x="68759" y="203264"/>
                  </a:lnTo>
                  <a:lnTo>
                    <a:pt x="73604" y="204835"/>
                  </a:lnTo>
                  <a:lnTo>
                    <a:pt x="78581" y="206276"/>
                  </a:lnTo>
                  <a:lnTo>
                    <a:pt x="83689" y="207455"/>
                  </a:lnTo>
                  <a:lnTo>
                    <a:pt x="88797" y="208371"/>
                  </a:lnTo>
                  <a:lnTo>
                    <a:pt x="94036" y="209026"/>
                  </a:lnTo>
                  <a:lnTo>
                    <a:pt x="99405" y="209419"/>
                  </a:lnTo>
                  <a:lnTo>
                    <a:pt x="104775" y="209550"/>
                  </a:lnTo>
                  <a:lnTo>
                    <a:pt x="110145" y="209419"/>
                  </a:lnTo>
                  <a:lnTo>
                    <a:pt x="115383" y="209026"/>
                  </a:lnTo>
                  <a:lnTo>
                    <a:pt x="120622" y="208371"/>
                  </a:lnTo>
                  <a:lnTo>
                    <a:pt x="125861" y="207455"/>
                  </a:lnTo>
                  <a:lnTo>
                    <a:pt x="130838" y="206276"/>
                  </a:lnTo>
                  <a:lnTo>
                    <a:pt x="135815" y="204835"/>
                  </a:lnTo>
                  <a:lnTo>
                    <a:pt x="140660" y="203264"/>
                  </a:lnTo>
                  <a:lnTo>
                    <a:pt x="145506" y="201299"/>
                  </a:lnTo>
                  <a:lnTo>
                    <a:pt x="150090" y="199203"/>
                  </a:lnTo>
                  <a:lnTo>
                    <a:pt x="154674" y="196977"/>
                  </a:lnTo>
                  <a:lnTo>
                    <a:pt x="158996" y="194358"/>
                  </a:lnTo>
                  <a:lnTo>
                    <a:pt x="163318" y="191738"/>
                  </a:lnTo>
                  <a:lnTo>
                    <a:pt x="167378" y="188726"/>
                  </a:lnTo>
                  <a:lnTo>
                    <a:pt x="171307" y="185583"/>
                  </a:lnTo>
                  <a:lnTo>
                    <a:pt x="175105" y="182309"/>
                  </a:lnTo>
                  <a:lnTo>
                    <a:pt x="178772" y="178903"/>
                  </a:lnTo>
                  <a:lnTo>
                    <a:pt x="182309" y="175236"/>
                  </a:lnTo>
                  <a:lnTo>
                    <a:pt x="185583" y="171438"/>
                  </a:lnTo>
                  <a:lnTo>
                    <a:pt x="188726" y="167509"/>
                  </a:lnTo>
                  <a:lnTo>
                    <a:pt x="191607" y="163318"/>
                  </a:lnTo>
                  <a:lnTo>
                    <a:pt x="194358" y="159127"/>
                  </a:lnTo>
                  <a:lnTo>
                    <a:pt x="196846" y="154674"/>
                  </a:lnTo>
                  <a:lnTo>
                    <a:pt x="199203" y="150221"/>
                  </a:lnTo>
                  <a:lnTo>
                    <a:pt x="201299" y="145506"/>
                  </a:lnTo>
                  <a:lnTo>
                    <a:pt x="203133" y="140791"/>
                  </a:lnTo>
                  <a:lnTo>
                    <a:pt x="204835" y="135946"/>
                  </a:lnTo>
                  <a:lnTo>
                    <a:pt x="206145" y="130969"/>
                  </a:lnTo>
                  <a:lnTo>
                    <a:pt x="207324" y="125861"/>
                  </a:lnTo>
                  <a:lnTo>
                    <a:pt x="208240" y="120753"/>
                  </a:lnTo>
                  <a:lnTo>
                    <a:pt x="209026" y="115514"/>
                  </a:lnTo>
                  <a:lnTo>
                    <a:pt x="209419" y="110145"/>
                  </a:lnTo>
                  <a:lnTo>
                    <a:pt x="209550" y="104775"/>
                  </a:lnTo>
                  <a:lnTo>
                    <a:pt x="209419" y="99405"/>
                  </a:lnTo>
                  <a:lnTo>
                    <a:pt x="209026" y="94167"/>
                  </a:lnTo>
                  <a:lnTo>
                    <a:pt x="208240" y="88928"/>
                  </a:lnTo>
                  <a:lnTo>
                    <a:pt x="207324" y="83689"/>
                  </a:lnTo>
                  <a:lnTo>
                    <a:pt x="206145" y="78712"/>
                  </a:lnTo>
                  <a:lnTo>
                    <a:pt x="204835" y="73735"/>
                  </a:lnTo>
                  <a:lnTo>
                    <a:pt x="203133" y="68890"/>
                  </a:lnTo>
                  <a:lnTo>
                    <a:pt x="201299" y="64044"/>
                  </a:lnTo>
                  <a:lnTo>
                    <a:pt x="199203" y="59460"/>
                  </a:lnTo>
                  <a:lnTo>
                    <a:pt x="196846" y="54876"/>
                  </a:lnTo>
                  <a:lnTo>
                    <a:pt x="194358" y="50554"/>
                  </a:lnTo>
                  <a:lnTo>
                    <a:pt x="191607" y="46232"/>
                  </a:lnTo>
                  <a:lnTo>
                    <a:pt x="188726" y="42172"/>
                  </a:lnTo>
                  <a:lnTo>
                    <a:pt x="185583" y="38243"/>
                  </a:lnTo>
                  <a:lnTo>
                    <a:pt x="182309" y="34445"/>
                  </a:lnTo>
                  <a:lnTo>
                    <a:pt x="178772" y="30778"/>
                  </a:lnTo>
                  <a:lnTo>
                    <a:pt x="175105" y="27242"/>
                  </a:lnTo>
                  <a:lnTo>
                    <a:pt x="171307" y="23967"/>
                  </a:lnTo>
                  <a:lnTo>
                    <a:pt x="167378" y="20824"/>
                  </a:lnTo>
                  <a:lnTo>
                    <a:pt x="163318" y="17943"/>
                  </a:lnTo>
                  <a:lnTo>
                    <a:pt x="158996" y="15192"/>
                  </a:lnTo>
                  <a:lnTo>
                    <a:pt x="154674" y="12704"/>
                  </a:lnTo>
                  <a:lnTo>
                    <a:pt x="150090" y="10347"/>
                  </a:lnTo>
                  <a:lnTo>
                    <a:pt x="145506" y="8251"/>
                  </a:lnTo>
                  <a:lnTo>
                    <a:pt x="140660" y="6417"/>
                  </a:lnTo>
                  <a:lnTo>
                    <a:pt x="135815" y="4715"/>
                  </a:lnTo>
                  <a:lnTo>
                    <a:pt x="130838" y="3405"/>
                  </a:lnTo>
                  <a:lnTo>
                    <a:pt x="125861" y="2226"/>
                  </a:lnTo>
                  <a:lnTo>
                    <a:pt x="120622" y="1310"/>
                  </a:lnTo>
                  <a:lnTo>
                    <a:pt x="115383" y="524"/>
                  </a:lnTo>
                  <a:lnTo>
                    <a:pt x="110145" y="131"/>
                  </a:lnTo>
                  <a:lnTo>
                    <a:pt x="10477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31" name="Google Shape;431;p35"/>
            <p:cNvSpPr/>
            <p:nvPr/>
          </p:nvSpPr>
          <p:spPr>
            <a:xfrm>
              <a:off x="3757600" y="902775"/>
              <a:ext cx="2007125" cy="2007125"/>
            </a:xfrm>
            <a:custGeom>
              <a:rect b="b" l="l" r="r" t="t"/>
              <a:pathLst>
                <a:path extrusionOk="0" h="80285" w="80285">
                  <a:moveTo>
                    <a:pt x="1" y="1"/>
                  </a:moveTo>
                  <a:lnTo>
                    <a:pt x="131" y="4061"/>
                  </a:lnTo>
                  <a:lnTo>
                    <a:pt x="393" y="8121"/>
                  </a:lnTo>
                  <a:lnTo>
                    <a:pt x="917" y="12181"/>
                  </a:lnTo>
                  <a:lnTo>
                    <a:pt x="1572" y="16110"/>
                  </a:lnTo>
                  <a:lnTo>
                    <a:pt x="2489" y="20039"/>
                  </a:lnTo>
                  <a:lnTo>
                    <a:pt x="3668" y="23837"/>
                  </a:lnTo>
                  <a:lnTo>
                    <a:pt x="4846" y="27504"/>
                  </a:lnTo>
                  <a:lnTo>
                    <a:pt x="6287" y="31171"/>
                  </a:lnTo>
                  <a:lnTo>
                    <a:pt x="7990" y="34707"/>
                  </a:lnTo>
                  <a:lnTo>
                    <a:pt x="9692" y="38244"/>
                  </a:lnTo>
                  <a:lnTo>
                    <a:pt x="11657" y="41649"/>
                  </a:lnTo>
                  <a:lnTo>
                    <a:pt x="13752" y="44792"/>
                  </a:lnTo>
                  <a:lnTo>
                    <a:pt x="15979" y="47935"/>
                  </a:lnTo>
                  <a:lnTo>
                    <a:pt x="18336" y="51078"/>
                  </a:lnTo>
                  <a:lnTo>
                    <a:pt x="20825" y="53960"/>
                  </a:lnTo>
                  <a:lnTo>
                    <a:pt x="23575" y="56710"/>
                  </a:lnTo>
                  <a:lnTo>
                    <a:pt x="26325" y="59460"/>
                  </a:lnTo>
                  <a:lnTo>
                    <a:pt x="29207" y="61949"/>
                  </a:lnTo>
                  <a:lnTo>
                    <a:pt x="32219" y="64306"/>
                  </a:lnTo>
                  <a:lnTo>
                    <a:pt x="35493" y="66533"/>
                  </a:lnTo>
                  <a:lnTo>
                    <a:pt x="38636" y="68628"/>
                  </a:lnTo>
                  <a:lnTo>
                    <a:pt x="42041" y="70593"/>
                  </a:lnTo>
                  <a:lnTo>
                    <a:pt x="45578" y="72295"/>
                  </a:lnTo>
                  <a:lnTo>
                    <a:pt x="49114" y="73998"/>
                  </a:lnTo>
                  <a:lnTo>
                    <a:pt x="52781" y="75439"/>
                  </a:lnTo>
                  <a:lnTo>
                    <a:pt x="56448" y="76617"/>
                  </a:lnTo>
                  <a:lnTo>
                    <a:pt x="60246" y="77796"/>
                  </a:lnTo>
                  <a:lnTo>
                    <a:pt x="64175" y="78713"/>
                  </a:lnTo>
                  <a:lnTo>
                    <a:pt x="68104" y="79368"/>
                  </a:lnTo>
                  <a:lnTo>
                    <a:pt x="72164" y="79892"/>
                  </a:lnTo>
                  <a:lnTo>
                    <a:pt x="76224" y="80154"/>
                  </a:lnTo>
                  <a:lnTo>
                    <a:pt x="80284" y="80285"/>
                  </a:lnTo>
                  <a:lnTo>
                    <a:pt x="80284" y="76224"/>
                  </a:lnTo>
                  <a:lnTo>
                    <a:pt x="76355" y="76094"/>
                  </a:lnTo>
                  <a:lnTo>
                    <a:pt x="72557" y="75832"/>
                  </a:lnTo>
                  <a:lnTo>
                    <a:pt x="68759" y="75308"/>
                  </a:lnTo>
                  <a:lnTo>
                    <a:pt x="64961" y="74653"/>
                  </a:lnTo>
                  <a:lnTo>
                    <a:pt x="61294" y="73736"/>
                  </a:lnTo>
                  <a:lnTo>
                    <a:pt x="57627" y="72688"/>
                  </a:lnTo>
                  <a:lnTo>
                    <a:pt x="54091" y="71510"/>
                  </a:lnTo>
                  <a:lnTo>
                    <a:pt x="50685" y="70200"/>
                  </a:lnTo>
                  <a:lnTo>
                    <a:pt x="47280" y="68628"/>
                  </a:lnTo>
                  <a:lnTo>
                    <a:pt x="44006" y="66926"/>
                  </a:lnTo>
                  <a:lnTo>
                    <a:pt x="40863" y="65092"/>
                  </a:lnTo>
                  <a:lnTo>
                    <a:pt x="37720" y="63128"/>
                  </a:lnTo>
                  <a:lnTo>
                    <a:pt x="34707" y="61032"/>
                  </a:lnTo>
                  <a:lnTo>
                    <a:pt x="31826" y="58806"/>
                  </a:lnTo>
                  <a:lnTo>
                    <a:pt x="29076" y="56317"/>
                  </a:lnTo>
                  <a:lnTo>
                    <a:pt x="26456" y="53829"/>
                  </a:lnTo>
                  <a:lnTo>
                    <a:pt x="23968" y="51209"/>
                  </a:lnTo>
                  <a:lnTo>
                    <a:pt x="21479" y="48459"/>
                  </a:lnTo>
                  <a:lnTo>
                    <a:pt x="19253" y="45578"/>
                  </a:lnTo>
                  <a:lnTo>
                    <a:pt x="17157" y="42566"/>
                  </a:lnTo>
                  <a:lnTo>
                    <a:pt x="15193" y="39422"/>
                  </a:lnTo>
                  <a:lnTo>
                    <a:pt x="13359" y="36279"/>
                  </a:lnTo>
                  <a:lnTo>
                    <a:pt x="11657" y="33005"/>
                  </a:lnTo>
                  <a:lnTo>
                    <a:pt x="10085" y="29600"/>
                  </a:lnTo>
                  <a:lnTo>
                    <a:pt x="8775" y="26194"/>
                  </a:lnTo>
                  <a:lnTo>
                    <a:pt x="7597" y="22658"/>
                  </a:lnTo>
                  <a:lnTo>
                    <a:pt x="6549" y="18991"/>
                  </a:lnTo>
                  <a:lnTo>
                    <a:pt x="5632" y="15324"/>
                  </a:lnTo>
                  <a:lnTo>
                    <a:pt x="4977" y="11526"/>
                  </a:lnTo>
                  <a:lnTo>
                    <a:pt x="4453" y="7728"/>
                  </a:lnTo>
                  <a:lnTo>
                    <a:pt x="4192" y="3930"/>
                  </a:lnTo>
                  <a:lnTo>
                    <a:pt x="406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32" name="Google Shape;432;p35"/>
            <p:cNvSpPr/>
            <p:nvPr/>
          </p:nvSpPr>
          <p:spPr>
            <a:xfrm>
              <a:off x="3757600" y="2808375"/>
              <a:ext cx="2007125" cy="2007125"/>
            </a:xfrm>
            <a:custGeom>
              <a:rect b="b" l="l" r="r" t="t"/>
              <a:pathLst>
                <a:path extrusionOk="0" h="80285" w="80285">
                  <a:moveTo>
                    <a:pt x="76224" y="0"/>
                  </a:moveTo>
                  <a:lnTo>
                    <a:pt x="72164" y="393"/>
                  </a:lnTo>
                  <a:lnTo>
                    <a:pt x="68104" y="917"/>
                  </a:lnTo>
                  <a:lnTo>
                    <a:pt x="64175" y="1572"/>
                  </a:lnTo>
                  <a:lnTo>
                    <a:pt x="60246" y="2489"/>
                  </a:lnTo>
                  <a:lnTo>
                    <a:pt x="56448" y="3537"/>
                  </a:lnTo>
                  <a:lnTo>
                    <a:pt x="52781" y="4846"/>
                  </a:lnTo>
                  <a:lnTo>
                    <a:pt x="49114" y="6287"/>
                  </a:lnTo>
                  <a:lnTo>
                    <a:pt x="45578" y="7859"/>
                  </a:lnTo>
                  <a:lnTo>
                    <a:pt x="42041" y="9692"/>
                  </a:lnTo>
                  <a:lnTo>
                    <a:pt x="38636" y="11657"/>
                  </a:lnTo>
                  <a:lnTo>
                    <a:pt x="35493" y="13621"/>
                  </a:lnTo>
                  <a:lnTo>
                    <a:pt x="32219" y="15979"/>
                  </a:lnTo>
                  <a:lnTo>
                    <a:pt x="29207" y="18336"/>
                  </a:lnTo>
                  <a:lnTo>
                    <a:pt x="26325" y="20825"/>
                  </a:lnTo>
                  <a:lnTo>
                    <a:pt x="23575" y="23444"/>
                  </a:lnTo>
                  <a:lnTo>
                    <a:pt x="20825" y="26325"/>
                  </a:lnTo>
                  <a:lnTo>
                    <a:pt x="18336" y="29207"/>
                  </a:lnTo>
                  <a:lnTo>
                    <a:pt x="15979" y="32219"/>
                  </a:lnTo>
                  <a:lnTo>
                    <a:pt x="13752" y="35362"/>
                  </a:lnTo>
                  <a:lnTo>
                    <a:pt x="11657" y="38636"/>
                  </a:lnTo>
                  <a:lnTo>
                    <a:pt x="9692" y="42041"/>
                  </a:lnTo>
                  <a:lnTo>
                    <a:pt x="7990" y="45447"/>
                  </a:lnTo>
                  <a:lnTo>
                    <a:pt x="6287" y="48983"/>
                  </a:lnTo>
                  <a:lnTo>
                    <a:pt x="4846" y="52650"/>
                  </a:lnTo>
                  <a:lnTo>
                    <a:pt x="3668" y="56448"/>
                  </a:lnTo>
                  <a:lnTo>
                    <a:pt x="2489" y="60246"/>
                  </a:lnTo>
                  <a:lnTo>
                    <a:pt x="1572" y="64044"/>
                  </a:lnTo>
                  <a:lnTo>
                    <a:pt x="917" y="68104"/>
                  </a:lnTo>
                  <a:lnTo>
                    <a:pt x="393" y="72033"/>
                  </a:lnTo>
                  <a:lnTo>
                    <a:pt x="131" y="76093"/>
                  </a:lnTo>
                  <a:lnTo>
                    <a:pt x="1" y="80284"/>
                  </a:lnTo>
                  <a:lnTo>
                    <a:pt x="4061" y="80284"/>
                  </a:lnTo>
                  <a:lnTo>
                    <a:pt x="4192" y="76355"/>
                  </a:lnTo>
                  <a:lnTo>
                    <a:pt x="4453" y="72426"/>
                  </a:lnTo>
                  <a:lnTo>
                    <a:pt x="4977" y="68628"/>
                  </a:lnTo>
                  <a:lnTo>
                    <a:pt x="5632" y="64961"/>
                  </a:lnTo>
                  <a:lnTo>
                    <a:pt x="6549" y="61294"/>
                  </a:lnTo>
                  <a:lnTo>
                    <a:pt x="7597" y="57627"/>
                  </a:lnTo>
                  <a:lnTo>
                    <a:pt x="8775" y="54091"/>
                  </a:lnTo>
                  <a:lnTo>
                    <a:pt x="10085" y="50685"/>
                  </a:lnTo>
                  <a:lnTo>
                    <a:pt x="11657" y="47280"/>
                  </a:lnTo>
                  <a:lnTo>
                    <a:pt x="13359" y="44006"/>
                  </a:lnTo>
                  <a:lnTo>
                    <a:pt x="15193" y="40732"/>
                  </a:lnTo>
                  <a:lnTo>
                    <a:pt x="17157" y="37719"/>
                  </a:lnTo>
                  <a:lnTo>
                    <a:pt x="19253" y="34707"/>
                  </a:lnTo>
                  <a:lnTo>
                    <a:pt x="21479" y="31826"/>
                  </a:lnTo>
                  <a:lnTo>
                    <a:pt x="23968" y="29076"/>
                  </a:lnTo>
                  <a:lnTo>
                    <a:pt x="26456" y="26456"/>
                  </a:lnTo>
                  <a:lnTo>
                    <a:pt x="29076" y="23837"/>
                  </a:lnTo>
                  <a:lnTo>
                    <a:pt x="31826" y="21479"/>
                  </a:lnTo>
                  <a:lnTo>
                    <a:pt x="34707" y="19253"/>
                  </a:lnTo>
                  <a:lnTo>
                    <a:pt x="37720" y="17157"/>
                  </a:lnTo>
                  <a:lnTo>
                    <a:pt x="40863" y="15062"/>
                  </a:lnTo>
                  <a:lnTo>
                    <a:pt x="44006" y="13228"/>
                  </a:lnTo>
                  <a:lnTo>
                    <a:pt x="47280" y="11526"/>
                  </a:lnTo>
                  <a:lnTo>
                    <a:pt x="50685" y="10085"/>
                  </a:lnTo>
                  <a:lnTo>
                    <a:pt x="54091" y="8644"/>
                  </a:lnTo>
                  <a:lnTo>
                    <a:pt x="57627" y="7466"/>
                  </a:lnTo>
                  <a:lnTo>
                    <a:pt x="61294" y="6418"/>
                  </a:lnTo>
                  <a:lnTo>
                    <a:pt x="64961" y="5632"/>
                  </a:lnTo>
                  <a:lnTo>
                    <a:pt x="68759" y="4977"/>
                  </a:lnTo>
                  <a:lnTo>
                    <a:pt x="72557" y="4453"/>
                  </a:lnTo>
                  <a:lnTo>
                    <a:pt x="76355" y="4191"/>
                  </a:lnTo>
                  <a:lnTo>
                    <a:pt x="80284" y="4061"/>
                  </a:lnTo>
                  <a:lnTo>
                    <a:pt x="8028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33" name="Google Shape;433;p35"/>
            <p:cNvSpPr/>
            <p:nvPr/>
          </p:nvSpPr>
          <p:spPr>
            <a:xfrm>
              <a:off x="1852000" y="902775"/>
              <a:ext cx="2007125" cy="2007125"/>
            </a:xfrm>
            <a:custGeom>
              <a:rect b="b" l="l" r="r" t="t"/>
              <a:pathLst>
                <a:path extrusionOk="0" h="80285" w="80285">
                  <a:moveTo>
                    <a:pt x="76225" y="1"/>
                  </a:moveTo>
                  <a:lnTo>
                    <a:pt x="76094" y="3930"/>
                  </a:lnTo>
                  <a:lnTo>
                    <a:pt x="75832" y="7728"/>
                  </a:lnTo>
                  <a:lnTo>
                    <a:pt x="75308" y="11526"/>
                  </a:lnTo>
                  <a:lnTo>
                    <a:pt x="74653" y="15324"/>
                  </a:lnTo>
                  <a:lnTo>
                    <a:pt x="73867" y="18991"/>
                  </a:lnTo>
                  <a:lnTo>
                    <a:pt x="72819" y="22658"/>
                  </a:lnTo>
                  <a:lnTo>
                    <a:pt x="71641" y="26194"/>
                  </a:lnTo>
                  <a:lnTo>
                    <a:pt x="70200" y="29600"/>
                  </a:lnTo>
                  <a:lnTo>
                    <a:pt x="68628" y="33005"/>
                  </a:lnTo>
                  <a:lnTo>
                    <a:pt x="67057" y="36279"/>
                  </a:lnTo>
                  <a:lnTo>
                    <a:pt x="65223" y="39422"/>
                  </a:lnTo>
                  <a:lnTo>
                    <a:pt x="63128" y="42566"/>
                  </a:lnTo>
                  <a:lnTo>
                    <a:pt x="61032" y="45578"/>
                  </a:lnTo>
                  <a:lnTo>
                    <a:pt x="58806" y="48459"/>
                  </a:lnTo>
                  <a:lnTo>
                    <a:pt x="56448" y="51209"/>
                  </a:lnTo>
                  <a:lnTo>
                    <a:pt x="53829" y="53829"/>
                  </a:lnTo>
                  <a:lnTo>
                    <a:pt x="51209" y="56317"/>
                  </a:lnTo>
                  <a:lnTo>
                    <a:pt x="48459" y="58806"/>
                  </a:lnTo>
                  <a:lnTo>
                    <a:pt x="45578" y="61032"/>
                  </a:lnTo>
                  <a:lnTo>
                    <a:pt x="42566" y="63128"/>
                  </a:lnTo>
                  <a:lnTo>
                    <a:pt x="39553" y="65092"/>
                  </a:lnTo>
                  <a:lnTo>
                    <a:pt x="36279" y="66926"/>
                  </a:lnTo>
                  <a:lnTo>
                    <a:pt x="33005" y="68628"/>
                  </a:lnTo>
                  <a:lnTo>
                    <a:pt x="29600" y="70200"/>
                  </a:lnTo>
                  <a:lnTo>
                    <a:pt x="26194" y="71510"/>
                  </a:lnTo>
                  <a:lnTo>
                    <a:pt x="22658" y="72688"/>
                  </a:lnTo>
                  <a:lnTo>
                    <a:pt x="18991" y="73736"/>
                  </a:lnTo>
                  <a:lnTo>
                    <a:pt x="15324" y="74653"/>
                  </a:lnTo>
                  <a:lnTo>
                    <a:pt x="11657" y="75308"/>
                  </a:lnTo>
                  <a:lnTo>
                    <a:pt x="7859" y="75832"/>
                  </a:lnTo>
                  <a:lnTo>
                    <a:pt x="3930" y="76094"/>
                  </a:lnTo>
                  <a:lnTo>
                    <a:pt x="1" y="76224"/>
                  </a:lnTo>
                  <a:lnTo>
                    <a:pt x="1" y="80285"/>
                  </a:lnTo>
                  <a:lnTo>
                    <a:pt x="4192" y="80154"/>
                  </a:lnTo>
                  <a:lnTo>
                    <a:pt x="8252" y="79892"/>
                  </a:lnTo>
                  <a:lnTo>
                    <a:pt x="12181" y="79368"/>
                  </a:lnTo>
                  <a:lnTo>
                    <a:pt x="16241" y="78713"/>
                  </a:lnTo>
                  <a:lnTo>
                    <a:pt x="20039" y="77796"/>
                  </a:lnTo>
                  <a:lnTo>
                    <a:pt x="23837" y="76617"/>
                  </a:lnTo>
                  <a:lnTo>
                    <a:pt x="27635" y="75439"/>
                  </a:lnTo>
                  <a:lnTo>
                    <a:pt x="31302" y="73998"/>
                  </a:lnTo>
                  <a:lnTo>
                    <a:pt x="34838" y="72295"/>
                  </a:lnTo>
                  <a:lnTo>
                    <a:pt x="38244" y="70593"/>
                  </a:lnTo>
                  <a:lnTo>
                    <a:pt x="41649" y="68628"/>
                  </a:lnTo>
                  <a:lnTo>
                    <a:pt x="44923" y="66533"/>
                  </a:lnTo>
                  <a:lnTo>
                    <a:pt x="48066" y="64306"/>
                  </a:lnTo>
                  <a:lnTo>
                    <a:pt x="51079" y="61949"/>
                  </a:lnTo>
                  <a:lnTo>
                    <a:pt x="53960" y="59460"/>
                  </a:lnTo>
                  <a:lnTo>
                    <a:pt x="56841" y="56710"/>
                  </a:lnTo>
                  <a:lnTo>
                    <a:pt x="59461" y="53960"/>
                  </a:lnTo>
                  <a:lnTo>
                    <a:pt x="61949" y="51078"/>
                  </a:lnTo>
                  <a:lnTo>
                    <a:pt x="64306" y="47935"/>
                  </a:lnTo>
                  <a:lnTo>
                    <a:pt x="66533" y="44792"/>
                  </a:lnTo>
                  <a:lnTo>
                    <a:pt x="68628" y="41649"/>
                  </a:lnTo>
                  <a:lnTo>
                    <a:pt x="70593" y="38244"/>
                  </a:lnTo>
                  <a:lnTo>
                    <a:pt x="72426" y="34707"/>
                  </a:lnTo>
                  <a:lnTo>
                    <a:pt x="73998" y="31171"/>
                  </a:lnTo>
                  <a:lnTo>
                    <a:pt x="75439" y="27504"/>
                  </a:lnTo>
                  <a:lnTo>
                    <a:pt x="76748" y="23837"/>
                  </a:lnTo>
                  <a:lnTo>
                    <a:pt x="77796" y="20039"/>
                  </a:lnTo>
                  <a:lnTo>
                    <a:pt x="78713" y="16110"/>
                  </a:lnTo>
                  <a:lnTo>
                    <a:pt x="79368" y="12181"/>
                  </a:lnTo>
                  <a:lnTo>
                    <a:pt x="79892" y="8121"/>
                  </a:lnTo>
                  <a:lnTo>
                    <a:pt x="80285" y="4061"/>
                  </a:lnTo>
                  <a:lnTo>
                    <a:pt x="80285"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34" name="Google Shape;434;p35"/>
            <p:cNvSpPr/>
            <p:nvPr/>
          </p:nvSpPr>
          <p:spPr>
            <a:xfrm>
              <a:off x="1852000" y="2808375"/>
              <a:ext cx="2007125" cy="2007125"/>
            </a:xfrm>
            <a:custGeom>
              <a:rect b="b" l="l" r="r" t="t"/>
              <a:pathLst>
                <a:path extrusionOk="0" h="80285" w="80285">
                  <a:moveTo>
                    <a:pt x="1" y="0"/>
                  </a:moveTo>
                  <a:lnTo>
                    <a:pt x="1" y="4061"/>
                  </a:lnTo>
                  <a:lnTo>
                    <a:pt x="3930" y="4191"/>
                  </a:lnTo>
                  <a:lnTo>
                    <a:pt x="7859" y="4453"/>
                  </a:lnTo>
                  <a:lnTo>
                    <a:pt x="11657" y="4977"/>
                  </a:lnTo>
                  <a:lnTo>
                    <a:pt x="15324" y="5632"/>
                  </a:lnTo>
                  <a:lnTo>
                    <a:pt x="18991" y="6418"/>
                  </a:lnTo>
                  <a:lnTo>
                    <a:pt x="22658" y="7466"/>
                  </a:lnTo>
                  <a:lnTo>
                    <a:pt x="26194" y="8644"/>
                  </a:lnTo>
                  <a:lnTo>
                    <a:pt x="29600" y="10085"/>
                  </a:lnTo>
                  <a:lnTo>
                    <a:pt x="33005" y="11526"/>
                  </a:lnTo>
                  <a:lnTo>
                    <a:pt x="36279" y="13228"/>
                  </a:lnTo>
                  <a:lnTo>
                    <a:pt x="39553" y="15062"/>
                  </a:lnTo>
                  <a:lnTo>
                    <a:pt x="42566" y="17157"/>
                  </a:lnTo>
                  <a:lnTo>
                    <a:pt x="45578" y="19253"/>
                  </a:lnTo>
                  <a:lnTo>
                    <a:pt x="48459" y="21479"/>
                  </a:lnTo>
                  <a:lnTo>
                    <a:pt x="51209" y="23837"/>
                  </a:lnTo>
                  <a:lnTo>
                    <a:pt x="53829" y="26456"/>
                  </a:lnTo>
                  <a:lnTo>
                    <a:pt x="56448" y="29076"/>
                  </a:lnTo>
                  <a:lnTo>
                    <a:pt x="58806" y="31826"/>
                  </a:lnTo>
                  <a:lnTo>
                    <a:pt x="61032" y="34707"/>
                  </a:lnTo>
                  <a:lnTo>
                    <a:pt x="63128" y="37719"/>
                  </a:lnTo>
                  <a:lnTo>
                    <a:pt x="65223" y="40732"/>
                  </a:lnTo>
                  <a:lnTo>
                    <a:pt x="67057" y="44006"/>
                  </a:lnTo>
                  <a:lnTo>
                    <a:pt x="68628" y="47280"/>
                  </a:lnTo>
                  <a:lnTo>
                    <a:pt x="70200" y="50685"/>
                  </a:lnTo>
                  <a:lnTo>
                    <a:pt x="71641" y="54091"/>
                  </a:lnTo>
                  <a:lnTo>
                    <a:pt x="72819" y="57627"/>
                  </a:lnTo>
                  <a:lnTo>
                    <a:pt x="73867" y="61294"/>
                  </a:lnTo>
                  <a:lnTo>
                    <a:pt x="74653" y="64961"/>
                  </a:lnTo>
                  <a:lnTo>
                    <a:pt x="75308" y="68628"/>
                  </a:lnTo>
                  <a:lnTo>
                    <a:pt x="75832" y="72426"/>
                  </a:lnTo>
                  <a:lnTo>
                    <a:pt x="76094" y="76355"/>
                  </a:lnTo>
                  <a:lnTo>
                    <a:pt x="76225" y="80284"/>
                  </a:lnTo>
                  <a:lnTo>
                    <a:pt x="80285" y="80284"/>
                  </a:lnTo>
                  <a:lnTo>
                    <a:pt x="80285" y="76093"/>
                  </a:lnTo>
                  <a:lnTo>
                    <a:pt x="79892" y="72033"/>
                  </a:lnTo>
                  <a:lnTo>
                    <a:pt x="79368" y="68104"/>
                  </a:lnTo>
                  <a:lnTo>
                    <a:pt x="78713" y="64044"/>
                  </a:lnTo>
                  <a:lnTo>
                    <a:pt x="77796" y="60246"/>
                  </a:lnTo>
                  <a:lnTo>
                    <a:pt x="76748" y="56448"/>
                  </a:lnTo>
                  <a:lnTo>
                    <a:pt x="75439" y="52650"/>
                  </a:lnTo>
                  <a:lnTo>
                    <a:pt x="73998" y="48983"/>
                  </a:lnTo>
                  <a:lnTo>
                    <a:pt x="72426" y="45447"/>
                  </a:lnTo>
                  <a:lnTo>
                    <a:pt x="70593" y="42041"/>
                  </a:lnTo>
                  <a:lnTo>
                    <a:pt x="68628" y="38636"/>
                  </a:lnTo>
                  <a:lnTo>
                    <a:pt x="66533" y="35362"/>
                  </a:lnTo>
                  <a:lnTo>
                    <a:pt x="64306" y="32219"/>
                  </a:lnTo>
                  <a:lnTo>
                    <a:pt x="61949" y="29207"/>
                  </a:lnTo>
                  <a:lnTo>
                    <a:pt x="59461" y="26325"/>
                  </a:lnTo>
                  <a:lnTo>
                    <a:pt x="56841" y="23444"/>
                  </a:lnTo>
                  <a:lnTo>
                    <a:pt x="53960" y="20825"/>
                  </a:lnTo>
                  <a:lnTo>
                    <a:pt x="51079" y="18336"/>
                  </a:lnTo>
                  <a:lnTo>
                    <a:pt x="48066" y="15979"/>
                  </a:lnTo>
                  <a:lnTo>
                    <a:pt x="44923" y="13621"/>
                  </a:lnTo>
                  <a:lnTo>
                    <a:pt x="41649" y="11657"/>
                  </a:lnTo>
                  <a:lnTo>
                    <a:pt x="38244" y="9692"/>
                  </a:lnTo>
                  <a:lnTo>
                    <a:pt x="34838" y="7859"/>
                  </a:lnTo>
                  <a:lnTo>
                    <a:pt x="31302" y="6287"/>
                  </a:lnTo>
                  <a:lnTo>
                    <a:pt x="27635" y="4846"/>
                  </a:lnTo>
                  <a:lnTo>
                    <a:pt x="23837" y="3537"/>
                  </a:lnTo>
                  <a:lnTo>
                    <a:pt x="20039" y="2489"/>
                  </a:lnTo>
                  <a:lnTo>
                    <a:pt x="16241" y="1572"/>
                  </a:lnTo>
                  <a:lnTo>
                    <a:pt x="12181" y="917"/>
                  </a:lnTo>
                  <a:lnTo>
                    <a:pt x="8252" y="393"/>
                  </a:lnTo>
                  <a:lnTo>
                    <a:pt x="419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35" name="Google Shape;435;p35"/>
            <p:cNvSpPr/>
            <p:nvPr/>
          </p:nvSpPr>
          <p:spPr>
            <a:xfrm>
              <a:off x="3757600" y="287225"/>
              <a:ext cx="101525" cy="615575"/>
            </a:xfrm>
            <a:custGeom>
              <a:rect b="b" l="l" r="r" t="t"/>
              <a:pathLst>
                <a:path extrusionOk="0" h="24623" w="4061">
                  <a:moveTo>
                    <a:pt x="1" y="1"/>
                  </a:moveTo>
                  <a:lnTo>
                    <a:pt x="1" y="24623"/>
                  </a:lnTo>
                  <a:lnTo>
                    <a:pt x="4061" y="24623"/>
                  </a:lnTo>
                  <a:lnTo>
                    <a:pt x="406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36" name="Google Shape;436;p35"/>
            <p:cNvSpPr/>
            <p:nvPr/>
          </p:nvSpPr>
          <p:spPr>
            <a:xfrm>
              <a:off x="5764700" y="2808375"/>
              <a:ext cx="615575" cy="101525"/>
            </a:xfrm>
            <a:custGeom>
              <a:rect b="b" l="l" r="r" t="t"/>
              <a:pathLst>
                <a:path extrusionOk="0" h="4061" w="24623">
                  <a:moveTo>
                    <a:pt x="0" y="0"/>
                  </a:moveTo>
                  <a:lnTo>
                    <a:pt x="0" y="4061"/>
                  </a:lnTo>
                  <a:lnTo>
                    <a:pt x="24622" y="4061"/>
                  </a:lnTo>
                  <a:lnTo>
                    <a:pt x="2462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37" name="Google Shape;437;p35"/>
            <p:cNvSpPr/>
            <p:nvPr/>
          </p:nvSpPr>
          <p:spPr>
            <a:xfrm>
              <a:off x="3757600" y="4815475"/>
              <a:ext cx="101525" cy="612300"/>
            </a:xfrm>
            <a:custGeom>
              <a:rect b="b" l="l" r="r" t="t"/>
              <a:pathLst>
                <a:path extrusionOk="0" h="24492" w="4061">
                  <a:moveTo>
                    <a:pt x="1" y="0"/>
                  </a:moveTo>
                  <a:lnTo>
                    <a:pt x="1" y="24491"/>
                  </a:lnTo>
                  <a:lnTo>
                    <a:pt x="4061" y="24491"/>
                  </a:lnTo>
                  <a:lnTo>
                    <a:pt x="406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38" name="Google Shape;438;p35"/>
            <p:cNvSpPr/>
            <p:nvPr/>
          </p:nvSpPr>
          <p:spPr>
            <a:xfrm>
              <a:off x="1239725" y="2808375"/>
              <a:ext cx="612300" cy="101525"/>
            </a:xfrm>
            <a:custGeom>
              <a:rect b="b" l="l" r="r" t="t"/>
              <a:pathLst>
                <a:path extrusionOk="0" h="4061" w="24492">
                  <a:moveTo>
                    <a:pt x="1" y="0"/>
                  </a:moveTo>
                  <a:lnTo>
                    <a:pt x="1" y="4061"/>
                  </a:lnTo>
                  <a:lnTo>
                    <a:pt x="24492" y="4061"/>
                  </a:lnTo>
                  <a:lnTo>
                    <a:pt x="2449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439" name="Google Shape;439;p35"/>
          <p:cNvGrpSpPr/>
          <p:nvPr/>
        </p:nvGrpSpPr>
        <p:grpSpPr>
          <a:xfrm>
            <a:off x="4945835" y="2129173"/>
            <a:ext cx="429578" cy="429578"/>
            <a:chOff x="1190625" y="238125"/>
            <a:chExt cx="5238750" cy="5238750"/>
          </a:xfrm>
        </p:grpSpPr>
        <p:sp>
          <p:nvSpPr>
            <p:cNvPr id="440" name="Google Shape;440;p35"/>
            <p:cNvSpPr/>
            <p:nvPr/>
          </p:nvSpPr>
          <p:spPr>
            <a:xfrm>
              <a:off x="1190625" y="238125"/>
              <a:ext cx="5238750" cy="5238750"/>
            </a:xfrm>
            <a:custGeom>
              <a:rect b="b" l="l" r="r" t="t"/>
              <a:pathLst>
                <a:path extrusionOk="0" h="209550" w="209550">
                  <a:moveTo>
                    <a:pt x="104775" y="4191"/>
                  </a:moveTo>
                  <a:lnTo>
                    <a:pt x="109621" y="4322"/>
                  </a:lnTo>
                  <a:lnTo>
                    <a:pt x="114336" y="4584"/>
                  </a:lnTo>
                  <a:lnTo>
                    <a:pt x="119182" y="5239"/>
                  </a:lnTo>
                  <a:lnTo>
                    <a:pt x="124027" y="6025"/>
                  </a:lnTo>
                  <a:lnTo>
                    <a:pt x="128742" y="7072"/>
                  </a:lnTo>
                  <a:lnTo>
                    <a:pt x="133457" y="8251"/>
                  </a:lnTo>
                  <a:lnTo>
                    <a:pt x="138041" y="9823"/>
                  </a:lnTo>
                  <a:lnTo>
                    <a:pt x="142625" y="11525"/>
                  </a:lnTo>
                  <a:lnTo>
                    <a:pt x="147209" y="13490"/>
                  </a:lnTo>
                  <a:lnTo>
                    <a:pt x="151531" y="15716"/>
                  </a:lnTo>
                  <a:lnTo>
                    <a:pt x="155984" y="18074"/>
                  </a:lnTo>
                  <a:lnTo>
                    <a:pt x="160175" y="20693"/>
                  </a:lnTo>
                  <a:lnTo>
                    <a:pt x="164235" y="23574"/>
                  </a:lnTo>
                  <a:lnTo>
                    <a:pt x="168295" y="26718"/>
                  </a:lnTo>
                  <a:lnTo>
                    <a:pt x="172224" y="29992"/>
                  </a:lnTo>
                  <a:lnTo>
                    <a:pt x="175891" y="33659"/>
                  </a:lnTo>
                  <a:lnTo>
                    <a:pt x="179558" y="37326"/>
                  </a:lnTo>
                  <a:lnTo>
                    <a:pt x="182832" y="41255"/>
                  </a:lnTo>
                  <a:lnTo>
                    <a:pt x="185976" y="45315"/>
                  </a:lnTo>
                  <a:lnTo>
                    <a:pt x="188857" y="49375"/>
                  </a:lnTo>
                  <a:lnTo>
                    <a:pt x="191476" y="53566"/>
                  </a:lnTo>
                  <a:lnTo>
                    <a:pt x="193834" y="58019"/>
                  </a:lnTo>
                  <a:lnTo>
                    <a:pt x="196060" y="62341"/>
                  </a:lnTo>
                  <a:lnTo>
                    <a:pt x="198025" y="66925"/>
                  </a:lnTo>
                  <a:lnTo>
                    <a:pt x="199727" y="71509"/>
                  </a:lnTo>
                  <a:lnTo>
                    <a:pt x="201299" y="76093"/>
                  </a:lnTo>
                  <a:lnTo>
                    <a:pt x="202478" y="80808"/>
                  </a:lnTo>
                  <a:lnTo>
                    <a:pt x="203525" y="85523"/>
                  </a:lnTo>
                  <a:lnTo>
                    <a:pt x="204311" y="90368"/>
                  </a:lnTo>
                  <a:lnTo>
                    <a:pt x="204966" y="95214"/>
                  </a:lnTo>
                  <a:lnTo>
                    <a:pt x="205228" y="99929"/>
                  </a:lnTo>
                  <a:lnTo>
                    <a:pt x="205359" y="104775"/>
                  </a:lnTo>
                  <a:lnTo>
                    <a:pt x="205228" y="109621"/>
                  </a:lnTo>
                  <a:lnTo>
                    <a:pt x="204966" y="114467"/>
                  </a:lnTo>
                  <a:lnTo>
                    <a:pt x="204311" y="119313"/>
                  </a:lnTo>
                  <a:lnTo>
                    <a:pt x="203525" y="124027"/>
                  </a:lnTo>
                  <a:lnTo>
                    <a:pt x="202478" y="128873"/>
                  </a:lnTo>
                  <a:lnTo>
                    <a:pt x="201299" y="133457"/>
                  </a:lnTo>
                  <a:lnTo>
                    <a:pt x="199727" y="138172"/>
                  </a:lnTo>
                  <a:lnTo>
                    <a:pt x="198025" y="142756"/>
                  </a:lnTo>
                  <a:lnTo>
                    <a:pt x="196060" y="147209"/>
                  </a:lnTo>
                  <a:lnTo>
                    <a:pt x="193834" y="151662"/>
                  </a:lnTo>
                  <a:lnTo>
                    <a:pt x="191476" y="155984"/>
                  </a:lnTo>
                  <a:lnTo>
                    <a:pt x="188857" y="160306"/>
                  </a:lnTo>
                  <a:lnTo>
                    <a:pt x="185976" y="164366"/>
                  </a:lnTo>
                  <a:lnTo>
                    <a:pt x="182832" y="168426"/>
                  </a:lnTo>
                  <a:lnTo>
                    <a:pt x="179558" y="172224"/>
                  </a:lnTo>
                  <a:lnTo>
                    <a:pt x="175891" y="176022"/>
                  </a:lnTo>
                  <a:lnTo>
                    <a:pt x="172224" y="179558"/>
                  </a:lnTo>
                  <a:lnTo>
                    <a:pt x="168295" y="182963"/>
                  </a:lnTo>
                  <a:lnTo>
                    <a:pt x="164235" y="185976"/>
                  </a:lnTo>
                  <a:lnTo>
                    <a:pt x="160175" y="188857"/>
                  </a:lnTo>
                  <a:lnTo>
                    <a:pt x="155984" y="191607"/>
                  </a:lnTo>
                  <a:lnTo>
                    <a:pt x="151531" y="193965"/>
                  </a:lnTo>
                  <a:lnTo>
                    <a:pt x="147209" y="196191"/>
                  </a:lnTo>
                  <a:lnTo>
                    <a:pt x="142625" y="198156"/>
                  </a:lnTo>
                  <a:lnTo>
                    <a:pt x="138041" y="199858"/>
                  </a:lnTo>
                  <a:lnTo>
                    <a:pt x="133457" y="201299"/>
                  </a:lnTo>
                  <a:lnTo>
                    <a:pt x="128742" y="202609"/>
                  </a:lnTo>
                  <a:lnTo>
                    <a:pt x="124027" y="203656"/>
                  </a:lnTo>
                  <a:lnTo>
                    <a:pt x="119182" y="204442"/>
                  </a:lnTo>
                  <a:lnTo>
                    <a:pt x="114336" y="204966"/>
                  </a:lnTo>
                  <a:lnTo>
                    <a:pt x="109621" y="205359"/>
                  </a:lnTo>
                  <a:lnTo>
                    <a:pt x="104775" y="205490"/>
                  </a:lnTo>
                  <a:lnTo>
                    <a:pt x="99929" y="205359"/>
                  </a:lnTo>
                  <a:lnTo>
                    <a:pt x="95083" y="204966"/>
                  </a:lnTo>
                  <a:lnTo>
                    <a:pt x="90237" y="204442"/>
                  </a:lnTo>
                  <a:lnTo>
                    <a:pt x="85523" y="203656"/>
                  </a:lnTo>
                  <a:lnTo>
                    <a:pt x="80677" y="202609"/>
                  </a:lnTo>
                  <a:lnTo>
                    <a:pt x="76093" y="201299"/>
                  </a:lnTo>
                  <a:lnTo>
                    <a:pt x="71378" y="199858"/>
                  </a:lnTo>
                  <a:lnTo>
                    <a:pt x="66794" y="198156"/>
                  </a:lnTo>
                  <a:lnTo>
                    <a:pt x="62341" y="196191"/>
                  </a:lnTo>
                  <a:lnTo>
                    <a:pt x="57888" y="193965"/>
                  </a:lnTo>
                  <a:lnTo>
                    <a:pt x="53566" y="191607"/>
                  </a:lnTo>
                  <a:lnTo>
                    <a:pt x="49244" y="188857"/>
                  </a:lnTo>
                  <a:lnTo>
                    <a:pt x="45184" y="185976"/>
                  </a:lnTo>
                  <a:lnTo>
                    <a:pt x="41124" y="182963"/>
                  </a:lnTo>
                  <a:lnTo>
                    <a:pt x="37326" y="179558"/>
                  </a:lnTo>
                  <a:lnTo>
                    <a:pt x="33528" y="176022"/>
                  </a:lnTo>
                  <a:lnTo>
                    <a:pt x="29992" y="172224"/>
                  </a:lnTo>
                  <a:lnTo>
                    <a:pt x="26587" y="168426"/>
                  </a:lnTo>
                  <a:lnTo>
                    <a:pt x="23574" y="164366"/>
                  </a:lnTo>
                  <a:lnTo>
                    <a:pt x="20693" y="160306"/>
                  </a:lnTo>
                  <a:lnTo>
                    <a:pt x="17943" y="155984"/>
                  </a:lnTo>
                  <a:lnTo>
                    <a:pt x="15585" y="151662"/>
                  </a:lnTo>
                  <a:lnTo>
                    <a:pt x="13359" y="147209"/>
                  </a:lnTo>
                  <a:lnTo>
                    <a:pt x="11394" y="142756"/>
                  </a:lnTo>
                  <a:lnTo>
                    <a:pt x="9692" y="138172"/>
                  </a:lnTo>
                  <a:lnTo>
                    <a:pt x="8251" y="133457"/>
                  </a:lnTo>
                  <a:lnTo>
                    <a:pt x="6941" y="128742"/>
                  </a:lnTo>
                  <a:lnTo>
                    <a:pt x="5894" y="124027"/>
                  </a:lnTo>
                  <a:lnTo>
                    <a:pt x="5108" y="119313"/>
                  </a:lnTo>
                  <a:lnTo>
                    <a:pt x="4584" y="114467"/>
                  </a:lnTo>
                  <a:lnTo>
                    <a:pt x="4191" y="109621"/>
                  </a:lnTo>
                  <a:lnTo>
                    <a:pt x="4060" y="104775"/>
                  </a:lnTo>
                  <a:lnTo>
                    <a:pt x="4191" y="99929"/>
                  </a:lnTo>
                  <a:lnTo>
                    <a:pt x="4584" y="95214"/>
                  </a:lnTo>
                  <a:lnTo>
                    <a:pt x="5108" y="90368"/>
                  </a:lnTo>
                  <a:lnTo>
                    <a:pt x="5894" y="85523"/>
                  </a:lnTo>
                  <a:lnTo>
                    <a:pt x="6941" y="80808"/>
                  </a:lnTo>
                  <a:lnTo>
                    <a:pt x="8251" y="76093"/>
                  </a:lnTo>
                  <a:lnTo>
                    <a:pt x="9692" y="71509"/>
                  </a:lnTo>
                  <a:lnTo>
                    <a:pt x="11394" y="66925"/>
                  </a:lnTo>
                  <a:lnTo>
                    <a:pt x="13359" y="62341"/>
                  </a:lnTo>
                  <a:lnTo>
                    <a:pt x="15585" y="58019"/>
                  </a:lnTo>
                  <a:lnTo>
                    <a:pt x="17943" y="53566"/>
                  </a:lnTo>
                  <a:lnTo>
                    <a:pt x="20693" y="49375"/>
                  </a:lnTo>
                  <a:lnTo>
                    <a:pt x="23574" y="45315"/>
                  </a:lnTo>
                  <a:lnTo>
                    <a:pt x="26587" y="41255"/>
                  </a:lnTo>
                  <a:lnTo>
                    <a:pt x="29992" y="37326"/>
                  </a:lnTo>
                  <a:lnTo>
                    <a:pt x="33528" y="33659"/>
                  </a:lnTo>
                  <a:lnTo>
                    <a:pt x="37326" y="29992"/>
                  </a:lnTo>
                  <a:lnTo>
                    <a:pt x="41124" y="26718"/>
                  </a:lnTo>
                  <a:lnTo>
                    <a:pt x="45184" y="23574"/>
                  </a:lnTo>
                  <a:lnTo>
                    <a:pt x="49244" y="20693"/>
                  </a:lnTo>
                  <a:lnTo>
                    <a:pt x="53566" y="18074"/>
                  </a:lnTo>
                  <a:lnTo>
                    <a:pt x="57888" y="15716"/>
                  </a:lnTo>
                  <a:lnTo>
                    <a:pt x="62341" y="13490"/>
                  </a:lnTo>
                  <a:lnTo>
                    <a:pt x="66794" y="11525"/>
                  </a:lnTo>
                  <a:lnTo>
                    <a:pt x="71378" y="9823"/>
                  </a:lnTo>
                  <a:lnTo>
                    <a:pt x="76093" y="8251"/>
                  </a:lnTo>
                  <a:lnTo>
                    <a:pt x="80677" y="7072"/>
                  </a:lnTo>
                  <a:lnTo>
                    <a:pt x="85523" y="6025"/>
                  </a:lnTo>
                  <a:lnTo>
                    <a:pt x="90237" y="5239"/>
                  </a:lnTo>
                  <a:lnTo>
                    <a:pt x="95083" y="4584"/>
                  </a:lnTo>
                  <a:lnTo>
                    <a:pt x="99929" y="4322"/>
                  </a:lnTo>
                  <a:lnTo>
                    <a:pt x="104775" y="4191"/>
                  </a:lnTo>
                  <a:close/>
                  <a:moveTo>
                    <a:pt x="104775" y="0"/>
                  </a:moveTo>
                  <a:lnTo>
                    <a:pt x="99667" y="131"/>
                  </a:lnTo>
                  <a:lnTo>
                    <a:pt x="94690" y="524"/>
                  </a:lnTo>
                  <a:lnTo>
                    <a:pt x="89714" y="1179"/>
                  </a:lnTo>
                  <a:lnTo>
                    <a:pt x="84737" y="1965"/>
                  </a:lnTo>
                  <a:lnTo>
                    <a:pt x="79760" y="3012"/>
                  </a:lnTo>
                  <a:lnTo>
                    <a:pt x="74914" y="4322"/>
                  </a:lnTo>
                  <a:lnTo>
                    <a:pt x="70068" y="5894"/>
                  </a:lnTo>
                  <a:lnTo>
                    <a:pt x="65222" y="7727"/>
                  </a:lnTo>
                  <a:lnTo>
                    <a:pt x="60639" y="9692"/>
                  </a:lnTo>
                  <a:lnTo>
                    <a:pt x="55924" y="12049"/>
                  </a:lnTo>
                  <a:lnTo>
                    <a:pt x="51471" y="14538"/>
                  </a:lnTo>
                  <a:lnTo>
                    <a:pt x="47018" y="17288"/>
                  </a:lnTo>
                  <a:lnTo>
                    <a:pt x="42696" y="20300"/>
                  </a:lnTo>
                  <a:lnTo>
                    <a:pt x="38505" y="23574"/>
                  </a:lnTo>
                  <a:lnTo>
                    <a:pt x="34576" y="26980"/>
                  </a:lnTo>
                  <a:lnTo>
                    <a:pt x="30647" y="30647"/>
                  </a:lnTo>
                  <a:lnTo>
                    <a:pt x="26849" y="34576"/>
                  </a:lnTo>
                  <a:lnTo>
                    <a:pt x="23443" y="38636"/>
                  </a:lnTo>
                  <a:lnTo>
                    <a:pt x="20169" y="42827"/>
                  </a:lnTo>
                  <a:lnTo>
                    <a:pt x="17157" y="47149"/>
                  </a:lnTo>
                  <a:lnTo>
                    <a:pt x="14407" y="51602"/>
                  </a:lnTo>
                  <a:lnTo>
                    <a:pt x="11918" y="56055"/>
                  </a:lnTo>
                  <a:lnTo>
                    <a:pt x="9692" y="60639"/>
                  </a:lnTo>
                  <a:lnTo>
                    <a:pt x="7596" y="65353"/>
                  </a:lnTo>
                  <a:lnTo>
                    <a:pt x="5763" y="70068"/>
                  </a:lnTo>
                  <a:lnTo>
                    <a:pt x="4322" y="74914"/>
                  </a:lnTo>
                  <a:lnTo>
                    <a:pt x="3012" y="79891"/>
                  </a:lnTo>
                  <a:lnTo>
                    <a:pt x="1834" y="84737"/>
                  </a:lnTo>
                  <a:lnTo>
                    <a:pt x="1048" y="89714"/>
                  </a:lnTo>
                  <a:lnTo>
                    <a:pt x="393" y="94821"/>
                  </a:lnTo>
                  <a:lnTo>
                    <a:pt x="131" y="99798"/>
                  </a:lnTo>
                  <a:lnTo>
                    <a:pt x="0" y="104775"/>
                  </a:lnTo>
                  <a:lnTo>
                    <a:pt x="131" y="109883"/>
                  </a:lnTo>
                  <a:lnTo>
                    <a:pt x="393" y="114860"/>
                  </a:lnTo>
                  <a:lnTo>
                    <a:pt x="1048" y="119836"/>
                  </a:lnTo>
                  <a:lnTo>
                    <a:pt x="1834" y="124813"/>
                  </a:lnTo>
                  <a:lnTo>
                    <a:pt x="3012" y="129790"/>
                  </a:lnTo>
                  <a:lnTo>
                    <a:pt x="4322" y="134636"/>
                  </a:lnTo>
                  <a:lnTo>
                    <a:pt x="5763" y="139482"/>
                  </a:lnTo>
                  <a:lnTo>
                    <a:pt x="7596" y="144328"/>
                  </a:lnTo>
                  <a:lnTo>
                    <a:pt x="9692" y="148911"/>
                  </a:lnTo>
                  <a:lnTo>
                    <a:pt x="11918" y="153626"/>
                  </a:lnTo>
                  <a:lnTo>
                    <a:pt x="14407" y="158079"/>
                  </a:lnTo>
                  <a:lnTo>
                    <a:pt x="17157" y="162532"/>
                  </a:lnTo>
                  <a:lnTo>
                    <a:pt x="20169" y="166854"/>
                  </a:lnTo>
                  <a:lnTo>
                    <a:pt x="23443" y="171045"/>
                  </a:lnTo>
                  <a:lnTo>
                    <a:pt x="26849" y="174974"/>
                  </a:lnTo>
                  <a:lnTo>
                    <a:pt x="30647" y="178903"/>
                  </a:lnTo>
                  <a:lnTo>
                    <a:pt x="34576" y="182701"/>
                  </a:lnTo>
                  <a:lnTo>
                    <a:pt x="38505" y="186107"/>
                  </a:lnTo>
                  <a:lnTo>
                    <a:pt x="42696" y="189381"/>
                  </a:lnTo>
                  <a:lnTo>
                    <a:pt x="47018" y="192393"/>
                  </a:lnTo>
                  <a:lnTo>
                    <a:pt x="51471" y="195143"/>
                  </a:lnTo>
                  <a:lnTo>
                    <a:pt x="55924" y="197632"/>
                  </a:lnTo>
                  <a:lnTo>
                    <a:pt x="60639" y="199858"/>
                  </a:lnTo>
                  <a:lnTo>
                    <a:pt x="65222" y="201954"/>
                  </a:lnTo>
                  <a:lnTo>
                    <a:pt x="70068" y="203787"/>
                  </a:lnTo>
                  <a:lnTo>
                    <a:pt x="74914" y="205228"/>
                  </a:lnTo>
                  <a:lnTo>
                    <a:pt x="79760" y="206538"/>
                  </a:lnTo>
                  <a:lnTo>
                    <a:pt x="84737" y="207716"/>
                  </a:lnTo>
                  <a:lnTo>
                    <a:pt x="89714" y="208502"/>
                  </a:lnTo>
                  <a:lnTo>
                    <a:pt x="94690" y="209157"/>
                  </a:lnTo>
                  <a:lnTo>
                    <a:pt x="99667" y="209419"/>
                  </a:lnTo>
                  <a:lnTo>
                    <a:pt x="104775" y="209550"/>
                  </a:lnTo>
                  <a:lnTo>
                    <a:pt x="109752" y="209419"/>
                  </a:lnTo>
                  <a:lnTo>
                    <a:pt x="114729" y="209157"/>
                  </a:lnTo>
                  <a:lnTo>
                    <a:pt x="119836" y="208502"/>
                  </a:lnTo>
                  <a:lnTo>
                    <a:pt x="124813" y="207716"/>
                  </a:lnTo>
                  <a:lnTo>
                    <a:pt x="129659" y="206538"/>
                  </a:lnTo>
                  <a:lnTo>
                    <a:pt x="134636" y="205228"/>
                  </a:lnTo>
                  <a:lnTo>
                    <a:pt x="139482" y="203787"/>
                  </a:lnTo>
                  <a:lnTo>
                    <a:pt x="144197" y="201954"/>
                  </a:lnTo>
                  <a:lnTo>
                    <a:pt x="148911" y="199858"/>
                  </a:lnTo>
                  <a:lnTo>
                    <a:pt x="153495" y="197632"/>
                  </a:lnTo>
                  <a:lnTo>
                    <a:pt x="157948" y="195143"/>
                  </a:lnTo>
                  <a:lnTo>
                    <a:pt x="162401" y="192393"/>
                  </a:lnTo>
                  <a:lnTo>
                    <a:pt x="166723" y="189381"/>
                  </a:lnTo>
                  <a:lnTo>
                    <a:pt x="170914" y="186107"/>
                  </a:lnTo>
                  <a:lnTo>
                    <a:pt x="174974" y="182701"/>
                  </a:lnTo>
                  <a:lnTo>
                    <a:pt x="178903" y="178903"/>
                  </a:lnTo>
                  <a:lnTo>
                    <a:pt x="182570" y="174974"/>
                  </a:lnTo>
                  <a:lnTo>
                    <a:pt x="185976" y="171045"/>
                  </a:lnTo>
                  <a:lnTo>
                    <a:pt x="189250" y="166854"/>
                  </a:lnTo>
                  <a:lnTo>
                    <a:pt x="192262" y="162532"/>
                  </a:lnTo>
                  <a:lnTo>
                    <a:pt x="195012" y="158079"/>
                  </a:lnTo>
                  <a:lnTo>
                    <a:pt x="197501" y="153626"/>
                  </a:lnTo>
                  <a:lnTo>
                    <a:pt x="199858" y="148911"/>
                  </a:lnTo>
                  <a:lnTo>
                    <a:pt x="201823" y="144328"/>
                  </a:lnTo>
                  <a:lnTo>
                    <a:pt x="203656" y="139482"/>
                  </a:lnTo>
                  <a:lnTo>
                    <a:pt x="205228" y="134636"/>
                  </a:lnTo>
                  <a:lnTo>
                    <a:pt x="206538" y="129790"/>
                  </a:lnTo>
                  <a:lnTo>
                    <a:pt x="207585" y="124813"/>
                  </a:lnTo>
                  <a:lnTo>
                    <a:pt x="208371" y="119836"/>
                  </a:lnTo>
                  <a:lnTo>
                    <a:pt x="209026" y="114860"/>
                  </a:lnTo>
                  <a:lnTo>
                    <a:pt x="209419" y="109883"/>
                  </a:lnTo>
                  <a:lnTo>
                    <a:pt x="209550" y="104775"/>
                  </a:lnTo>
                  <a:lnTo>
                    <a:pt x="209419" y="99798"/>
                  </a:lnTo>
                  <a:lnTo>
                    <a:pt x="209026" y="94821"/>
                  </a:lnTo>
                  <a:lnTo>
                    <a:pt x="208371" y="89714"/>
                  </a:lnTo>
                  <a:lnTo>
                    <a:pt x="207585" y="84737"/>
                  </a:lnTo>
                  <a:lnTo>
                    <a:pt x="206538" y="79891"/>
                  </a:lnTo>
                  <a:lnTo>
                    <a:pt x="205228" y="74914"/>
                  </a:lnTo>
                  <a:lnTo>
                    <a:pt x="203656" y="70068"/>
                  </a:lnTo>
                  <a:lnTo>
                    <a:pt x="201823" y="65353"/>
                  </a:lnTo>
                  <a:lnTo>
                    <a:pt x="199858" y="60639"/>
                  </a:lnTo>
                  <a:lnTo>
                    <a:pt x="197501" y="56055"/>
                  </a:lnTo>
                  <a:lnTo>
                    <a:pt x="195012" y="51602"/>
                  </a:lnTo>
                  <a:lnTo>
                    <a:pt x="192262" y="47149"/>
                  </a:lnTo>
                  <a:lnTo>
                    <a:pt x="189250" y="42827"/>
                  </a:lnTo>
                  <a:lnTo>
                    <a:pt x="185976" y="38636"/>
                  </a:lnTo>
                  <a:lnTo>
                    <a:pt x="182570" y="34576"/>
                  </a:lnTo>
                  <a:lnTo>
                    <a:pt x="178903" y="30647"/>
                  </a:lnTo>
                  <a:lnTo>
                    <a:pt x="174974" y="26980"/>
                  </a:lnTo>
                  <a:lnTo>
                    <a:pt x="170914" y="23574"/>
                  </a:lnTo>
                  <a:lnTo>
                    <a:pt x="166723" y="20300"/>
                  </a:lnTo>
                  <a:lnTo>
                    <a:pt x="162401" y="17288"/>
                  </a:lnTo>
                  <a:lnTo>
                    <a:pt x="157948" y="14538"/>
                  </a:lnTo>
                  <a:lnTo>
                    <a:pt x="153495" y="12049"/>
                  </a:lnTo>
                  <a:lnTo>
                    <a:pt x="148911" y="9692"/>
                  </a:lnTo>
                  <a:lnTo>
                    <a:pt x="144197" y="7727"/>
                  </a:lnTo>
                  <a:lnTo>
                    <a:pt x="139482" y="5894"/>
                  </a:lnTo>
                  <a:lnTo>
                    <a:pt x="134636" y="4322"/>
                  </a:lnTo>
                  <a:lnTo>
                    <a:pt x="129659" y="3012"/>
                  </a:lnTo>
                  <a:lnTo>
                    <a:pt x="124813" y="1965"/>
                  </a:lnTo>
                  <a:lnTo>
                    <a:pt x="119836" y="1179"/>
                  </a:lnTo>
                  <a:lnTo>
                    <a:pt x="114729" y="524"/>
                  </a:lnTo>
                  <a:lnTo>
                    <a:pt x="109752" y="131"/>
                  </a:lnTo>
                  <a:lnTo>
                    <a:pt x="10477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41" name="Google Shape;441;p35"/>
            <p:cNvSpPr/>
            <p:nvPr/>
          </p:nvSpPr>
          <p:spPr>
            <a:xfrm>
              <a:off x="1956775" y="1007550"/>
              <a:ext cx="3703175" cy="3703175"/>
            </a:xfrm>
            <a:custGeom>
              <a:rect b="b" l="l" r="r" t="t"/>
              <a:pathLst>
                <a:path extrusionOk="0" h="148127" w="148127">
                  <a:moveTo>
                    <a:pt x="132017" y="16110"/>
                  </a:moveTo>
                  <a:lnTo>
                    <a:pt x="129922" y="19384"/>
                  </a:lnTo>
                  <a:lnTo>
                    <a:pt x="127957" y="22658"/>
                  </a:lnTo>
                  <a:lnTo>
                    <a:pt x="126124" y="26063"/>
                  </a:lnTo>
                  <a:lnTo>
                    <a:pt x="124421" y="29469"/>
                  </a:lnTo>
                  <a:lnTo>
                    <a:pt x="122980" y="32874"/>
                  </a:lnTo>
                  <a:lnTo>
                    <a:pt x="121540" y="36410"/>
                  </a:lnTo>
                  <a:lnTo>
                    <a:pt x="120230" y="39946"/>
                  </a:lnTo>
                  <a:lnTo>
                    <a:pt x="119051" y="43613"/>
                  </a:lnTo>
                  <a:lnTo>
                    <a:pt x="118004" y="47280"/>
                  </a:lnTo>
                  <a:lnTo>
                    <a:pt x="117087" y="50948"/>
                  </a:lnTo>
                  <a:lnTo>
                    <a:pt x="116301" y="54746"/>
                  </a:lnTo>
                  <a:lnTo>
                    <a:pt x="115646" y="58544"/>
                  </a:lnTo>
                  <a:lnTo>
                    <a:pt x="115253" y="62342"/>
                  </a:lnTo>
                  <a:lnTo>
                    <a:pt x="114860" y="66271"/>
                  </a:lnTo>
                  <a:lnTo>
                    <a:pt x="114598" y="70069"/>
                  </a:lnTo>
                  <a:lnTo>
                    <a:pt x="114598" y="73998"/>
                  </a:lnTo>
                  <a:lnTo>
                    <a:pt x="114598" y="77927"/>
                  </a:lnTo>
                  <a:lnTo>
                    <a:pt x="114860" y="81856"/>
                  </a:lnTo>
                  <a:lnTo>
                    <a:pt x="115253" y="85654"/>
                  </a:lnTo>
                  <a:lnTo>
                    <a:pt x="115646" y="89583"/>
                  </a:lnTo>
                  <a:lnTo>
                    <a:pt x="116301" y="93250"/>
                  </a:lnTo>
                  <a:lnTo>
                    <a:pt x="117087" y="97049"/>
                  </a:lnTo>
                  <a:lnTo>
                    <a:pt x="118004" y="100847"/>
                  </a:lnTo>
                  <a:lnTo>
                    <a:pt x="119051" y="104514"/>
                  </a:lnTo>
                  <a:lnTo>
                    <a:pt x="120230" y="108050"/>
                  </a:lnTo>
                  <a:lnTo>
                    <a:pt x="121540" y="111717"/>
                  </a:lnTo>
                  <a:lnTo>
                    <a:pt x="122980" y="115253"/>
                  </a:lnTo>
                  <a:lnTo>
                    <a:pt x="124421" y="118658"/>
                  </a:lnTo>
                  <a:lnTo>
                    <a:pt x="126124" y="122064"/>
                  </a:lnTo>
                  <a:lnTo>
                    <a:pt x="127957" y="125469"/>
                  </a:lnTo>
                  <a:lnTo>
                    <a:pt x="129922" y="128743"/>
                  </a:lnTo>
                  <a:lnTo>
                    <a:pt x="132017" y="132017"/>
                  </a:lnTo>
                  <a:lnTo>
                    <a:pt x="128612" y="129791"/>
                  </a:lnTo>
                  <a:lnTo>
                    <a:pt x="125338" y="127826"/>
                  </a:lnTo>
                  <a:lnTo>
                    <a:pt x="121933" y="125993"/>
                  </a:lnTo>
                  <a:lnTo>
                    <a:pt x="118396" y="124290"/>
                  </a:lnTo>
                  <a:lnTo>
                    <a:pt x="114860" y="122718"/>
                  </a:lnTo>
                  <a:lnTo>
                    <a:pt x="111324" y="121409"/>
                  </a:lnTo>
                  <a:lnTo>
                    <a:pt x="107657" y="120099"/>
                  </a:lnTo>
                  <a:lnTo>
                    <a:pt x="104121" y="118920"/>
                  </a:lnTo>
                  <a:lnTo>
                    <a:pt x="100323" y="117873"/>
                  </a:lnTo>
                  <a:lnTo>
                    <a:pt x="96656" y="116956"/>
                  </a:lnTo>
                  <a:lnTo>
                    <a:pt x="92989" y="116301"/>
                  </a:lnTo>
                  <a:lnTo>
                    <a:pt x="89190" y="115646"/>
                  </a:lnTo>
                  <a:lnTo>
                    <a:pt x="85392" y="115122"/>
                  </a:lnTo>
                  <a:lnTo>
                    <a:pt x="81725" y="114860"/>
                  </a:lnTo>
                  <a:lnTo>
                    <a:pt x="77927" y="114598"/>
                  </a:lnTo>
                  <a:lnTo>
                    <a:pt x="70331" y="114598"/>
                  </a:lnTo>
                  <a:lnTo>
                    <a:pt x="66533" y="114860"/>
                  </a:lnTo>
                  <a:lnTo>
                    <a:pt x="62735" y="115122"/>
                  </a:lnTo>
                  <a:lnTo>
                    <a:pt x="58937" y="115646"/>
                  </a:lnTo>
                  <a:lnTo>
                    <a:pt x="55270" y="116301"/>
                  </a:lnTo>
                  <a:lnTo>
                    <a:pt x="51471" y="116956"/>
                  </a:lnTo>
                  <a:lnTo>
                    <a:pt x="47804" y="117873"/>
                  </a:lnTo>
                  <a:lnTo>
                    <a:pt x="44137" y="118920"/>
                  </a:lnTo>
                  <a:lnTo>
                    <a:pt x="40470" y="120099"/>
                  </a:lnTo>
                  <a:lnTo>
                    <a:pt x="36803" y="121409"/>
                  </a:lnTo>
                  <a:lnTo>
                    <a:pt x="33267" y="122718"/>
                  </a:lnTo>
                  <a:lnTo>
                    <a:pt x="29731" y="124290"/>
                  </a:lnTo>
                  <a:lnTo>
                    <a:pt x="26325" y="125993"/>
                  </a:lnTo>
                  <a:lnTo>
                    <a:pt x="22920" y="127826"/>
                  </a:lnTo>
                  <a:lnTo>
                    <a:pt x="19515" y="129791"/>
                  </a:lnTo>
                  <a:lnTo>
                    <a:pt x="16241" y="132017"/>
                  </a:lnTo>
                  <a:lnTo>
                    <a:pt x="18205" y="128743"/>
                  </a:lnTo>
                  <a:lnTo>
                    <a:pt x="20170" y="125469"/>
                  </a:lnTo>
                  <a:lnTo>
                    <a:pt x="22003" y="122064"/>
                  </a:lnTo>
                  <a:lnTo>
                    <a:pt x="23706" y="118658"/>
                  </a:lnTo>
                  <a:lnTo>
                    <a:pt x="25278" y="115253"/>
                  </a:lnTo>
                  <a:lnTo>
                    <a:pt x="26718" y="111717"/>
                  </a:lnTo>
                  <a:lnTo>
                    <a:pt x="28028" y="108050"/>
                  </a:lnTo>
                  <a:lnTo>
                    <a:pt x="29207" y="104514"/>
                  </a:lnTo>
                  <a:lnTo>
                    <a:pt x="30254" y="100847"/>
                  </a:lnTo>
                  <a:lnTo>
                    <a:pt x="31040" y="97049"/>
                  </a:lnTo>
                  <a:lnTo>
                    <a:pt x="31826" y="93250"/>
                  </a:lnTo>
                  <a:lnTo>
                    <a:pt x="32481" y="89583"/>
                  </a:lnTo>
                  <a:lnTo>
                    <a:pt x="33005" y="85654"/>
                  </a:lnTo>
                  <a:lnTo>
                    <a:pt x="33398" y="81856"/>
                  </a:lnTo>
                  <a:lnTo>
                    <a:pt x="33529" y="77927"/>
                  </a:lnTo>
                  <a:lnTo>
                    <a:pt x="33660" y="73998"/>
                  </a:lnTo>
                  <a:lnTo>
                    <a:pt x="33529" y="70069"/>
                  </a:lnTo>
                  <a:lnTo>
                    <a:pt x="33398" y="66271"/>
                  </a:lnTo>
                  <a:lnTo>
                    <a:pt x="33005" y="62342"/>
                  </a:lnTo>
                  <a:lnTo>
                    <a:pt x="32481" y="58544"/>
                  </a:lnTo>
                  <a:lnTo>
                    <a:pt x="31826" y="54746"/>
                  </a:lnTo>
                  <a:lnTo>
                    <a:pt x="31040" y="50948"/>
                  </a:lnTo>
                  <a:lnTo>
                    <a:pt x="30254" y="47280"/>
                  </a:lnTo>
                  <a:lnTo>
                    <a:pt x="29207" y="43613"/>
                  </a:lnTo>
                  <a:lnTo>
                    <a:pt x="28028" y="39946"/>
                  </a:lnTo>
                  <a:lnTo>
                    <a:pt x="26718" y="36410"/>
                  </a:lnTo>
                  <a:lnTo>
                    <a:pt x="25278" y="32874"/>
                  </a:lnTo>
                  <a:lnTo>
                    <a:pt x="23706" y="29469"/>
                  </a:lnTo>
                  <a:lnTo>
                    <a:pt x="22003" y="26063"/>
                  </a:lnTo>
                  <a:lnTo>
                    <a:pt x="20170" y="22658"/>
                  </a:lnTo>
                  <a:lnTo>
                    <a:pt x="18205" y="19384"/>
                  </a:lnTo>
                  <a:lnTo>
                    <a:pt x="16241" y="16110"/>
                  </a:lnTo>
                  <a:lnTo>
                    <a:pt x="19515" y="18205"/>
                  </a:lnTo>
                  <a:lnTo>
                    <a:pt x="22920" y="20170"/>
                  </a:lnTo>
                  <a:lnTo>
                    <a:pt x="26325" y="22003"/>
                  </a:lnTo>
                  <a:lnTo>
                    <a:pt x="29731" y="23706"/>
                  </a:lnTo>
                  <a:lnTo>
                    <a:pt x="33267" y="25278"/>
                  </a:lnTo>
                  <a:lnTo>
                    <a:pt x="36803" y="26718"/>
                  </a:lnTo>
                  <a:lnTo>
                    <a:pt x="40470" y="28028"/>
                  </a:lnTo>
                  <a:lnTo>
                    <a:pt x="44137" y="29207"/>
                  </a:lnTo>
                  <a:lnTo>
                    <a:pt x="47804" y="30254"/>
                  </a:lnTo>
                  <a:lnTo>
                    <a:pt x="51471" y="31040"/>
                  </a:lnTo>
                  <a:lnTo>
                    <a:pt x="55270" y="31826"/>
                  </a:lnTo>
                  <a:lnTo>
                    <a:pt x="58937" y="32481"/>
                  </a:lnTo>
                  <a:lnTo>
                    <a:pt x="62735" y="32874"/>
                  </a:lnTo>
                  <a:lnTo>
                    <a:pt x="66533" y="33267"/>
                  </a:lnTo>
                  <a:lnTo>
                    <a:pt x="70331" y="33398"/>
                  </a:lnTo>
                  <a:lnTo>
                    <a:pt x="74129" y="33529"/>
                  </a:lnTo>
                  <a:lnTo>
                    <a:pt x="77927" y="33398"/>
                  </a:lnTo>
                  <a:lnTo>
                    <a:pt x="81725" y="33267"/>
                  </a:lnTo>
                  <a:lnTo>
                    <a:pt x="85392" y="32874"/>
                  </a:lnTo>
                  <a:lnTo>
                    <a:pt x="89190" y="32481"/>
                  </a:lnTo>
                  <a:lnTo>
                    <a:pt x="92989" y="31826"/>
                  </a:lnTo>
                  <a:lnTo>
                    <a:pt x="96656" y="31040"/>
                  </a:lnTo>
                  <a:lnTo>
                    <a:pt x="100323" y="30254"/>
                  </a:lnTo>
                  <a:lnTo>
                    <a:pt x="104121" y="29207"/>
                  </a:lnTo>
                  <a:lnTo>
                    <a:pt x="107657" y="28028"/>
                  </a:lnTo>
                  <a:lnTo>
                    <a:pt x="111324" y="26718"/>
                  </a:lnTo>
                  <a:lnTo>
                    <a:pt x="114860" y="25278"/>
                  </a:lnTo>
                  <a:lnTo>
                    <a:pt x="118396" y="23706"/>
                  </a:lnTo>
                  <a:lnTo>
                    <a:pt x="121933" y="22003"/>
                  </a:lnTo>
                  <a:lnTo>
                    <a:pt x="125338" y="20170"/>
                  </a:lnTo>
                  <a:lnTo>
                    <a:pt x="128612" y="18205"/>
                  </a:lnTo>
                  <a:lnTo>
                    <a:pt x="132017" y="16110"/>
                  </a:lnTo>
                  <a:close/>
                  <a:moveTo>
                    <a:pt x="2882" y="1"/>
                  </a:moveTo>
                  <a:lnTo>
                    <a:pt x="1" y="2882"/>
                  </a:lnTo>
                  <a:lnTo>
                    <a:pt x="3537" y="6549"/>
                  </a:lnTo>
                  <a:lnTo>
                    <a:pt x="6811" y="10347"/>
                  </a:lnTo>
                  <a:lnTo>
                    <a:pt x="9823" y="14276"/>
                  </a:lnTo>
                  <a:lnTo>
                    <a:pt x="12705" y="18205"/>
                  </a:lnTo>
                  <a:lnTo>
                    <a:pt x="15324" y="22396"/>
                  </a:lnTo>
                  <a:lnTo>
                    <a:pt x="17681" y="26718"/>
                  </a:lnTo>
                  <a:lnTo>
                    <a:pt x="19908" y="31040"/>
                  </a:lnTo>
                  <a:lnTo>
                    <a:pt x="21872" y="35493"/>
                  </a:lnTo>
                  <a:lnTo>
                    <a:pt x="23706" y="40077"/>
                  </a:lnTo>
                  <a:lnTo>
                    <a:pt x="25147" y="44792"/>
                  </a:lnTo>
                  <a:lnTo>
                    <a:pt x="26456" y="49507"/>
                  </a:lnTo>
                  <a:lnTo>
                    <a:pt x="27635" y="54222"/>
                  </a:lnTo>
                  <a:lnTo>
                    <a:pt x="28421" y="59068"/>
                  </a:lnTo>
                  <a:lnTo>
                    <a:pt x="29076" y="64044"/>
                  </a:lnTo>
                  <a:lnTo>
                    <a:pt x="29338" y="69021"/>
                  </a:lnTo>
                  <a:lnTo>
                    <a:pt x="29469" y="73998"/>
                  </a:lnTo>
                  <a:lnTo>
                    <a:pt x="29338" y="79106"/>
                  </a:lnTo>
                  <a:lnTo>
                    <a:pt x="29076" y="84083"/>
                  </a:lnTo>
                  <a:lnTo>
                    <a:pt x="28421" y="88928"/>
                  </a:lnTo>
                  <a:lnTo>
                    <a:pt x="27635" y="93774"/>
                  </a:lnTo>
                  <a:lnTo>
                    <a:pt x="26456" y="98620"/>
                  </a:lnTo>
                  <a:lnTo>
                    <a:pt x="25147" y="103335"/>
                  </a:lnTo>
                  <a:lnTo>
                    <a:pt x="23706" y="108050"/>
                  </a:lnTo>
                  <a:lnTo>
                    <a:pt x="21872" y="112503"/>
                  </a:lnTo>
                  <a:lnTo>
                    <a:pt x="19908" y="117087"/>
                  </a:lnTo>
                  <a:lnTo>
                    <a:pt x="17681" y="121409"/>
                  </a:lnTo>
                  <a:lnTo>
                    <a:pt x="15324" y="125731"/>
                  </a:lnTo>
                  <a:lnTo>
                    <a:pt x="12705" y="129791"/>
                  </a:lnTo>
                  <a:lnTo>
                    <a:pt x="9823" y="133851"/>
                  </a:lnTo>
                  <a:lnTo>
                    <a:pt x="6811" y="137780"/>
                  </a:lnTo>
                  <a:lnTo>
                    <a:pt x="3537" y="141578"/>
                  </a:lnTo>
                  <a:lnTo>
                    <a:pt x="1" y="145245"/>
                  </a:lnTo>
                  <a:lnTo>
                    <a:pt x="2882" y="148126"/>
                  </a:lnTo>
                  <a:lnTo>
                    <a:pt x="6680" y="144590"/>
                  </a:lnTo>
                  <a:lnTo>
                    <a:pt x="10609" y="141185"/>
                  </a:lnTo>
                  <a:lnTo>
                    <a:pt x="14538" y="138042"/>
                  </a:lnTo>
                  <a:lnTo>
                    <a:pt x="18729" y="135160"/>
                  </a:lnTo>
                  <a:lnTo>
                    <a:pt x="22920" y="132541"/>
                  </a:lnTo>
                  <a:lnTo>
                    <a:pt x="27242" y="130184"/>
                  </a:lnTo>
                  <a:lnTo>
                    <a:pt x="31695" y="127957"/>
                  </a:lnTo>
                  <a:lnTo>
                    <a:pt x="36148" y="125993"/>
                  </a:lnTo>
                  <a:lnTo>
                    <a:pt x="40732" y="124290"/>
                  </a:lnTo>
                  <a:lnTo>
                    <a:pt x="45447" y="122849"/>
                  </a:lnTo>
                  <a:lnTo>
                    <a:pt x="50162" y="121540"/>
                  </a:lnTo>
                  <a:lnTo>
                    <a:pt x="54877" y="120492"/>
                  </a:lnTo>
                  <a:lnTo>
                    <a:pt x="59591" y="119706"/>
                  </a:lnTo>
                  <a:lnTo>
                    <a:pt x="64437" y="119182"/>
                  </a:lnTo>
                  <a:lnTo>
                    <a:pt x="69283" y="118789"/>
                  </a:lnTo>
                  <a:lnTo>
                    <a:pt x="74129" y="118658"/>
                  </a:lnTo>
                  <a:lnTo>
                    <a:pt x="78975" y="118789"/>
                  </a:lnTo>
                  <a:lnTo>
                    <a:pt x="83690" y="119182"/>
                  </a:lnTo>
                  <a:lnTo>
                    <a:pt x="88536" y="119706"/>
                  </a:lnTo>
                  <a:lnTo>
                    <a:pt x="93250" y="120492"/>
                  </a:lnTo>
                  <a:lnTo>
                    <a:pt x="98096" y="121540"/>
                  </a:lnTo>
                  <a:lnTo>
                    <a:pt x="102680" y="122849"/>
                  </a:lnTo>
                  <a:lnTo>
                    <a:pt x="107395" y="124290"/>
                  </a:lnTo>
                  <a:lnTo>
                    <a:pt x="111979" y="125993"/>
                  </a:lnTo>
                  <a:lnTo>
                    <a:pt x="116432" y="127957"/>
                  </a:lnTo>
                  <a:lnTo>
                    <a:pt x="120885" y="130184"/>
                  </a:lnTo>
                  <a:lnTo>
                    <a:pt x="125207" y="132541"/>
                  </a:lnTo>
                  <a:lnTo>
                    <a:pt x="129398" y="135160"/>
                  </a:lnTo>
                  <a:lnTo>
                    <a:pt x="133589" y="138042"/>
                  </a:lnTo>
                  <a:lnTo>
                    <a:pt x="137649" y="141185"/>
                  </a:lnTo>
                  <a:lnTo>
                    <a:pt x="141447" y="144590"/>
                  </a:lnTo>
                  <a:lnTo>
                    <a:pt x="145245" y="148126"/>
                  </a:lnTo>
                  <a:lnTo>
                    <a:pt x="148126" y="145245"/>
                  </a:lnTo>
                  <a:lnTo>
                    <a:pt x="144721" y="141578"/>
                  </a:lnTo>
                  <a:lnTo>
                    <a:pt x="141447" y="137780"/>
                  </a:lnTo>
                  <a:lnTo>
                    <a:pt x="138304" y="133851"/>
                  </a:lnTo>
                  <a:lnTo>
                    <a:pt x="135553" y="129791"/>
                  </a:lnTo>
                  <a:lnTo>
                    <a:pt x="132934" y="125731"/>
                  </a:lnTo>
                  <a:lnTo>
                    <a:pt x="130446" y="121409"/>
                  </a:lnTo>
                  <a:lnTo>
                    <a:pt x="128219" y="117087"/>
                  </a:lnTo>
                  <a:lnTo>
                    <a:pt x="126255" y="112503"/>
                  </a:lnTo>
                  <a:lnTo>
                    <a:pt x="124552" y="108050"/>
                  </a:lnTo>
                  <a:lnTo>
                    <a:pt x="122980" y="103335"/>
                  </a:lnTo>
                  <a:lnTo>
                    <a:pt x="121671" y="98620"/>
                  </a:lnTo>
                  <a:lnTo>
                    <a:pt x="120623" y="93774"/>
                  </a:lnTo>
                  <a:lnTo>
                    <a:pt x="119706" y="88928"/>
                  </a:lnTo>
                  <a:lnTo>
                    <a:pt x="119182" y="84083"/>
                  </a:lnTo>
                  <a:lnTo>
                    <a:pt x="118789" y="79106"/>
                  </a:lnTo>
                  <a:lnTo>
                    <a:pt x="118658" y="73998"/>
                  </a:lnTo>
                  <a:lnTo>
                    <a:pt x="118789" y="69021"/>
                  </a:lnTo>
                  <a:lnTo>
                    <a:pt x="119182" y="64044"/>
                  </a:lnTo>
                  <a:lnTo>
                    <a:pt x="119706" y="59068"/>
                  </a:lnTo>
                  <a:lnTo>
                    <a:pt x="120623" y="54222"/>
                  </a:lnTo>
                  <a:lnTo>
                    <a:pt x="121671" y="49507"/>
                  </a:lnTo>
                  <a:lnTo>
                    <a:pt x="122980" y="44792"/>
                  </a:lnTo>
                  <a:lnTo>
                    <a:pt x="124552" y="40077"/>
                  </a:lnTo>
                  <a:lnTo>
                    <a:pt x="126255" y="35493"/>
                  </a:lnTo>
                  <a:lnTo>
                    <a:pt x="128219" y="31040"/>
                  </a:lnTo>
                  <a:lnTo>
                    <a:pt x="130446" y="26718"/>
                  </a:lnTo>
                  <a:lnTo>
                    <a:pt x="132934" y="22396"/>
                  </a:lnTo>
                  <a:lnTo>
                    <a:pt x="135553" y="18205"/>
                  </a:lnTo>
                  <a:lnTo>
                    <a:pt x="138304" y="14276"/>
                  </a:lnTo>
                  <a:lnTo>
                    <a:pt x="141447" y="10347"/>
                  </a:lnTo>
                  <a:lnTo>
                    <a:pt x="144721" y="6549"/>
                  </a:lnTo>
                  <a:lnTo>
                    <a:pt x="148126" y="2882"/>
                  </a:lnTo>
                  <a:lnTo>
                    <a:pt x="145245" y="1"/>
                  </a:lnTo>
                  <a:lnTo>
                    <a:pt x="141447" y="3537"/>
                  </a:lnTo>
                  <a:lnTo>
                    <a:pt x="137649" y="6942"/>
                  </a:lnTo>
                  <a:lnTo>
                    <a:pt x="133589" y="9954"/>
                  </a:lnTo>
                  <a:lnTo>
                    <a:pt x="129398" y="12836"/>
                  </a:lnTo>
                  <a:lnTo>
                    <a:pt x="125207" y="15455"/>
                  </a:lnTo>
                  <a:lnTo>
                    <a:pt x="120885" y="17943"/>
                  </a:lnTo>
                  <a:lnTo>
                    <a:pt x="116432" y="20039"/>
                  </a:lnTo>
                  <a:lnTo>
                    <a:pt x="111979" y="22003"/>
                  </a:lnTo>
                  <a:lnTo>
                    <a:pt x="107395" y="23837"/>
                  </a:lnTo>
                  <a:lnTo>
                    <a:pt x="102680" y="25278"/>
                  </a:lnTo>
                  <a:lnTo>
                    <a:pt x="98096" y="26587"/>
                  </a:lnTo>
                  <a:lnTo>
                    <a:pt x="93250" y="27635"/>
                  </a:lnTo>
                  <a:lnTo>
                    <a:pt x="88536" y="28421"/>
                  </a:lnTo>
                  <a:lnTo>
                    <a:pt x="83690" y="28945"/>
                  </a:lnTo>
                  <a:lnTo>
                    <a:pt x="78975" y="29338"/>
                  </a:lnTo>
                  <a:lnTo>
                    <a:pt x="74129" y="29469"/>
                  </a:lnTo>
                  <a:lnTo>
                    <a:pt x="69283" y="29338"/>
                  </a:lnTo>
                  <a:lnTo>
                    <a:pt x="64437" y="28945"/>
                  </a:lnTo>
                  <a:lnTo>
                    <a:pt x="59591" y="28421"/>
                  </a:lnTo>
                  <a:lnTo>
                    <a:pt x="54877" y="27635"/>
                  </a:lnTo>
                  <a:lnTo>
                    <a:pt x="50162" y="26587"/>
                  </a:lnTo>
                  <a:lnTo>
                    <a:pt x="45447" y="25278"/>
                  </a:lnTo>
                  <a:lnTo>
                    <a:pt x="40732" y="23837"/>
                  </a:lnTo>
                  <a:lnTo>
                    <a:pt x="36148" y="22003"/>
                  </a:lnTo>
                  <a:lnTo>
                    <a:pt x="31695" y="20039"/>
                  </a:lnTo>
                  <a:lnTo>
                    <a:pt x="27242" y="17943"/>
                  </a:lnTo>
                  <a:lnTo>
                    <a:pt x="22920" y="15455"/>
                  </a:lnTo>
                  <a:lnTo>
                    <a:pt x="18729" y="12836"/>
                  </a:lnTo>
                  <a:lnTo>
                    <a:pt x="14538" y="9954"/>
                  </a:lnTo>
                  <a:lnTo>
                    <a:pt x="10609" y="6942"/>
                  </a:lnTo>
                  <a:lnTo>
                    <a:pt x="6680" y="3537"/>
                  </a:lnTo>
                  <a:lnTo>
                    <a:pt x="2882"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442" name="Google Shape;442;p35"/>
          <p:cNvGrpSpPr/>
          <p:nvPr/>
        </p:nvGrpSpPr>
        <p:grpSpPr>
          <a:xfrm>
            <a:off x="6587909" y="2129030"/>
            <a:ext cx="429311" cy="429578"/>
            <a:chOff x="1190625" y="238125"/>
            <a:chExt cx="5235500" cy="5238750"/>
          </a:xfrm>
        </p:grpSpPr>
        <p:sp>
          <p:nvSpPr>
            <p:cNvPr id="443" name="Google Shape;443;p35"/>
            <p:cNvSpPr/>
            <p:nvPr/>
          </p:nvSpPr>
          <p:spPr>
            <a:xfrm>
              <a:off x="1193875" y="238125"/>
              <a:ext cx="5232250" cy="5238750"/>
            </a:xfrm>
            <a:custGeom>
              <a:rect b="b" l="l" r="r" t="t"/>
              <a:pathLst>
                <a:path extrusionOk="0" h="209550" w="209290">
                  <a:moveTo>
                    <a:pt x="159652" y="4191"/>
                  </a:moveTo>
                  <a:lnTo>
                    <a:pt x="162402" y="4322"/>
                  </a:lnTo>
                  <a:lnTo>
                    <a:pt x="165022" y="4584"/>
                  </a:lnTo>
                  <a:lnTo>
                    <a:pt x="167510" y="4977"/>
                  </a:lnTo>
                  <a:lnTo>
                    <a:pt x="169998" y="5501"/>
                  </a:lnTo>
                  <a:lnTo>
                    <a:pt x="172356" y="6025"/>
                  </a:lnTo>
                  <a:lnTo>
                    <a:pt x="174713" y="6679"/>
                  </a:lnTo>
                  <a:lnTo>
                    <a:pt x="176940" y="7465"/>
                  </a:lnTo>
                  <a:lnTo>
                    <a:pt x="179166" y="8251"/>
                  </a:lnTo>
                  <a:lnTo>
                    <a:pt x="181262" y="9299"/>
                  </a:lnTo>
                  <a:lnTo>
                    <a:pt x="183357" y="10347"/>
                  </a:lnTo>
                  <a:lnTo>
                    <a:pt x="185322" y="11525"/>
                  </a:lnTo>
                  <a:lnTo>
                    <a:pt x="187155" y="12704"/>
                  </a:lnTo>
                  <a:lnTo>
                    <a:pt x="188989" y="14145"/>
                  </a:lnTo>
                  <a:lnTo>
                    <a:pt x="190822" y="15585"/>
                  </a:lnTo>
                  <a:lnTo>
                    <a:pt x="192394" y="17157"/>
                  </a:lnTo>
                  <a:lnTo>
                    <a:pt x="194752" y="19645"/>
                  </a:lnTo>
                  <a:lnTo>
                    <a:pt x="196847" y="22396"/>
                  </a:lnTo>
                  <a:lnTo>
                    <a:pt x="198681" y="25277"/>
                  </a:lnTo>
                  <a:lnTo>
                    <a:pt x="200383" y="28420"/>
                  </a:lnTo>
                  <a:lnTo>
                    <a:pt x="201824" y="31694"/>
                  </a:lnTo>
                  <a:lnTo>
                    <a:pt x="203003" y="35100"/>
                  </a:lnTo>
                  <a:lnTo>
                    <a:pt x="203919" y="38767"/>
                  </a:lnTo>
                  <a:lnTo>
                    <a:pt x="204705" y="42434"/>
                  </a:lnTo>
                  <a:lnTo>
                    <a:pt x="205098" y="46363"/>
                  </a:lnTo>
                  <a:lnTo>
                    <a:pt x="205360" y="50423"/>
                  </a:lnTo>
                  <a:lnTo>
                    <a:pt x="205360" y="54614"/>
                  </a:lnTo>
                  <a:lnTo>
                    <a:pt x="205098" y="58936"/>
                  </a:lnTo>
                  <a:lnTo>
                    <a:pt x="204705" y="63258"/>
                  </a:lnTo>
                  <a:lnTo>
                    <a:pt x="203919" y="67842"/>
                  </a:lnTo>
                  <a:lnTo>
                    <a:pt x="203003" y="72557"/>
                  </a:lnTo>
                  <a:lnTo>
                    <a:pt x="201824" y="77272"/>
                  </a:lnTo>
                  <a:lnTo>
                    <a:pt x="200383" y="82248"/>
                  </a:lnTo>
                  <a:lnTo>
                    <a:pt x="198681" y="87094"/>
                  </a:lnTo>
                  <a:lnTo>
                    <a:pt x="196716" y="92071"/>
                  </a:lnTo>
                  <a:lnTo>
                    <a:pt x="194621" y="97048"/>
                  </a:lnTo>
                  <a:lnTo>
                    <a:pt x="192394" y="102025"/>
                  </a:lnTo>
                  <a:lnTo>
                    <a:pt x="189775" y="107001"/>
                  </a:lnTo>
                  <a:lnTo>
                    <a:pt x="187024" y="111847"/>
                  </a:lnTo>
                  <a:lnTo>
                    <a:pt x="184143" y="116824"/>
                  </a:lnTo>
                  <a:lnTo>
                    <a:pt x="181000" y="121670"/>
                  </a:lnTo>
                  <a:lnTo>
                    <a:pt x="177726" y="126516"/>
                  </a:lnTo>
                  <a:lnTo>
                    <a:pt x="174189" y="131362"/>
                  </a:lnTo>
                  <a:lnTo>
                    <a:pt x="170522" y="136077"/>
                  </a:lnTo>
                  <a:lnTo>
                    <a:pt x="166724" y="140791"/>
                  </a:lnTo>
                  <a:lnTo>
                    <a:pt x="162664" y="145375"/>
                  </a:lnTo>
                  <a:lnTo>
                    <a:pt x="158473" y="149959"/>
                  </a:lnTo>
                  <a:lnTo>
                    <a:pt x="154151" y="154412"/>
                  </a:lnTo>
                  <a:lnTo>
                    <a:pt x="149567" y="158865"/>
                  </a:lnTo>
                  <a:lnTo>
                    <a:pt x="144983" y="163056"/>
                  </a:lnTo>
                  <a:lnTo>
                    <a:pt x="140269" y="167116"/>
                  </a:lnTo>
                  <a:lnTo>
                    <a:pt x="135554" y="171045"/>
                  </a:lnTo>
                  <a:lnTo>
                    <a:pt x="130708" y="174712"/>
                  </a:lnTo>
                  <a:lnTo>
                    <a:pt x="125862" y="178248"/>
                  </a:lnTo>
                  <a:lnTo>
                    <a:pt x="121016" y="181523"/>
                  </a:lnTo>
                  <a:lnTo>
                    <a:pt x="116170" y="184666"/>
                  </a:lnTo>
                  <a:lnTo>
                    <a:pt x="111324" y="187547"/>
                  </a:lnTo>
                  <a:lnTo>
                    <a:pt x="106348" y="190167"/>
                  </a:lnTo>
                  <a:lnTo>
                    <a:pt x="101502" y="192655"/>
                  </a:lnTo>
                  <a:lnTo>
                    <a:pt x="96656" y="195012"/>
                  </a:lnTo>
                  <a:lnTo>
                    <a:pt x="91810" y="196977"/>
                  </a:lnTo>
                  <a:lnTo>
                    <a:pt x="87095" y="198811"/>
                  </a:lnTo>
                  <a:lnTo>
                    <a:pt x="82380" y="200513"/>
                  </a:lnTo>
                  <a:lnTo>
                    <a:pt x="77665" y="201954"/>
                  </a:lnTo>
                  <a:lnTo>
                    <a:pt x="72951" y="203133"/>
                  </a:lnTo>
                  <a:lnTo>
                    <a:pt x="68498" y="204049"/>
                  </a:lnTo>
                  <a:lnTo>
                    <a:pt x="64045" y="204835"/>
                  </a:lnTo>
                  <a:lnTo>
                    <a:pt x="59592" y="205359"/>
                  </a:lnTo>
                  <a:lnTo>
                    <a:pt x="55270" y="205621"/>
                  </a:lnTo>
                  <a:lnTo>
                    <a:pt x="51079" y="205621"/>
                  </a:lnTo>
                  <a:lnTo>
                    <a:pt x="47019" y="205359"/>
                  </a:lnTo>
                  <a:lnTo>
                    <a:pt x="43090" y="204966"/>
                  </a:lnTo>
                  <a:lnTo>
                    <a:pt x="39292" y="204311"/>
                  </a:lnTo>
                  <a:lnTo>
                    <a:pt x="35624" y="203394"/>
                  </a:lnTo>
                  <a:lnTo>
                    <a:pt x="32088" y="202216"/>
                  </a:lnTo>
                  <a:lnTo>
                    <a:pt x="28683" y="200775"/>
                  </a:lnTo>
                  <a:lnTo>
                    <a:pt x="25409" y="199203"/>
                  </a:lnTo>
                  <a:lnTo>
                    <a:pt x="22397" y="197239"/>
                  </a:lnTo>
                  <a:lnTo>
                    <a:pt x="20956" y="196191"/>
                  </a:lnTo>
                  <a:lnTo>
                    <a:pt x="19515" y="195012"/>
                  </a:lnTo>
                  <a:lnTo>
                    <a:pt x="18206" y="193834"/>
                  </a:lnTo>
                  <a:lnTo>
                    <a:pt x="16896" y="192655"/>
                  </a:lnTo>
                  <a:lnTo>
                    <a:pt x="15717" y="191345"/>
                  </a:lnTo>
                  <a:lnTo>
                    <a:pt x="14539" y="190036"/>
                  </a:lnTo>
                  <a:lnTo>
                    <a:pt x="13360" y="188595"/>
                  </a:lnTo>
                  <a:lnTo>
                    <a:pt x="12312" y="187154"/>
                  </a:lnTo>
                  <a:lnTo>
                    <a:pt x="10348" y="184142"/>
                  </a:lnTo>
                  <a:lnTo>
                    <a:pt x="8776" y="180868"/>
                  </a:lnTo>
                  <a:lnTo>
                    <a:pt x="7335" y="177463"/>
                  </a:lnTo>
                  <a:lnTo>
                    <a:pt x="6157" y="173927"/>
                  </a:lnTo>
                  <a:lnTo>
                    <a:pt x="5240" y="170259"/>
                  </a:lnTo>
                  <a:lnTo>
                    <a:pt x="4585" y="166461"/>
                  </a:lnTo>
                  <a:lnTo>
                    <a:pt x="4192" y="162532"/>
                  </a:lnTo>
                  <a:lnTo>
                    <a:pt x="3930" y="158472"/>
                  </a:lnTo>
                  <a:lnTo>
                    <a:pt x="3930" y="154281"/>
                  </a:lnTo>
                  <a:lnTo>
                    <a:pt x="4323" y="149959"/>
                  </a:lnTo>
                  <a:lnTo>
                    <a:pt x="4716" y="145637"/>
                  </a:lnTo>
                  <a:lnTo>
                    <a:pt x="5502" y="141053"/>
                  </a:lnTo>
                  <a:lnTo>
                    <a:pt x="6418" y="136600"/>
                  </a:lnTo>
                  <a:lnTo>
                    <a:pt x="7597" y="131886"/>
                  </a:lnTo>
                  <a:lnTo>
                    <a:pt x="9038" y="127171"/>
                  </a:lnTo>
                  <a:lnTo>
                    <a:pt x="10740" y="122456"/>
                  </a:lnTo>
                  <a:lnTo>
                    <a:pt x="12574" y="117741"/>
                  </a:lnTo>
                  <a:lnTo>
                    <a:pt x="14539" y="112895"/>
                  </a:lnTo>
                  <a:lnTo>
                    <a:pt x="16896" y="108049"/>
                  </a:lnTo>
                  <a:lnTo>
                    <a:pt x="19384" y="103203"/>
                  </a:lnTo>
                  <a:lnTo>
                    <a:pt x="22004" y="98227"/>
                  </a:lnTo>
                  <a:lnTo>
                    <a:pt x="24885" y="93381"/>
                  </a:lnTo>
                  <a:lnTo>
                    <a:pt x="28028" y="88535"/>
                  </a:lnTo>
                  <a:lnTo>
                    <a:pt x="31303" y="83689"/>
                  </a:lnTo>
                  <a:lnTo>
                    <a:pt x="34839" y="78843"/>
                  </a:lnTo>
                  <a:lnTo>
                    <a:pt x="38506" y="73997"/>
                  </a:lnTo>
                  <a:lnTo>
                    <a:pt x="42435" y="69282"/>
                  </a:lnTo>
                  <a:lnTo>
                    <a:pt x="46495" y="64568"/>
                  </a:lnTo>
                  <a:lnTo>
                    <a:pt x="50686" y="59984"/>
                  </a:lnTo>
                  <a:lnTo>
                    <a:pt x="55139" y="55400"/>
                  </a:lnTo>
                  <a:lnTo>
                    <a:pt x="59592" y="51078"/>
                  </a:lnTo>
                  <a:lnTo>
                    <a:pt x="64176" y="46887"/>
                  </a:lnTo>
                  <a:lnTo>
                    <a:pt x="68760" y="42827"/>
                  </a:lnTo>
                  <a:lnTo>
                    <a:pt x="73474" y="39029"/>
                  </a:lnTo>
                  <a:lnTo>
                    <a:pt x="78189" y="35362"/>
                  </a:lnTo>
                  <a:lnTo>
                    <a:pt x="83035" y="31825"/>
                  </a:lnTo>
                  <a:lnTo>
                    <a:pt x="87881" y="28551"/>
                  </a:lnTo>
                  <a:lnTo>
                    <a:pt x="92727" y="25408"/>
                  </a:lnTo>
                  <a:lnTo>
                    <a:pt x="97704" y="22527"/>
                  </a:lnTo>
                  <a:lnTo>
                    <a:pt x="102550" y="19776"/>
                  </a:lnTo>
                  <a:lnTo>
                    <a:pt x="107526" y="17157"/>
                  </a:lnTo>
                  <a:lnTo>
                    <a:pt x="112503" y="14930"/>
                  </a:lnTo>
                  <a:lnTo>
                    <a:pt x="117480" y="12835"/>
                  </a:lnTo>
                  <a:lnTo>
                    <a:pt x="122457" y="10870"/>
                  </a:lnTo>
                  <a:lnTo>
                    <a:pt x="127303" y="9168"/>
                  </a:lnTo>
                  <a:lnTo>
                    <a:pt x="132279" y="7727"/>
                  </a:lnTo>
                  <a:lnTo>
                    <a:pt x="135554" y="6941"/>
                  </a:lnTo>
                  <a:lnTo>
                    <a:pt x="138697" y="6156"/>
                  </a:lnTo>
                  <a:lnTo>
                    <a:pt x="141971" y="5501"/>
                  </a:lnTo>
                  <a:lnTo>
                    <a:pt x="145114" y="5108"/>
                  </a:lnTo>
                  <a:lnTo>
                    <a:pt x="148127" y="4715"/>
                  </a:lnTo>
                  <a:lnTo>
                    <a:pt x="151139" y="4322"/>
                  </a:lnTo>
                  <a:lnTo>
                    <a:pt x="154151" y="4191"/>
                  </a:lnTo>
                  <a:close/>
                  <a:moveTo>
                    <a:pt x="155199" y="0"/>
                  </a:moveTo>
                  <a:lnTo>
                    <a:pt x="150746" y="262"/>
                  </a:lnTo>
                  <a:lnTo>
                    <a:pt x="146031" y="786"/>
                  </a:lnTo>
                  <a:lnTo>
                    <a:pt x="141185" y="1572"/>
                  </a:lnTo>
                  <a:lnTo>
                    <a:pt x="136208" y="2488"/>
                  </a:lnTo>
                  <a:lnTo>
                    <a:pt x="131232" y="3798"/>
                  </a:lnTo>
                  <a:lnTo>
                    <a:pt x="126124" y="5239"/>
                  </a:lnTo>
                  <a:lnTo>
                    <a:pt x="121016" y="6941"/>
                  </a:lnTo>
                  <a:lnTo>
                    <a:pt x="116039" y="8906"/>
                  </a:lnTo>
                  <a:lnTo>
                    <a:pt x="110932" y="11132"/>
                  </a:lnTo>
                  <a:lnTo>
                    <a:pt x="105824" y="13490"/>
                  </a:lnTo>
                  <a:lnTo>
                    <a:pt x="100716" y="16109"/>
                  </a:lnTo>
                  <a:lnTo>
                    <a:pt x="95739" y="18860"/>
                  </a:lnTo>
                  <a:lnTo>
                    <a:pt x="90631" y="21872"/>
                  </a:lnTo>
                  <a:lnTo>
                    <a:pt x="85655" y="25015"/>
                  </a:lnTo>
                  <a:lnTo>
                    <a:pt x="80678" y="28420"/>
                  </a:lnTo>
                  <a:lnTo>
                    <a:pt x="75832" y="31956"/>
                  </a:lnTo>
                  <a:lnTo>
                    <a:pt x="70986" y="35754"/>
                  </a:lnTo>
                  <a:lnTo>
                    <a:pt x="66140" y="39684"/>
                  </a:lnTo>
                  <a:lnTo>
                    <a:pt x="61425" y="43744"/>
                  </a:lnTo>
                  <a:lnTo>
                    <a:pt x="56841" y="48066"/>
                  </a:lnTo>
                  <a:lnTo>
                    <a:pt x="52258" y="52518"/>
                  </a:lnTo>
                  <a:lnTo>
                    <a:pt x="47674" y="57233"/>
                  </a:lnTo>
                  <a:lnTo>
                    <a:pt x="43221" y="61948"/>
                  </a:lnTo>
                  <a:lnTo>
                    <a:pt x="39030" y="66794"/>
                  </a:lnTo>
                  <a:lnTo>
                    <a:pt x="35101" y="71771"/>
                  </a:lnTo>
                  <a:lnTo>
                    <a:pt x="31303" y="76748"/>
                  </a:lnTo>
                  <a:lnTo>
                    <a:pt x="27635" y="81725"/>
                  </a:lnTo>
                  <a:lnTo>
                    <a:pt x="24230" y="86832"/>
                  </a:lnTo>
                  <a:lnTo>
                    <a:pt x="21087" y="91809"/>
                  </a:lnTo>
                  <a:lnTo>
                    <a:pt x="18206" y="96917"/>
                  </a:lnTo>
                  <a:lnTo>
                    <a:pt x="15455" y="102025"/>
                  </a:lnTo>
                  <a:lnTo>
                    <a:pt x="12836" y="107001"/>
                  </a:lnTo>
                  <a:lnTo>
                    <a:pt x="10609" y="112109"/>
                  </a:lnTo>
                  <a:lnTo>
                    <a:pt x="8514" y="117086"/>
                  </a:lnTo>
                  <a:lnTo>
                    <a:pt x="6549" y="122063"/>
                  </a:lnTo>
                  <a:lnTo>
                    <a:pt x="4978" y="127040"/>
                  </a:lnTo>
                  <a:lnTo>
                    <a:pt x="3537" y="131886"/>
                  </a:lnTo>
                  <a:lnTo>
                    <a:pt x="2358" y="136731"/>
                  </a:lnTo>
                  <a:lnTo>
                    <a:pt x="1442" y="141446"/>
                  </a:lnTo>
                  <a:lnTo>
                    <a:pt x="656" y="146161"/>
                  </a:lnTo>
                  <a:lnTo>
                    <a:pt x="263" y="150745"/>
                  </a:lnTo>
                  <a:lnTo>
                    <a:pt x="1" y="155198"/>
                  </a:lnTo>
                  <a:lnTo>
                    <a:pt x="1" y="159651"/>
                  </a:lnTo>
                  <a:lnTo>
                    <a:pt x="263" y="163842"/>
                  </a:lnTo>
                  <a:lnTo>
                    <a:pt x="787" y="168033"/>
                  </a:lnTo>
                  <a:lnTo>
                    <a:pt x="1573" y="172093"/>
                  </a:lnTo>
                  <a:lnTo>
                    <a:pt x="2489" y="175891"/>
                  </a:lnTo>
                  <a:lnTo>
                    <a:pt x="3799" y="179558"/>
                  </a:lnTo>
                  <a:lnTo>
                    <a:pt x="5240" y="183094"/>
                  </a:lnTo>
                  <a:lnTo>
                    <a:pt x="7073" y="186500"/>
                  </a:lnTo>
                  <a:lnTo>
                    <a:pt x="8121" y="188202"/>
                  </a:lnTo>
                  <a:lnTo>
                    <a:pt x="9169" y="189774"/>
                  </a:lnTo>
                  <a:lnTo>
                    <a:pt x="10217" y="191214"/>
                  </a:lnTo>
                  <a:lnTo>
                    <a:pt x="11395" y="192786"/>
                  </a:lnTo>
                  <a:lnTo>
                    <a:pt x="12705" y="194227"/>
                  </a:lnTo>
                  <a:lnTo>
                    <a:pt x="14015" y="195536"/>
                  </a:lnTo>
                  <a:lnTo>
                    <a:pt x="15848" y="197239"/>
                  </a:lnTo>
                  <a:lnTo>
                    <a:pt x="17813" y="198942"/>
                  </a:lnTo>
                  <a:lnTo>
                    <a:pt x="19777" y="200382"/>
                  </a:lnTo>
                  <a:lnTo>
                    <a:pt x="21873" y="201823"/>
                  </a:lnTo>
                  <a:lnTo>
                    <a:pt x="23968" y="203002"/>
                  </a:lnTo>
                  <a:lnTo>
                    <a:pt x="26195" y="204180"/>
                  </a:lnTo>
                  <a:lnTo>
                    <a:pt x="28552" y="205228"/>
                  </a:lnTo>
                  <a:lnTo>
                    <a:pt x="30910" y="206145"/>
                  </a:lnTo>
                  <a:lnTo>
                    <a:pt x="33398" y="206931"/>
                  </a:lnTo>
                  <a:lnTo>
                    <a:pt x="35886" y="207716"/>
                  </a:lnTo>
                  <a:lnTo>
                    <a:pt x="38506" y="208240"/>
                  </a:lnTo>
                  <a:lnTo>
                    <a:pt x="41125" y="208764"/>
                  </a:lnTo>
                  <a:lnTo>
                    <a:pt x="43876" y="209157"/>
                  </a:lnTo>
                  <a:lnTo>
                    <a:pt x="46626" y="209419"/>
                  </a:lnTo>
                  <a:lnTo>
                    <a:pt x="49376" y="209550"/>
                  </a:lnTo>
                  <a:lnTo>
                    <a:pt x="55270" y="209550"/>
                  </a:lnTo>
                  <a:lnTo>
                    <a:pt x="58282" y="209419"/>
                  </a:lnTo>
                  <a:lnTo>
                    <a:pt x="61294" y="209157"/>
                  </a:lnTo>
                  <a:lnTo>
                    <a:pt x="64438" y="208764"/>
                  </a:lnTo>
                  <a:lnTo>
                    <a:pt x="67581" y="208240"/>
                  </a:lnTo>
                  <a:lnTo>
                    <a:pt x="70724" y="207585"/>
                  </a:lnTo>
                  <a:lnTo>
                    <a:pt x="73998" y="206931"/>
                  </a:lnTo>
                  <a:lnTo>
                    <a:pt x="77142" y="206145"/>
                  </a:lnTo>
                  <a:lnTo>
                    <a:pt x="80416" y="205228"/>
                  </a:lnTo>
                  <a:lnTo>
                    <a:pt x="83690" y="204180"/>
                  </a:lnTo>
                  <a:lnTo>
                    <a:pt x="87095" y="203133"/>
                  </a:lnTo>
                  <a:lnTo>
                    <a:pt x="90369" y="201954"/>
                  </a:lnTo>
                  <a:lnTo>
                    <a:pt x="93775" y="200513"/>
                  </a:lnTo>
                  <a:lnTo>
                    <a:pt x="97049" y="199203"/>
                  </a:lnTo>
                  <a:lnTo>
                    <a:pt x="100454" y="197632"/>
                  </a:lnTo>
                  <a:lnTo>
                    <a:pt x="103859" y="196060"/>
                  </a:lnTo>
                  <a:lnTo>
                    <a:pt x="107264" y="194358"/>
                  </a:lnTo>
                  <a:lnTo>
                    <a:pt x="110670" y="192524"/>
                  </a:lnTo>
                  <a:lnTo>
                    <a:pt x="114075" y="190560"/>
                  </a:lnTo>
                  <a:lnTo>
                    <a:pt x="117480" y="188595"/>
                  </a:lnTo>
                  <a:lnTo>
                    <a:pt x="120885" y="186500"/>
                  </a:lnTo>
                  <a:lnTo>
                    <a:pt x="124290" y="184273"/>
                  </a:lnTo>
                  <a:lnTo>
                    <a:pt x="127565" y="182047"/>
                  </a:lnTo>
                  <a:lnTo>
                    <a:pt x="130970" y="179558"/>
                  </a:lnTo>
                  <a:lnTo>
                    <a:pt x="134375" y="177201"/>
                  </a:lnTo>
                  <a:lnTo>
                    <a:pt x="137649" y="174581"/>
                  </a:lnTo>
                  <a:lnTo>
                    <a:pt x="140923" y="171962"/>
                  </a:lnTo>
                  <a:lnTo>
                    <a:pt x="144198" y="169212"/>
                  </a:lnTo>
                  <a:lnTo>
                    <a:pt x="147472" y="166330"/>
                  </a:lnTo>
                  <a:lnTo>
                    <a:pt x="150746" y="163449"/>
                  </a:lnTo>
                  <a:lnTo>
                    <a:pt x="153889" y="160437"/>
                  </a:lnTo>
                  <a:lnTo>
                    <a:pt x="157033" y="157293"/>
                  </a:lnTo>
                  <a:lnTo>
                    <a:pt x="161747" y="152579"/>
                  </a:lnTo>
                  <a:lnTo>
                    <a:pt x="166069" y="147733"/>
                  </a:lnTo>
                  <a:lnTo>
                    <a:pt x="170260" y="142887"/>
                  </a:lnTo>
                  <a:lnTo>
                    <a:pt x="174320" y="138041"/>
                  </a:lnTo>
                  <a:lnTo>
                    <a:pt x="178118" y="133064"/>
                  </a:lnTo>
                  <a:lnTo>
                    <a:pt x="181655" y="127956"/>
                  </a:lnTo>
                  <a:lnTo>
                    <a:pt x="185060" y="122980"/>
                  </a:lnTo>
                  <a:lnTo>
                    <a:pt x="188203" y="117872"/>
                  </a:lnTo>
                  <a:lnTo>
                    <a:pt x="191215" y="112895"/>
                  </a:lnTo>
                  <a:lnTo>
                    <a:pt x="193966" y="107787"/>
                  </a:lnTo>
                  <a:lnTo>
                    <a:pt x="196454" y="102680"/>
                  </a:lnTo>
                  <a:lnTo>
                    <a:pt x="198812" y="97703"/>
                  </a:lnTo>
                  <a:lnTo>
                    <a:pt x="200907" y="92726"/>
                  </a:lnTo>
                  <a:lnTo>
                    <a:pt x="202741" y="87749"/>
                  </a:lnTo>
                  <a:lnTo>
                    <a:pt x="204443" y="82772"/>
                  </a:lnTo>
                  <a:lnTo>
                    <a:pt x="205753" y="77926"/>
                  </a:lnTo>
                  <a:lnTo>
                    <a:pt x="206932" y="73081"/>
                  </a:lnTo>
                  <a:lnTo>
                    <a:pt x="207979" y="68235"/>
                  </a:lnTo>
                  <a:lnTo>
                    <a:pt x="208634" y="63651"/>
                  </a:lnTo>
                  <a:lnTo>
                    <a:pt x="209158" y="59067"/>
                  </a:lnTo>
                  <a:lnTo>
                    <a:pt x="209289" y="54483"/>
                  </a:lnTo>
                  <a:lnTo>
                    <a:pt x="209289" y="50161"/>
                  </a:lnTo>
                  <a:lnTo>
                    <a:pt x="209027" y="45839"/>
                  </a:lnTo>
                  <a:lnTo>
                    <a:pt x="208634" y="41779"/>
                  </a:lnTo>
                  <a:lnTo>
                    <a:pt x="207848" y="37719"/>
                  </a:lnTo>
                  <a:lnTo>
                    <a:pt x="206801" y="33921"/>
                  </a:lnTo>
                  <a:lnTo>
                    <a:pt x="205622" y="30123"/>
                  </a:lnTo>
                  <a:lnTo>
                    <a:pt x="204050" y="26587"/>
                  </a:lnTo>
                  <a:lnTo>
                    <a:pt x="202217" y="23181"/>
                  </a:lnTo>
                  <a:lnTo>
                    <a:pt x="201300" y="21610"/>
                  </a:lnTo>
                  <a:lnTo>
                    <a:pt x="200252" y="20038"/>
                  </a:lnTo>
                  <a:lnTo>
                    <a:pt x="199073" y="18467"/>
                  </a:lnTo>
                  <a:lnTo>
                    <a:pt x="197895" y="17026"/>
                  </a:lnTo>
                  <a:lnTo>
                    <a:pt x="196716" y="15585"/>
                  </a:lnTo>
                  <a:lnTo>
                    <a:pt x="195275" y="14276"/>
                  </a:lnTo>
                  <a:lnTo>
                    <a:pt x="193966" y="12966"/>
                  </a:lnTo>
                  <a:lnTo>
                    <a:pt x="192525" y="11656"/>
                  </a:lnTo>
                  <a:lnTo>
                    <a:pt x="189644" y="9430"/>
                  </a:lnTo>
                  <a:lnTo>
                    <a:pt x="186500" y="7334"/>
                  </a:lnTo>
                  <a:lnTo>
                    <a:pt x="183226" y="5632"/>
                  </a:lnTo>
                  <a:lnTo>
                    <a:pt x="179690" y="4060"/>
                  </a:lnTo>
                  <a:lnTo>
                    <a:pt x="176023" y="2750"/>
                  </a:lnTo>
                  <a:lnTo>
                    <a:pt x="172094" y="1703"/>
                  </a:lnTo>
                  <a:lnTo>
                    <a:pt x="168165" y="917"/>
                  </a:lnTo>
                  <a:lnTo>
                    <a:pt x="163974" y="393"/>
                  </a:lnTo>
                  <a:lnTo>
                    <a:pt x="159652" y="131"/>
                  </a:lnTo>
                  <a:lnTo>
                    <a:pt x="155199"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44" name="Google Shape;444;p35"/>
            <p:cNvSpPr/>
            <p:nvPr/>
          </p:nvSpPr>
          <p:spPr>
            <a:xfrm>
              <a:off x="1190625" y="238125"/>
              <a:ext cx="5235500" cy="5238750"/>
            </a:xfrm>
            <a:custGeom>
              <a:rect b="b" l="l" r="r" t="t"/>
              <a:pathLst>
                <a:path extrusionOk="0" h="209550" w="209420">
                  <a:moveTo>
                    <a:pt x="55400" y="4191"/>
                  </a:moveTo>
                  <a:lnTo>
                    <a:pt x="58281" y="4322"/>
                  </a:lnTo>
                  <a:lnTo>
                    <a:pt x="61293" y="4715"/>
                  </a:lnTo>
                  <a:lnTo>
                    <a:pt x="64437" y="5108"/>
                  </a:lnTo>
                  <a:lnTo>
                    <a:pt x="67580" y="5501"/>
                  </a:lnTo>
                  <a:lnTo>
                    <a:pt x="70723" y="6156"/>
                  </a:lnTo>
                  <a:lnTo>
                    <a:pt x="73997" y="6941"/>
                  </a:lnTo>
                  <a:lnTo>
                    <a:pt x="77272" y="7727"/>
                  </a:lnTo>
                  <a:lnTo>
                    <a:pt x="82117" y="9168"/>
                  </a:lnTo>
                  <a:lnTo>
                    <a:pt x="87094" y="10870"/>
                  </a:lnTo>
                  <a:lnTo>
                    <a:pt x="92071" y="12835"/>
                  </a:lnTo>
                  <a:lnTo>
                    <a:pt x="96917" y="14930"/>
                  </a:lnTo>
                  <a:lnTo>
                    <a:pt x="101894" y="17157"/>
                  </a:lnTo>
                  <a:lnTo>
                    <a:pt x="106871" y="19776"/>
                  </a:lnTo>
                  <a:lnTo>
                    <a:pt x="111847" y="22527"/>
                  </a:lnTo>
                  <a:lnTo>
                    <a:pt x="116693" y="25408"/>
                  </a:lnTo>
                  <a:lnTo>
                    <a:pt x="121670" y="28551"/>
                  </a:lnTo>
                  <a:lnTo>
                    <a:pt x="126385" y="31825"/>
                  </a:lnTo>
                  <a:lnTo>
                    <a:pt x="131231" y="35362"/>
                  </a:lnTo>
                  <a:lnTo>
                    <a:pt x="135946" y="39029"/>
                  </a:lnTo>
                  <a:lnTo>
                    <a:pt x="140660" y="42827"/>
                  </a:lnTo>
                  <a:lnTo>
                    <a:pt x="145244" y="46887"/>
                  </a:lnTo>
                  <a:lnTo>
                    <a:pt x="149828" y="51078"/>
                  </a:lnTo>
                  <a:lnTo>
                    <a:pt x="154281" y="55400"/>
                  </a:lnTo>
                  <a:lnTo>
                    <a:pt x="158734" y="59984"/>
                  </a:lnTo>
                  <a:lnTo>
                    <a:pt x="163056" y="64568"/>
                  </a:lnTo>
                  <a:lnTo>
                    <a:pt x="167116" y="69282"/>
                  </a:lnTo>
                  <a:lnTo>
                    <a:pt x="170914" y="73997"/>
                  </a:lnTo>
                  <a:lnTo>
                    <a:pt x="174712" y="78843"/>
                  </a:lnTo>
                  <a:lnTo>
                    <a:pt x="178118" y="83689"/>
                  </a:lnTo>
                  <a:lnTo>
                    <a:pt x="181392" y="88535"/>
                  </a:lnTo>
                  <a:lnTo>
                    <a:pt x="184535" y="93381"/>
                  </a:lnTo>
                  <a:lnTo>
                    <a:pt x="187416" y="98227"/>
                  </a:lnTo>
                  <a:lnTo>
                    <a:pt x="190167" y="103203"/>
                  </a:lnTo>
                  <a:lnTo>
                    <a:pt x="192655" y="108049"/>
                  </a:lnTo>
                  <a:lnTo>
                    <a:pt x="194882" y="112895"/>
                  </a:lnTo>
                  <a:lnTo>
                    <a:pt x="196977" y="117741"/>
                  </a:lnTo>
                  <a:lnTo>
                    <a:pt x="198811" y="122456"/>
                  </a:lnTo>
                  <a:lnTo>
                    <a:pt x="200382" y="127171"/>
                  </a:lnTo>
                  <a:lnTo>
                    <a:pt x="201823" y="131886"/>
                  </a:lnTo>
                  <a:lnTo>
                    <a:pt x="203002" y="136600"/>
                  </a:lnTo>
                  <a:lnTo>
                    <a:pt x="203918" y="141053"/>
                  </a:lnTo>
                  <a:lnTo>
                    <a:pt x="204704" y="145637"/>
                  </a:lnTo>
                  <a:lnTo>
                    <a:pt x="205228" y="149959"/>
                  </a:lnTo>
                  <a:lnTo>
                    <a:pt x="205490" y="154281"/>
                  </a:lnTo>
                  <a:lnTo>
                    <a:pt x="205490" y="158472"/>
                  </a:lnTo>
                  <a:lnTo>
                    <a:pt x="205359" y="162532"/>
                  </a:lnTo>
                  <a:lnTo>
                    <a:pt x="204835" y="166461"/>
                  </a:lnTo>
                  <a:lnTo>
                    <a:pt x="204180" y="170259"/>
                  </a:lnTo>
                  <a:lnTo>
                    <a:pt x="203264" y="173927"/>
                  </a:lnTo>
                  <a:lnTo>
                    <a:pt x="202085" y="177463"/>
                  </a:lnTo>
                  <a:lnTo>
                    <a:pt x="200775" y="180868"/>
                  </a:lnTo>
                  <a:lnTo>
                    <a:pt x="199073" y="184142"/>
                  </a:lnTo>
                  <a:lnTo>
                    <a:pt x="197108" y="187154"/>
                  </a:lnTo>
                  <a:lnTo>
                    <a:pt x="196060" y="188595"/>
                  </a:lnTo>
                  <a:lnTo>
                    <a:pt x="195012" y="190036"/>
                  </a:lnTo>
                  <a:lnTo>
                    <a:pt x="193834" y="191345"/>
                  </a:lnTo>
                  <a:lnTo>
                    <a:pt x="192524" y="192655"/>
                  </a:lnTo>
                  <a:lnTo>
                    <a:pt x="191214" y="193834"/>
                  </a:lnTo>
                  <a:lnTo>
                    <a:pt x="189905" y="195012"/>
                  </a:lnTo>
                  <a:lnTo>
                    <a:pt x="188464" y="196191"/>
                  </a:lnTo>
                  <a:lnTo>
                    <a:pt x="187023" y="197239"/>
                  </a:lnTo>
                  <a:lnTo>
                    <a:pt x="184011" y="199203"/>
                  </a:lnTo>
                  <a:lnTo>
                    <a:pt x="180737" y="200775"/>
                  </a:lnTo>
                  <a:lnTo>
                    <a:pt x="177463" y="202216"/>
                  </a:lnTo>
                  <a:lnTo>
                    <a:pt x="173927" y="203394"/>
                  </a:lnTo>
                  <a:lnTo>
                    <a:pt x="170259" y="204311"/>
                  </a:lnTo>
                  <a:lnTo>
                    <a:pt x="166330" y="204966"/>
                  </a:lnTo>
                  <a:lnTo>
                    <a:pt x="162401" y="205359"/>
                  </a:lnTo>
                  <a:lnTo>
                    <a:pt x="158341" y="205621"/>
                  </a:lnTo>
                  <a:lnTo>
                    <a:pt x="154150" y="205621"/>
                  </a:lnTo>
                  <a:lnTo>
                    <a:pt x="149828" y="205359"/>
                  </a:lnTo>
                  <a:lnTo>
                    <a:pt x="145506" y="204835"/>
                  </a:lnTo>
                  <a:lnTo>
                    <a:pt x="141053" y="204049"/>
                  </a:lnTo>
                  <a:lnTo>
                    <a:pt x="136469" y="203133"/>
                  </a:lnTo>
                  <a:lnTo>
                    <a:pt x="131886" y="201954"/>
                  </a:lnTo>
                  <a:lnTo>
                    <a:pt x="127171" y="200513"/>
                  </a:lnTo>
                  <a:lnTo>
                    <a:pt x="122456" y="198811"/>
                  </a:lnTo>
                  <a:lnTo>
                    <a:pt x="117610" y="196977"/>
                  </a:lnTo>
                  <a:lnTo>
                    <a:pt x="112764" y="195012"/>
                  </a:lnTo>
                  <a:lnTo>
                    <a:pt x="107918" y="192655"/>
                  </a:lnTo>
                  <a:lnTo>
                    <a:pt x="103072" y="190167"/>
                  </a:lnTo>
                  <a:lnTo>
                    <a:pt x="98227" y="187547"/>
                  </a:lnTo>
                  <a:lnTo>
                    <a:pt x="93250" y="184666"/>
                  </a:lnTo>
                  <a:lnTo>
                    <a:pt x="88404" y="181523"/>
                  </a:lnTo>
                  <a:lnTo>
                    <a:pt x="83558" y="178248"/>
                  </a:lnTo>
                  <a:lnTo>
                    <a:pt x="78712" y="174712"/>
                  </a:lnTo>
                  <a:lnTo>
                    <a:pt x="73997" y="171045"/>
                  </a:lnTo>
                  <a:lnTo>
                    <a:pt x="69152" y="167116"/>
                  </a:lnTo>
                  <a:lnTo>
                    <a:pt x="64568" y="163056"/>
                  </a:lnTo>
                  <a:lnTo>
                    <a:pt x="59853" y="158865"/>
                  </a:lnTo>
                  <a:lnTo>
                    <a:pt x="55269" y="154412"/>
                  </a:lnTo>
                  <a:lnTo>
                    <a:pt x="50816" y="149828"/>
                  </a:lnTo>
                  <a:lnTo>
                    <a:pt x="46625" y="145244"/>
                  </a:lnTo>
                  <a:lnTo>
                    <a:pt x="42565" y="140529"/>
                  </a:lnTo>
                  <a:lnTo>
                    <a:pt x="38636" y="135684"/>
                  </a:lnTo>
                  <a:lnTo>
                    <a:pt x="34969" y="130969"/>
                  </a:lnTo>
                  <a:lnTo>
                    <a:pt x="31433" y="126123"/>
                  </a:lnTo>
                  <a:lnTo>
                    <a:pt x="28158" y="121277"/>
                  </a:lnTo>
                  <a:lnTo>
                    <a:pt x="25015" y="116431"/>
                  </a:lnTo>
                  <a:lnTo>
                    <a:pt x="22134" y="111454"/>
                  </a:lnTo>
                  <a:lnTo>
                    <a:pt x="19514" y="106609"/>
                  </a:lnTo>
                  <a:lnTo>
                    <a:pt x="17026" y="101763"/>
                  </a:lnTo>
                  <a:lnTo>
                    <a:pt x="14669" y="96917"/>
                  </a:lnTo>
                  <a:lnTo>
                    <a:pt x="12704" y="92071"/>
                  </a:lnTo>
                  <a:lnTo>
                    <a:pt x="10870" y="87356"/>
                  </a:lnTo>
                  <a:lnTo>
                    <a:pt x="9168" y="82510"/>
                  </a:lnTo>
                  <a:lnTo>
                    <a:pt x="7727" y="77926"/>
                  </a:lnTo>
                  <a:lnTo>
                    <a:pt x="6548" y="73212"/>
                  </a:lnTo>
                  <a:lnTo>
                    <a:pt x="5632" y="68628"/>
                  </a:lnTo>
                  <a:lnTo>
                    <a:pt x="4846" y="64175"/>
                  </a:lnTo>
                  <a:lnTo>
                    <a:pt x="4453" y="59853"/>
                  </a:lnTo>
                  <a:lnTo>
                    <a:pt x="4060" y="55531"/>
                  </a:lnTo>
                  <a:lnTo>
                    <a:pt x="4060" y="51340"/>
                  </a:lnTo>
                  <a:lnTo>
                    <a:pt x="4322" y="47280"/>
                  </a:lnTo>
                  <a:lnTo>
                    <a:pt x="4715" y="43351"/>
                  </a:lnTo>
                  <a:lnTo>
                    <a:pt x="5370" y="39422"/>
                  </a:lnTo>
                  <a:lnTo>
                    <a:pt x="6287" y="35754"/>
                  </a:lnTo>
                  <a:lnTo>
                    <a:pt x="7465" y="32218"/>
                  </a:lnTo>
                  <a:lnTo>
                    <a:pt x="8906" y="28944"/>
                  </a:lnTo>
                  <a:lnTo>
                    <a:pt x="10478" y="25670"/>
                  </a:lnTo>
                  <a:lnTo>
                    <a:pt x="12442" y="22658"/>
                  </a:lnTo>
                  <a:lnTo>
                    <a:pt x="13490" y="21217"/>
                  </a:lnTo>
                  <a:lnTo>
                    <a:pt x="14669" y="19776"/>
                  </a:lnTo>
                  <a:lnTo>
                    <a:pt x="15847" y="18467"/>
                  </a:lnTo>
                  <a:lnTo>
                    <a:pt x="17026" y="17157"/>
                  </a:lnTo>
                  <a:lnTo>
                    <a:pt x="18729" y="15585"/>
                  </a:lnTo>
                  <a:lnTo>
                    <a:pt x="20431" y="14145"/>
                  </a:lnTo>
                  <a:lnTo>
                    <a:pt x="22265" y="12704"/>
                  </a:lnTo>
                  <a:lnTo>
                    <a:pt x="24098" y="11525"/>
                  </a:lnTo>
                  <a:lnTo>
                    <a:pt x="26063" y="10347"/>
                  </a:lnTo>
                  <a:lnTo>
                    <a:pt x="28158" y="9299"/>
                  </a:lnTo>
                  <a:lnTo>
                    <a:pt x="30254" y="8251"/>
                  </a:lnTo>
                  <a:lnTo>
                    <a:pt x="32480" y="7465"/>
                  </a:lnTo>
                  <a:lnTo>
                    <a:pt x="34707" y="6679"/>
                  </a:lnTo>
                  <a:lnTo>
                    <a:pt x="37064" y="6025"/>
                  </a:lnTo>
                  <a:lnTo>
                    <a:pt x="39553" y="5501"/>
                  </a:lnTo>
                  <a:lnTo>
                    <a:pt x="41910" y="4977"/>
                  </a:lnTo>
                  <a:lnTo>
                    <a:pt x="44529" y="4584"/>
                  </a:lnTo>
                  <a:lnTo>
                    <a:pt x="47149" y="4322"/>
                  </a:lnTo>
                  <a:lnTo>
                    <a:pt x="49768" y="4191"/>
                  </a:lnTo>
                  <a:close/>
                  <a:moveTo>
                    <a:pt x="54221" y="0"/>
                  </a:moveTo>
                  <a:lnTo>
                    <a:pt x="49768" y="131"/>
                  </a:lnTo>
                  <a:lnTo>
                    <a:pt x="45446" y="393"/>
                  </a:lnTo>
                  <a:lnTo>
                    <a:pt x="41386" y="917"/>
                  </a:lnTo>
                  <a:lnTo>
                    <a:pt x="37326" y="1703"/>
                  </a:lnTo>
                  <a:lnTo>
                    <a:pt x="33528" y="2750"/>
                  </a:lnTo>
                  <a:lnTo>
                    <a:pt x="29861" y="4060"/>
                  </a:lnTo>
                  <a:lnTo>
                    <a:pt x="26325" y="5632"/>
                  </a:lnTo>
                  <a:lnTo>
                    <a:pt x="23051" y="7334"/>
                  </a:lnTo>
                  <a:lnTo>
                    <a:pt x="19907" y="9430"/>
                  </a:lnTo>
                  <a:lnTo>
                    <a:pt x="16895" y="11656"/>
                  </a:lnTo>
                  <a:lnTo>
                    <a:pt x="15454" y="12966"/>
                  </a:lnTo>
                  <a:lnTo>
                    <a:pt x="14145" y="14276"/>
                  </a:lnTo>
                  <a:lnTo>
                    <a:pt x="12835" y="15585"/>
                  </a:lnTo>
                  <a:lnTo>
                    <a:pt x="11656" y="17026"/>
                  </a:lnTo>
                  <a:lnTo>
                    <a:pt x="9299" y="19907"/>
                  </a:lnTo>
                  <a:lnTo>
                    <a:pt x="7334" y="23051"/>
                  </a:lnTo>
                  <a:lnTo>
                    <a:pt x="5501" y="26456"/>
                  </a:lnTo>
                  <a:lnTo>
                    <a:pt x="3929" y="29861"/>
                  </a:lnTo>
                  <a:lnTo>
                    <a:pt x="2619" y="33528"/>
                  </a:lnTo>
                  <a:lnTo>
                    <a:pt x="1572" y="37457"/>
                  </a:lnTo>
                  <a:lnTo>
                    <a:pt x="786" y="41386"/>
                  </a:lnTo>
                  <a:lnTo>
                    <a:pt x="262" y="45577"/>
                  </a:lnTo>
                  <a:lnTo>
                    <a:pt x="0" y="49899"/>
                  </a:lnTo>
                  <a:lnTo>
                    <a:pt x="0" y="54352"/>
                  </a:lnTo>
                  <a:lnTo>
                    <a:pt x="262" y="58936"/>
                  </a:lnTo>
                  <a:lnTo>
                    <a:pt x="655" y="63520"/>
                  </a:lnTo>
                  <a:lnTo>
                    <a:pt x="1441" y="68366"/>
                  </a:lnTo>
                  <a:lnTo>
                    <a:pt x="2488" y="73343"/>
                  </a:lnTo>
                  <a:lnTo>
                    <a:pt x="3667" y="78450"/>
                  </a:lnTo>
                  <a:lnTo>
                    <a:pt x="5239" y="83427"/>
                  </a:lnTo>
                  <a:lnTo>
                    <a:pt x="6941" y="88535"/>
                  </a:lnTo>
                  <a:lnTo>
                    <a:pt x="8906" y="93512"/>
                  </a:lnTo>
                  <a:lnTo>
                    <a:pt x="11001" y="98619"/>
                  </a:lnTo>
                  <a:lnTo>
                    <a:pt x="13359" y="103727"/>
                  </a:lnTo>
                  <a:lnTo>
                    <a:pt x="15978" y="108835"/>
                  </a:lnTo>
                  <a:lnTo>
                    <a:pt x="18729" y="113812"/>
                  </a:lnTo>
                  <a:lnTo>
                    <a:pt x="21741" y="118920"/>
                  </a:lnTo>
                  <a:lnTo>
                    <a:pt x="24884" y="123896"/>
                  </a:lnTo>
                  <a:lnTo>
                    <a:pt x="28289" y="128873"/>
                  </a:lnTo>
                  <a:lnTo>
                    <a:pt x="31956" y="133719"/>
                  </a:lnTo>
                  <a:lnTo>
                    <a:pt x="35624" y="138565"/>
                  </a:lnTo>
                  <a:lnTo>
                    <a:pt x="39553" y="143411"/>
                  </a:lnTo>
                  <a:lnTo>
                    <a:pt x="43613" y="148126"/>
                  </a:lnTo>
                  <a:lnTo>
                    <a:pt x="47935" y="152710"/>
                  </a:lnTo>
                  <a:lnTo>
                    <a:pt x="52388" y="157293"/>
                  </a:lnTo>
                  <a:lnTo>
                    <a:pt x="55531" y="160437"/>
                  </a:lnTo>
                  <a:lnTo>
                    <a:pt x="58674" y="163449"/>
                  </a:lnTo>
                  <a:lnTo>
                    <a:pt x="61948" y="166330"/>
                  </a:lnTo>
                  <a:lnTo>
                    <a:pt x="65222" y="169212"/>
                  </a:lnTo>
                  <a:lnTo>
                    <a:pt x="68497" y="171962"/>
                  </a:lnTo>
                  <a:lnTo>
                    <a:pt x="71771" y="174581"/>
                  </a:lnTo>
                  <a:lnTo>
                    <a:pt x="75176" y="177201"/>
                  </a:lnTo>
                  <a:lnTo>
                    <a:pt x="78450" y="179689"/>
                  </a:lnTo>
                  <a:lnTo>
                    <a:pt x="81855" y="182047"/>
                  </a:lnTo>
                  <a:lnTo>
                    <a:pt x="85261" y="184273"/>
                  </a:lnTo>
                  <a:lnTo>
                    <a:pt x="88666" y="186500"/>
                  </a:lnTo>
                  <a:lnTo>
                    <a:pt x="91940" y="188595"/>
                  </a:lnTo>
                  <a:lnTo>
                    <a:pt x="95345" y="190560"/>
                  </a:lnTo>
                  <a:lnTo>
                    <a:pt x="98750" y="192524"/>
                  </a:lnTo>
                  <a:lnTo>
                    <a:pt x="102156" y="194358"/>
                  </a:lnTo>
                  <a:lnTo>
                    <a:pt x="105561" y="196060"/>
                  </a:lnTo>
                  <a:lnTo>
                    <a:pt x="108966" y="197632"/>
                  </a:lnTo>
                  <a:lnTo>
                    <a:pt x="112371" y="199203"/>
                  </a:lnTo>
                  <a:lnTo>
                    <a:pt x="115776" y="200513"/>
                  </a:lnTo>
                  <a:lnTo>
                    <a:pt x="119051" y="201954"/>
                  </a:lnTo>
                  <a:lnTo>
                    <a:pt x="122456" y="203133"/>
                  </a:lnTo>
                  <a:lnTo>
                    <a:pt x="125730" y="204180"/>
                  </a:lnTo>
                  <a:lnTo>
                    <a:pt x="129004" y="205228"/>
                  </a:lnTo>
                  <a:lnTo>
                    <a:pt x="132278" y="206145"/>
                  </a:lnTo>
                  <a:lnTo>
                    <a:pt x="135553" y="206931"/>
                  </a:lnTo>
                  <a:lnTo>
                    <a:pt x="138696" y="207585"/>
                  </a:lnTo>
                  <a:lnTo>
                    <a:pt x="141970" y="208240"/>
                  </a:lnTo>
                  <a:lnTo>
                    <a:pt x="145113" y="208764"/>
                  </a:lnTo>
                  <a:lnTo>
                    <a:pt x="148126" y="209157"/>
                  </a:lnTo>
                  <a:lnTo>
                    <a:pt x="151269" y="209419"/>
                  </a:lnTo>
                  <a:lnTo>
                    <a:pt x="154281" y="209550"/>
                  </a:lnTo>
                  <a:lnTo>
                    <a:pt x="160044" y="209550"/>
                  </a:lnTo>
                  <a:lnTo>
                    <a:pt x="162925" y="209419"/>
                  </a:lnTo>
                  <a:lnTo>
                    <a:pt x="165675" y="209157"/>
                  </a:lnTo>
                  <a:lnTo>
                    <a:pt x="168295" y="208764"/>
                  </a:lnTo>
                  <a:lnTo>
                    <a:pt x="170914" y="208240"/>
                  </a:lnTo>
                  <a:lnTo>
                    <a:pt x="173534" y="207716"/>
                  </a:lnTo>
                  <a:lnTo>
                    <a:pt x="176022" y="206931"/>
                  </a:lnTo>
                  <a:lnTo>
                    <a:pt x="178510" y="206145"/>
                  </a:lnTo>
                  <a:lnTo>
                    <a:pt x="180868" y="205228"/>
                  </a:lnTo>
                  <a:lnTo>
                    <a:pt x="183225" y="204180"/>
                  </a:lnTo>
                  <a:lnTo>
                    <a:pt x="185452" y="203002"/>
                  </a:lnTo>
                  <a:lnTo>
                    <a:pt x="187678" y="201823"/>
                  </a:lnTo>
                  <a:lnTo>
                    <a:pt x="189774" y="200382"/>
                  </a:lnTo>
                  <a:lnTo>
                    <a:pt x="191738" y="198942"/>
                  </a:lnTo>
                  <a:lnTo>
                    <a:pt x="193572" y="197239"/>
                  </a:lnTo>
                  <a:lnTo>
                    <a:pt x="195405" y="195536"/>
                  </a:lnTo>
                  <a:lnTo>
                    <a:pt x="196846" y="194227"/>
                  </a:lnTo>
                  <a:lnTo>
                    <a:pt x="198025" y="192786"/>
                  </a:lnTo>
                  <a:lnTo>
                    <a:pt x="199203" y="191214"/>
                  </a:lnTo>
                  <a:lnTo>
                    <a:pt x="200382" y="189774"/>
                  </a:lnTo>
                  <a:lnTo>
                    <a:pt x="201430" y="188202"/>
                  </a:lnTo>
                  <a:lnTo>
                    <a:pt x="202347" y="186500"/>
                  </a:lnTo>
                  <a:lnTo>
                    <a:pt x="204180" y="183094"/>
                  </a:lnTo>
                  <a:lnTo>
                    <a:pt x="205752" y="179558"/>
                  </a:lnTo>
                  <a:lnTo>
                    <a:pt x="206931" y="175891"/>
                  </a:lnTo>
                  <a:lnTo>
                    <a:pt x="207978" y="172093"/>
                  </a:lnTo>
                  <a:lnTo>
                    <a:pt x="208764" y="168033"/>
                  </a:lnTo>
                  <a:lnTo>
                    <a:pt x="209157" y="163842"/>
                  </a:lnTo>
                  <a:lnTo>
                    <a:pt x="209419" y="159651"/>
                  </a:lnTo>
                  <a:lnTo>
                    <a:pt x="209419" y="155198"/>
                  </a:lnTo>
                  <a:lnTo>
                    <a:pt x="209288" y="150745"/>
                  </a:lnTo>
                  <a:lnTo>
                    <a:pt x="208764" y="146161"/>
                  </a:lnTo>
                  <a:lnTo>
                    <a:pt x="208109" y="141446"/>
                  </a:lnTo>
                  <a:lnTo>
                    <a:pt x="207062" y="136731"/>
                  </a:lnTo>
                  <a:lnTo>
                    <a:pt x="205883" y="131886"/>
                  </a:lnTo>
                  <a:lnTo>
                    <a:pt x="204573" y="127040"/>
                  </a:lnTo>
                  <a:lnTo>
                    <a:pt x="202871" y="122063"/>
                  </a:lnTo>
                  <a:lnTo>
                    <a:pt x="201037" y="117086"/>
                  </a:lnTo>
                  <a:lnTo>
                    <a:pt x="198942" y="112109"/>
                  </a:lnTo>
                  <a:lnTo>
                    <a:pt x="196584" y="107001"/>
                  </a:lnTo>
                  <a:lnTo>
                    <a:pt x="194096" y="102025"/>
                  </a:lnTo>
                  <a:lnTo>
                    <a:pt x="191345" y="96917"/>
                  </a:lnTo>
                  <a:lnTo>
                    <a:pt x="188333" y="91809"/>
                  </a:lnTo>
                  <a:lnTo>
                    <a:pt x="185190" y="86832"/>
                  </a:lnTo>
                  <a:lnTo>
                    <a:pt x="181785" y="81725"/>
                  </a:lnTo>
                  <a:lnTo>
                    <a:pt x="178248" y="76748"/>
                  </a:lnTo>
                  <a:lnTo>
                    <a:pt x="174450" y="71771"/>
                  </a:lnTo>
                  <a:lnTo>
                    <a:pt x="170390" y="66794"/>
                  </a:lnTo>
                  <a:lnTo>
                    <a:pt x="166199" y="61948"/>
                  </a:lnTo>
                  <a:lnTo>
                    <a:pt x="161877" y="57233"/>
                  </a:lnTo>
                  <a:lnTo>
                    <a:pt x="157163" y="52518"/>
                  </a:lnTo>
                  <a:lnTo>
                    <a:pt x="152710" y="48066"/>
                  </a:lnTo>
                  <a:lnTo>
                    <a:pt x="147995" y="43744"/>
                  </a:lnTo>
                  <a:lnTo>
                    <a:pt x="143280" y="39684"/>
                  </a:lnTo>
                  <a:lnTo>
                    <a:pt x="138565" y="35754"/>
                  </a:lnTo>
                  <a:lnTo>
                    <a:pt x="133588" y="31956"/>
                  </a:lnTo>
                  <a:lnTo>
                    <a:pt x="128742" y="28420"/>
                  </a:lnTo>
                  <a:lnTo>
                    <a:pt x="123765" y="25015"/>
                  </a:lnTo>
                  <a:lnTo>
                    <a:pt x="118789" y="21872"/>
                  </a:lnTo>
                  <a:lnTo>
                    <a:pt x="113812" y="18860"/>
                  </a:lnTo>
                  <a:lnTo>
                    <a:pt x="108704" y="16109"/>
                  </a:lnTo>
                  <a:lnTo>
                    <a:pt x="103596" y="13490"/>
                  </a:lnTo>
                  <a:lnTo>
                    <a:pt x="98619" y="11132"/>
                  </a:lnTo>
                  <a:lnTo>
                    <a:pt x="93512" y="8906"/>
                  </a:lnTo>
                  <a:lnTo>
                    <a:pt x="88404" y="6941"/>
                  </a:lnTo>
                  <a:lnTo>
                    <a:pt x="83296" y="5239"/>
                  </a:lnTo>
                  <a:lnTo>
                    <a:pt x="78319" y="3798"/>
                  </a:lnTo>
                  <a:lnTo>
                    <a:pt x="73212" y="2488"/>
                  </a:lnTo>
                  <a:lnTo>
                    <a:pt x="68366" y="1572"/>
                  </a:lnTo>
                  <a:lnTo>
                    <a:pt x="63520" y="786"/>
                  </a:lnTo>
                  <a:lnTo>
                    <a:pt x="58805" y="262"/>
                  </a:lnTo>
                  <a:lnTo>
                    <a:pt x="5422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45" name="Google Shape;445;p35"/>
            <p:cNvSpPr/>
            <p:nvPr/>
          </p:nvSpPr>
          <p:spPr>
            <a:xfrm>
              <a:off x="3043825" y="2268125"/>
              <a:ext cx="992100" cy="1080525"/>
            </a:xfrm>
            <a:custGeom>
              <a:rect b="b" l="l" r="r" t="t"/>
              <a:pathLst>
                <a:path extrusionOk="0" h="43221" w="39684">
                  <a:moveTo>
                    <a:pt x="19908" y="9561"/>
                  </a:moveTo>
                  <a:lnTo>
                    <a:pt x="25736" y="26980"/>
                  </a:lnTo>
                  <a:lnTo>
                    <a:pt x="14011" y="26980"/>
                  </a:lnTo>
                  <a:lnTo>
                    <a:pt x="19908" y="9561"/>
                  </a:lnTo>
                  <a:close/>
                  <a:moveTo>
                    <a:pt x="15324" y="1"/>
                  </a:moveTo>
                  <a:lnTo>
                    <a:pt x="0" y="43220"/>
                  </a:lnTo>
                  <a:lnTo>
                    <a:pt x="8513" y="43220"/>
                  </a:lnTo>
                  <a:lnTo>
                    <a:pt x="11838" y="33398"/>
                  </a:lnTo>
                  <a:lnTo>
                    <a:pt x="27884" y="33398"/>
                  </a:lnTo>
                  <a:lnTo>
                    <a:pt x="31171" y="43220"/>
                  </a:lnTo>
                  <a:lnTo>
                    <a:pt x="39684" y="43220"/>
                  </a:lnTo>
                  <a:lnTo>
                    <a:pt x="2449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46" name="Google Shape;446;p35"/>
            <p:cNvSpPr/>
            <p:nvPr/>
          </p:nvSpPr>
          <p:spPr>
            <a:xfrm>
              <a:off x="4160325" y="2268125"/>
              <a:ext cx="203025" cy="1080525"/>
            </a:xfrm>
            <a:custGeom>
              <a:rect b="b" l="l" r="r" t="t"/>
              <a:pathLst>
                <a:path extrusionOk="0" h="43221" w="8121">
                  <a:moveTo>
                    <a:pt x="1" y="1"/>
                  </a:moveTo>
                  <a:lnTo>
                    <a:pt x="1" y="43220"/>
                  </a:lnTo>
                  <a:lnTo>
                    <a:pt x="8121" y="43220"/>
                  </a:lnTo>
                  <a:lnTo>
                    <a:pt x="812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447" name="Google Shape;447;p35"/>
          <p:cNvGrpSpPr/>
          <p:nvPr/>
        </p:nvGrpSpPr>
        <p:grpSpPr>
          <a:xfrm>
            <a:off x="2199699" y="2850946"/>
            <a:ext cx="429578" cy="429578"/>
            <a:chOff x="1190625" y="238125"/>
            <a:chExt cx="5238750" cy="5238750"/>
          </a:xfrm>
        </p:grpSpPr>
        <p:sp>
          <p:nvSpPr>
            <p:cNvPr id="448" name="Google Shape;448;p35"/>
            <p:cNvSpPr/>
            <p:nvPr/>
          </p:nvSpPr>
          <p:spPr>
            <a:xfrm>
              <a:off x="1190625" y="2857500"/>
              <a:ext cx="1355550" cy="1355550"/>
            </a:xfrm>
            <a:custGeom>
              <a:rect b="b" l="l" r="r" t="t"/>
              <a:pathLst>
                <a:path extrusionOk="0" h="54222" w="54222">
                  <a:moveTo>
                    <a:pt x="50554" y="0"/>
                  </a:moveTo>
                  <a:lnTo>
                    <a:pt x="50423" y="2619"/>
                  </a:lnTo>
                  <a:lnTo>
                    <a:pt x="50292" y="5239"/>
                  </a:lnTo>
                  <a:lnTo>
                    <a:pt x="49899" y="7727"/>
                  </a:lnTo>
                  <a:lnTo>
                    <a:pt x="49506" y="10216"/>
                  </a:lnTo>
                  <a:lnTo>
                    <a:pt x="48851" y="12704"/>
                  </a:lnTo>
                  <a:lnTo>
                    <a:pt x="48197" y="15061"/>
                  </a:lnTo>
                  <a:lnTo>
                    <a:pt x="47411" y="17419"/>
                  </a:lnTo>
                  <a:lnTo>
                    <a:pt x="46494" y="19645"/>
                  </a:lnTo>
                  <a:lnTo>
                    <a:pt x="45577" y="21872"/>
                  </a:lnTo>
                  <a:lnTo>
                    <a:pt x="44398" y="24098"/>
                  </a:lnTo>
                  <a:lnTo>
                    <a:pt x="43220" y="26194"/>
                  </a:lnTo>
                  <a:lnTo>
                    <a:pt x="41910" y="28289"/>
                  </a:lnTo>
                  <a:lnTo>
                    <a:pt x="40469" y="30254"/>
                  </a:lnTo>
                  <a:lnTo>
                    <a:pt x="38898" y="32218"/>
                  </a:lnTo>
                  <a:lnTo>
                    <a:pt x="37326" y="34052"/>
                  </a:lnTo>
                  <a:lnTo>
                    <a:pt x="35624" y="35754"/>
                  </a:lnTo>
                  <a:lnTo>
                    <a:pt x="33921" y="37457"/>
                  </a:lnTo>
                  <a:lnTo>
                    <a:pt x="32087" y="39029"/>
                  </a:lnTo>
                  <a:lnTo>
                    <a:pt x="30123" y="40600"/>
                  </a:lnTo>
                  <a:lnTo>
                    <a:pt x="28158" y="41910"/>
                  </a:lnTo>
                  <a:lnTo>
                    <a:pt x="26194" y="43220"/>
                  </a:lnTo>
                  <a:lnTo>
                    <a:pt x="23967" y="44529"/>
                  </a:lnTo>
                  <a:lnTo>
                    <a:pt x="21872" y="45577"/>
                  </a:lnTo>
                  <a:lnTo>
                    <a:pt x="19645" y="46625"/>
                  </a:lnTo>
                  <a:lnTo>
                    <a:pt x="17288" y="47542"/>
                  </a:lnTo>
                  <a:lnTo>
                    <a:pt x="14930" y="48327"/>
                  </a:lnTo>
                  <a:lnTo>
                    <a:pt x="12573" y="48982"/>
                  </a:lnTo>
                  <a:lnTo>
                    <a:pt x="10085" y="49506"/>
                  </a:lnTo>
                  <a:lnTo>
                    <a:pt x="7596" y="50030"/>
                  </a:lnTo>
                  <a:lnTo>
                    <a:pt x="5108" y="50292"/>
                  </a:lnTo>
                  <a:lnTo>
                    <a:pt x="2488" y="50554"/>
                  </a:lnTo>
                  <a:lnTo>
                    <a:pt x="0" y="50554"/>
                  </a:lnTo>
                  <a:lnTo>
                    <a:pt x="0" y="54221"/>
                  </a:lnTo>
                  <a:lnTo>
                    <a:pt x="2750" y="54221"/>
                  </a:lnTo>
                  <a:lnTo>
                    <a:pt x="5501" y="53959"/>
                  </a:lnTo>
                  <a:lnTo>
                    <a:pt x="8251" y="53697"/>
                  </a:lnTo>
                  <a:lnTo>
                    <a:pt x="10870" y="53173"/>
                  </a:lnTo>
                  <a:lnTo>
                    <a:pt x="13490" y="52518"/>
                  </a:lnTo>
                  <a:lnTo>
                    <a:pt x="16109" y="51864"/>
                  </a:lnTo>
                  <a:lnTo>
                    <a:pt x="18598" y="50947"/>
                  </a:lnTo>
                  <a:lnTo>
                    <a:pt x="21086" y="50030"/>
                  </a:lnTo>
                  <a:lnTo>
                    <a:pt x="23443" y="48851"/>
                  </a:lnTo>
                  <a:lnTo>
                    <a:pt x="25801" y="47673"/>
                  </a:lnTo>
                  <a:lnTo>
                    <a:pt x="28027" y="46363"/>
                  </a:lnTo>
                  <a:lnTo>
                    <a:pt x="30254" y="45053"/>
                  </a:lnTo>
                  <a:lnTo>
                    <a:pt x="32349" y="43482"/>
                  </a:lnTo>
                  <a:lnTo>
                    <a:pt x="34445" y="41910"/>
                  </a:lnTo>
                  <a:lnTo>
                    <a:pt x="36409" y="40207"/>
                  </a:lnTo>
                  <a:lnTo>
                    <a:pt x="38243" y="38374"/>
                  </a:lnTo>
                  <a:lnTo>
                    <a:pt x="40076" y="36540"/>
                  </a:lnTo>
                  <a:lnTo>
                    <a:pt x="41779" y="34576"/>
                  </a:lnTo>
                  <a:lnTo>
                    <a:pt x="43351" y="32480"/>
                  </a:lnTo>
                  <a:lnTo>
                    <a:pt x="44922" y="30385"/>
                  </a:lnTo>
                  <a:lnTo>
                    <a:pt x="46363" y="28158"/>
                  </a:lnTo>
                  <a:lnTo>
                    <a:pt x="47673" y="25801"/>
                  </a:lnTo>
                  <a:lnTo>
                    <a:pt x="48851" y="23574"/>
                  </a:lnTo>
                  <a:lnTo>
                    <a:pt x="49899" y="21086"/>
                  </a:lnTo>
                  <a:lnTo>
                    <a:pt x="50947" y="18729"/>
                  </a:lnTo>
                  <a:lnTo>
                    <a:pt x="51733" y="16109"/>
                  </a:lnTo>
                  <a:lnTo>
                    <a:pt x="52518" y="13621"/>
                  </a:lnTo>
                  <a:lnTo>
                    <a:pt x="53042" y="11001"/>
                  </a:lnTo>
                  <a:lnTo>
                    <a:pt x="53566" y="8251"/>
                  </a:lnTo>
                  <a:lnTo>
                    <a:pt x="53959" y="5632"/>
                  </a:lnTo>
                  <a:lnTo>
                    <a:pt x="54090" y="2881"/>
                  </a:lnTo>
                  <a:lnTo>
                    <a:pt x="5422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49" name="Google Shape;449;p35"/>
            <p:cNvSpPr/>
            <p:nvPr/>
          </p:nvSpPr>
          <p:spPr>
            <a:xfrm>
              <a:off x="2454450" y="2857500"/>
              <a:ext cx="1355550" cy="1355550"/>
            </a:xfrm>
            <a:custGeom>
              <a:rect b="b" l="l" r="r" t="t"/>
              <a:pathLst>
                <a:path extrusionOk="0" h="54222" w="54222">
                  <a:moveTo>
                    <a:pt x="1" y="0"/>
                  </a:moveTo>
                  <a:lnTo>
                    <a:pt x="1" y="2881"/>
                  </a:lnTo>
                  <a:lnTo>
                    <a:pt x="263" y="5632"/>
                  </a:lnTo>
                  <a:lnTo>
                    <a:pt x="525" y="8251"/>
                  </a:lnTo>
                  <a:lnTo>
                    <a:pt x="1049" y="11001"/>
                  </a:lnTo>
                  <a:lnTo>
                    <a:pt x="1704" y="13621"/>
                  </a:lnTo>
                  <a:lnTo>
                    <a:pt x="2358" y="16109"/>
                  </a:lnTo>
                  <a:lnTo>
                    <a:pt x="3275" y="18729"/>
                  </a:lnTo>
                  <a:lnTo>
                    <a:pt x="4192" y="21086"/>
                  </a:lnTo>
                  <a:lnTo>
                    <a:pt x="5371" y="23574"/>
                  </a:lnTo>
                  <a:lnTo>
                    <a:pt x="6549" y="25801"/>
                  </a:lnTo>
                  <a:lnTo>
                    <a:pt x="7859" y="28158"/>
                  </a:lnTo>
                  <a:lnTo>
                    <a:pt x="9169" y="30385"/>
                  </a:lnTo>
                  <a:lnTo>
                    <a:pt x="10740" y="32480"/>
                  </a:lnTo>
                  <a:lnTo>
                    <a:pt x="12312" y="34576"/>
                  </a:lnTo>
                  <a:lnTo>
                    <a:pt x="14015" y="36540"/>
                  </a:lnTo>
                  <a:lnTo>
                    <a:pt x="15848" y="38374"/>
                  </a:lnTo>
                  <a:lnTo>
                    <a:pt x="17682" y="40207"/>
                  </a:lnTo>
                  <a:lnTo>
                    <a:pt x="19646" y="41910"/>
                  </a:lnTo>
                  <a:lnTo>
                    <a:pt x="21742" y="43482"/>
                  </a:lnTo>
                  <a:lnTo>
                    <a:pt x="23837" y="45053"/>
                  </a:lnTo>
                  <a:lnTo>
                    <a:pt x="26064" y="46363"/>
                  </a:lnTo>
                  <a:lnTo>
                    <a:pt x="28290" y="47673"/>
                  </a:lnTo>
                  <a:lnTo>
                    <a:pt x="30648" y="48851"/>
                  </a:lnTo>
                  <a:lnTo>
                    <a:pt x="33136" y="50030"/>
                  </a:lnTo>
                  <a:lnTo>
                    <a:pt x="35493" y="50947"/>
                  </a:lnTo>
                  <a:lnTo>
                    <a:pt x="38113" y="51864"/>
                  </a:lnTo>
                  <a:lnTo>
                    <a:pt x="40601" y="52518"/>
                  </a:lnTo>
                  <a:lnTo>
                    <a:pt x="43221" y="53173"/>
                  </a:lnTo>
                  <a:lnTo>
                    <a:pt x="45971" y="53697"/>
                  </a:lnTo>
                  <a:lnTo>
                    <a:pt x="48590" y="53959"/>
                  </a:lnTo>
                  <a:lnTo>
                    <a:pt x="51341" y="54221"/>
                  </a:lnTo>
                  <a:lnTo>
                    <a:pt x="54222" y="54221"/>
                  </a:lnTo>
                  <a:lnTo>
                    <a:pt x="54222" y="50554"/>
                  </a:lnTo>
                  <a:lnTo>
                    <a:pt x="51603" y="50554"/>
                  </a:lnTo>
                  <a:lnTo>
                    <a:pt x="48983" y="50292"/>
                  </a:lnTo>
                  <a:lnTo>
                    <a:pt x="46495" y="50030"/>
                  </a:lnTo>
                  <a:lnTo>
                    <a:pt x="44006" y="49506"/>
                  </a:lnTo>
                  <a:lnTo>
                    <a:pt x="41518" y="48982"/>
                  </a:lnTo>
                  <a:lnTo>
                    <a:pt x="39161" y="48327"/>
                  </a:lnTo>
                  <a:lnTo>
                    <a:pt x="36803" y="47542"/>
                  </a:lnTo>
                  <a:lnTo>
                    <a:pt x="34577" y="46625"/>
                  </a:lnTo>
                  <a:lnTo>
                    <a:pt x="32219" y="45577"/>
                  </a:lnTo>
                  <a:lnTo>
                    <a:pt x="30124" y="44529"/>
                  </a:lnTo>
                  <a:lnTo>
                    <a:pt x="28028" y="43220"/>
                  </a:lnTo>
                  <a:lnTo>
                    <a:pt x="25933" y="41910"/>
                  </a:lnTo>
                  <a:lnTo>
                    <a:pt x="23968" y="40600"/>
                  </a:lnTo>
                  <a:lnTo>
                    <a:pt x="22004" y="39029"/>
                  </a:lnTo>
                  <a:lnTo>
                    <a:pt x="20170" y="37457"/>
                  </a:lnTo>
                  <a:lnTo>
                    <a:pt x="18468" y="35754"/>
                  </a:lnTo>
                  <a:lnTo>
                    <a:pt x="16765" y="34052"/>
                  </a:lnTo>
                  <a:lnTo>
                    <a:pt x="15193" y="32218"/>
                  </a:lnTo>
                  <a:lnTo>
                    <a:pt x="13622" y="30254"/>
                  </a:lnTo>
                  <a:lnTo>
                    <a:pt x="12312" y="28289"/>
                  </a:lnTo>
                  <a:lnTo>
                    <a:pt x="11002" y="26194"/>
                  </a:lnTo>
                  <a:lnTo>
                    <a:pt x="9693" y="24098"/>
                  </a:lnTo>
                  <a:lnTo>
                    <a:pt x="8645" y="21872"/>
                  </a:lnTo>
                  <a:lnTo>
                    <a:pt x="7597" y="19645"/>
                  </a:lnTo>
                  <a:lnTo>
                    <a:pt x="6680" y="17419"/>
                  </a:lnTo>
                  <a:lnTo>
                    <a:pt x="5895" y="15061"/>
                  </a:lnTo>
                  <a:lnTo>
                    <a:pt x="5240" y="12704"/>
                  </a:lnTo>
                  <a:lnTo>
                    <a:pt x="4716" y="10216"/>
                  </a:lnTo>
                  <a:lnTo>
                    <a:pt x="4192" y="7727"/>
                  </a:lnTo>
                  <a:lnTo>
                    <a:pt x="3930" y="5239"/>
                  </a:lnTo>
                  <a:lnTo>
                    <a:pt x="3668" y="2619"/>
                  </a:lnTo>
                  <a:lnTo>
                    <a:pt x="366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50" name="Google Shape;450;p35"/>
            <p:cNvSpPr/>
            <p:nvPr/>
          </p:nvSpPr>
          <p:spPr>
            <a:xfrm>
              <a:off x="1190625" y="4121325"/>
              <a:ext cx="1355550" cy="1355550"/>
            </a:xfrm>
            <a:custGeom>
              <a:rect b="b" l="l" r="r" t="t"/>
              <a:pathLst>
                <a:path extrusionOk="0" h="54222" w="54222">
                  <a:moveTo>
                    <a:pt x="0" y="1"/>
                  </a:moveTo>
                  <a:lnTo>
                    <a:pt x="0" y="3668"/>
                  </a:lnTo>
                  <a:lnTo>
                    <a:pt x="2488" y="3799"/>
                  </a:lnTo>
                  <a:lnTo>
                    <a:pt x="5108" y="3930"/>
                  </a:lnTo>
                  <a:lnTo>
                    <a:pt x="7596" y="4323"/>
                  </a:lnTo>
                  <a:lnTo>
                    <a:pt x="10085" y="4716"/>
                  </a:lnTo>
                  <a:lnTo>
                    <a:pt x="12573" y="5240"/>
                  </a:lnTo>
                  <a:lnTo>
                    <a:pt x="14930" y="6026"/>
                  </a:lnTo>
                  <a:lnTo>
                    <a:pt x="17288" y="6811"/>
                  </a:lnTo>
                  <a:lnTo>
                    <a:pt x="19645" y="7728"/>
                  </a:lnTo>
                  <a:lnTo>
                    <a:pt x="21872" y="8645"/>
                  </a:lnTo>
                  <a:lnTo>
                    <a:pt x="23967" y="9824"/>
                  </a:lnTo>
                  <a:lnTo>
                    <a:pt x="26194" y="11002"/>
                  </a:lnTo>
                  <a:lnTo>
                    <a:pt x="28158" y="12312"/>
                  </a:lnTo>
                  <a:lnTo>
                    <a:pt x="30123" y="13753"/>
                  </a:lnTo>
                  <a:lnTo>
                    <a:pt x="32087" y="15324"/>
                  </a:lnTo>
                  <a:lnTo>
                    <a:pt x="33921" y="16896"/>
                  </a:lnTo>
                  <a:lnTo>
                    <a:pt x="35624" y="18599"/>
                  </a:lnTo>
                  <a:lnTo>
                    <a:pt x="37326" y="20301"/>
                  </a:lnTo>
                  <a:lnTo>
                    <a:pt x="38898" y="22135"/>
                  </a:lnTo>
                  <a:lnTo>
                    <a:pt x="40469" y="24099"/>
                  </a:lnTo>
                  <a:lnTo>
                    <a:pt x="41910" y="26064"/>
                  </a:lnTo>
                  <a:lnTo>
                    <a:pt x="43220" y="28028"/>
                  </a:lnTo>
                  <a:lnTo>
                    <a:pt x="44398" y="30124"/>
                  </a:lnTo>
                  <a:lnTo>
                    <a:pt x="45577" y="32350"/>
                  </a:lnTo>
                  <a:lnTo>
                    <a:pt x="46494" y="34577"/>
                  </a:lnTo>
                  <a:lnTo>
                    <a:pt x="47411" y="36934"/>
                  </a:lnTo>
                  <a:lnTo>
                    <a:pt x="48197" y="39292"/>
                  </a:lnTo>
                  <a:lnTo>
                    <a:pt x="48851" y="41649"/>
                  </a:lnTo>
                  <a:lnTo>
                    <a:pt x="49506" y="44137"/>
                  </a:lnTo>
                  <a:lnTo>
                    <a:pt x="49899" y="46626"/>
                  </a:lnTo>
                  <a:lnTo>
                    <a:pt x="50292" y="49114"/>
                  </a:lnTo>
                  <a:lnTo>
                    <a:pt x="50423" y="51603"/>
                  </a:lnTo>
                  <a:lnTo>
                    <a:pt x="50554" y="54222"/>
                  </a:lnTo>
                  <a:lnTo>
                    <a:pt x="54221" y="54222"/>
                  </a:lnTo>
                  <a:lnTo>
                    <a:pt x="54090" y="51472"/>
                  </a:lnTo>
                  <a:lnTo>
                    <a:pt x="53959" y="48721"/>
                  </a:lnTo>
                  <a:lnTo>
                    <a:pt x="53566" y="45971"/>
                  </a:lnTo>
                  <a:lnTo>
                    <a:pt x="53042" y="43352"/>
                  </a:lnTo>
                  <a:lnTo>
                    <a:pt x="52518" y="40732"/>
                  </a:lnTo>
                  <a:lnTo>
                    <a:pt x="51733" y="38113"/>
                  </a:lnTo>
                  <a:lnTo>
                    <a:pt x="50947" y="35624"/>
                  </a:lnTo>
                  <a:lnTo>
                    <a:pt x="49899" y="33136"/>
                  </a:lnTo>
                  <a:lnTo>
                    <a:pt x="48851" y="30779"/>
                  </a:lnTo>
                  <a:lnTo>
                    <a:pt x="47673" y="28421"/>
                  </a:lnTo>
                  <a:lnTo>
                    <a:pt x="46363" y="26195"/>
                  </a:lnTo>
                  <a:lnTo>
                    <a:pt x="44922" y="23968"/>
                  </a:lnTo>
                  <a:lnTo>
                    <a:pt x="43351" y="21873"/>
                  </a:lnTo>
                  <a:lnTo>
                    <a:pt x="41779" y="19777"/>
                  </a:lnTo>
                  <a:lnTo>
                    <a:pt x="40076" y="17813"/>
                  </a:lnTo>
                  <a:lnTo>
                    <a:pt x="38243" y="15979"/>
                  </a:lnTo>
                  <a:lnTo>
                    <a:pt x="36409" y="14146"/>
                  </a:lnTo>
                  <a:lnTo>
                    <a:pt x="34445" y="12443"/>
                  </a:lnTo>
                  <a:lnTo>
                    <a:pt x="32349" y="10871"/>
                  </a:lnTo>
                  <a:lnTo>
                    <a:pt x="30254" y="9300"/>
                  </a:lnTo>
                  <a:lnTo>
                    <a:pt x="28027" y="7859"/>
                  </a:lnTo>
                  <a:lnTo>
                    <a:pt x="25801" y="6549"/>
                  </a:lnTo>
                  <a:lnTo>
                    <a:pt x="23443" y="5371"/>
                  </a:lnTo>
                  <a:lnTo>
                    <a:pt x="21086" y="4323"/>
                  </a:lnTo>
                  <a:lnTo>
                    <a:pt x="18598" y="3275"/>
                  </a:lnTo>
                  <a:lnTo>
                    <a:pt x="16109" y="2489"/>
                  </a:lnTo>
                  <a:lnTo>
                    <a:pt x="13490" y="1704"/>
                  </a:lnTo>
                  <a:lnTo>
                    <a:pt x="10870" y="1180"/>
                  </a:lnTo>
                  <a:lnTo>
                    <a:pt x="8251" y="656"/>
                  </a:lnTo>
                  <a:lnTo>
                    <a:pt x="5501" y="263"/>
                  </a:lnTo>
                  <a:lnTo>
                    <a:pt x="2750" y="132"/>
                  </a:lnTo>
                  <a:lnTo>
                    <a:pt x="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51" name="Google Shape;451;p35"/>
            <p:cNvSpPr/>
            <p:nvPr/>
          </p:nvSpPr>
          <p:spPr>
            <a:xfrm>
              <a:off x="2454450" y="4121325"/>
              <a:ext cx="1355550" cy="1355550"/>
            </a:xfrm>
            <a:custGeom>
              <a:rect b="b" l="l" r="r" t="t"/>
              <a:pathLst>
                <a:path extrusionOk="0" h="54222" w="54222">
                  <a:moveTo>
                    <a:pt x="54222" y="1"/>
                  </a:moveTo>
                  <a:lnTo>
                    <a:pt x="51341" y="132"/>
                  </a:lnTo>
                  <a:lnTo>
                    <a:pt x="48590" y="263"/>
                  </a:lnTo>
                  <a:lnTo>
                    <a:pt x="45971" y="656"/>
                  </a:lnTo>
                  <a:lnTo>
                    <a:pt x="43221" y="1180"/>
                  </a:lnTo>
                  <a:lnTo>
                    <a:pt x="40601" y="1704"/>
                  </a:lnTo>
                  <a:lnTo>
                    <a:pt x="38113" y="2489"/>
                  </a:lnTo>
                  <a:lnTo>
                    <a:pt x="35493" y="3275"/>
                  </a:lnTo>
                  <a:lnTo>
                    <a:pt x="33136" y="4323"/>
                  </a:lnTo>
                  <a:lnTo>
                    <a:pt x="30648" y="5371"/>
                  </a:lnTo>
                  <a:lnTo>
                    <a:pt x="28290" y="6549"/>
                  </a:lnTo>
                  <a:lnTo>
                    <a:pt x="26064" y="7859"/>
                  </a:lnTo>
                  <a:lnTo>
                    <a:pt x="23837" y="9300"/>
                  </a:lnTo>
                  <a:lnTo>
                    <a:pt x="21742" y="10871"/>
                  </a:lnTo>
                  <a:lnTo>
                    <a:pt x="19646" y="12443"/>
                  </a:lnTo>
                  <a:lnTo>
                    <a:pt x="17682" y="14146"/>
                  </a:lnTo>
                  <a:lnTo>
                    <a:pt x="15848" y="15979"/>
                  </a:lnTo>
                  <a:lnTo>
                    <a:pt x="14015" y="17813"/>
                  </a:lnTo>
                  <a:lnTo>
                    <a:pt x="12312" y="19777"/>
                  </a:lnTo>
                  <a:lnTo>
                    <a:pt x="10740" y="21873"/>
                  </a:lnTo>
                  <a:lnTo>
                    <a:pt x="9169" y="23968"/>
                  </a:lnTo>
                  <a:lnTo>
                    <a:pt x="7859" y="26195"/>
                  </a:lnTo>
                  <a:lnTo>
                    <a:pt x="6549" y="28421"/>
                  </a:lnTo>
                  <a:lnTo>
                    <a:pt x="5371" y="30779"/>
                  </a:lnTo>
                  <a:lnTo>
                    <a:pt x="4192" y="33136"/>
                  </a:lnTo>
                  <a:lnTo>
                    <a:pt x="3275" y="35624"/>
                  </a:lnTo>
                  <a:lnTo>
                    <a:pt x="2358" y="38113"/>
                  </a:lnTo>
                  <a:lnTo>
                    <a:pt x="1704" y="40732"/>
                  </a:lnTo>
                  <a:lnTo>
                    <a:pt x="1049" y="43352"/>
                  </a:lnTo>
                  <a:lnTo>
                    <a:pt x="525" y="45971"/>
                  </a:lnTo>
                  <a:lnTo>
                    <a:pt x="263" y="48721"/>
                  </a:lnTo>
                  <a:lnTo>
                    <a:pt x="1" y="51472"/>
                  </a:lnTo>
                  <a:lnTo>
                    <a:pt x="1" y="54222"/>
                  </a:lnTo>
                  <a:lnTo>
                    <a:pt x="3668" y="54222"/>
                  </a:lnTo>
                  <a:lnTo>
                    <a:pt x="3668" y="51603"/>
                  </a:lnTo>
                  <a:lnTo>
                    <a:pt x="3930" y="49114"/>
                  </a:lnTo>
                  <a:lnTo>
                    <a:pt x="4192" y="46626"/>
                  </a:lnTo>
                  <a:lnTo>
                    <a:pt x="4716" y="44137"/>
                  </a:lnTo>
                  <a:lnTo>
                    <a:pt x="5240" y="41649"/>
                  </a:lnTo>
                  <a:lnTo>
                    <a:pt x="5895" y="39292"/>
                  </a:lnTo>
                  <a:lnTo>
                    <a:pt x="6680" y="36934"/>
                  </a:lnTo>
                  <a:lnTo>
                    <a:pt x="7597" y="34577"/>
                  </a:lnTo>
                  <a:lnTo>
                    <a:pt x="8645" y="32350"/>
                  </a:lnTo>
                  <a:lnTo>
                    <a:pt x="9693" y="30124"/>
                  </a:lnTo>
                  <a:lnTo>
                    <a:pt x="11002" y="28028"/>
                  </a:lnTo>
                  <a:lnTo>
                    <a:pt x="12312" y="26064"/>
                  </a:lnTo>
                  <a:lnTo>
                    <a:pt x="13622" y="24099"/>
                  </a:lnTo>
                  <a:lnTo>
                    <a:pt x="15193" y="22135"/>
                  </a:lnTo>
                  <a:lnTo>
                    <a:pt x="16765" y="20301"/>
                  </a:lnTo>
                  <a:lnTo>
                    <a:pt x="18468" y="18599"/>
                  </a:lnTo>
                  <a:lnTo>
                    <a:pt x="20170" y="16896"/>
                  </a:lnTo>
                  <a:lnTo>
                    <a:pt x="22004" y="15324"/>
                  </a:lnTo>
                  <a:lnTo>
                    <a:pt x="23968" y="13753"/>
                  </a:lnTo>
                  <a:lnTo>
                    <a:pt x="25933" y="12312"/>
                  </a:lnTo>
                  <a:lnTo>
                    <a:pt x="28028" y="11002"/>
                  </a:lnTo>
                  <a:lnTo>
                    <a:pt x="30124" y="9824"/>
                  </a:lnTo>
                  <a:lnTo>
                    <a:pt x="32219" y="8645"/>
                  </a:lnTo>
                  <a:lnTo>
                    <a:pt x="34577" y="7728"/>
                  </a:lnTo>
                  <a:lnTo>
                    <a:pt x="36803" y="6811"/>
                  </a:lnTo>
                  <a:lnTo>
                    <a:pt x="39161" y="6026"/>
                  </a:lnTo>
                  <a:lnTo>
                    <a:pt x="41518" y="5240"/>
                  </a:lnTo>
                  <a:lnTo>
                    <a:pt x="44006" y="4716"/>
                  </a:lnTo>
                  <a:lnTo>
                    <a:pt x="46495" y="4323"/>
                  </a:lnTo>
                  <a:lnTo>
                    <a:pt x="48983" y="3930"/>
                  </a:lnTo>
                  <a:lnTo>
                    <a:pt x="51603" y="3799"/>
                  </a:lnTo>
                  <a:lnTo>
                    <a:pt x="54222" y="3668"/>
                  </a:lnTo>
                  <a:lnTo>
                    <a:pt x="54222"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52" name="Google Shape;452;p35"/>
            <p:cNvSpPr/>
            <p:nvPr/>
          </p:nvSpPr>
          <p:spPr>
            <a:xfrm>
              <a:off x="3810000" y="2857500"/>
              <a:ext cx="1355550" cy="1355550"/>
            </a:xfrm>
            <a:custGeom>
              <a:rect b="b" l="l" r="r" t="t"/>
              <a:pathLst>
                <a:path extrusionOk="0" h="54222" w="54222">
                  <a:moveTo>
                    <a:pt x="50554" y="0"/>
                  </a:moveTo>
                  <a:lnTo>
                    <a:pt x="50423" y="2619"/>
                  </a:lnTo>
                  <a:lnTo>
                    <a:pt x="50292" y="5239"/>
                  </a:lnTo>
                  <a:lnTo>
                    <a:pt x="49899" y="7727"/>
                  </a:lnTo>
                  <a:lnTo>
                    <a:pt x="49506" y="10216"/>
                  </a:lnTo>
                  <a:lnTo>
                    <a:pt x="48851" y="12704"/>
                  </a:lnTo>
                  <a:lnTo>
                    <a:pt x="48197" y="15061"/>
                  </a:lnTo>
                  <a:lnTo>
                    <a:pt x="47411" y="17419"/>
                  </a:lnTo>
                  <a:lnTo>
                    <a:pt x="46494" y="19645"/>
                  </a:lnTo>
                  <a:lnTo>
                    <a:pt x="45577" y="21872"/>
                  </a:lnTo>
                  <a:lnTo>
                    <a:pt x="44398" y="24098"/>
                  </a:lnTo>
                  <a:lnTo>
                    <a:pt x="43220" y="26194"/>
                  </a:lnTo>
                  <a:lnTo>
                    <a:pt x="41910" y="28289"/>
                  </a:lnTo>
                  <a:lnTo>
                    <a:pt x="40469" y="30254"/>
                  </a:lnTo>
                  <a:lnTo>
                    <a:pt x="38898" y="32218"/>
                  </a:lnTo>
                  <a:lnTo>
                    <a:pt x="37326" y="34052"/>
                  </a:lnTo>
                  <a:lnTo>
                    <a:pt x="35624" y="35754"/>
                  </a:lnTo>
                  <a:lnTo>
                    <a:pt x="33921" y="37457"/>
                  </a:lnTo>
                  <a:lnTo>
                    <a:pt x="32087" y="39029"/>
                  </a:lnTo>
                  <a:lnTo>
                    <a:pt x="30123" y="40600"/>
                  </a:lnTo>
                  <a:lnTo>
                    <a:pt x="28158" y="41910"/>
                  </a:lnTo>
                  <a:lnTo>
                    <a:pt x="26194" y="43220"/>
                  </a:lnTo>
                  <a:lnTo>
                    <a:pt x="23967" y="44529"/>
                  </a:lnTo>
                  <a:lnTo>
                    <a:pt x="21872" y="45577"/>
                  </a:lnTo>
                  <a:lnTo>
                    <a:pt x="19645" y="46625"/>
                  </a:lnTo>
                  <a:lnTo>
                    <a:pt x="17288" y="47542"/>
                  </a:lnTo>
                  <a:lnTo>
                    <a:pt x="14930" y="48327"/>
                  </a:lnTo>
                  <a:lnTo>
                    <a:pt x="12573" y="48982"/>
                  </a:lnTo>
                  <a:lnTo>
                    <a:pt x="10085" y="49506"/>
                  </a:lnTo>
                  <a:lnTo>
                    <a:pt x="7596" y="50030"/>
                  </a:lnTo>
                  <a:lnTo>
                    <a:pt x="5108" y="50292"/>
                  </a:lnTo>
                  <a:lnTo>
                    <a:pt x="2488" y="50554"/>
                  </a:lnTo>
                  <a:lnTo>
                    <a:pt x="0" y="50554"/>
                  </a:lnTo>
                  <a:lnTo>
                    <a:pt x="0" y="54221"/>
                  </a:lnTo>
                  <a:lnTo>
                    <a:pt x="2750" y="54221"/>
                  </a:lnTo>
                  <a:lnTo>
                    <a:pt x="5501" y="53959"/>
                  </a:lnTo>
                  <a:lnTo>
                    <a:pt x="8251" y="53697"/>
                  </a:lnTo>
                  <a:lnTo>
                    <a:pt x="10870" y="53173"/>
                  </a:lnTo>
                  <a:lnTo>
                    <a:pt x="13490" y="52518"/>
                  </a:lnTo>
                  <a:lnTo>
                    <a:pt x="16109" y="51864"/>
                  </a:lnTo>
                  <a:lnTo>
                    <a:pt x="18598" y="50947"/>
                  </a:lnTo>
                  <a:lnTo>
                    <a:pt x="21086" y="50030"/>
                  </a:lnTo>
                  <a:lnTo>
                    <a:pt x="23443" y="48851"/>
                  </a:lnTo>
                  <a:lnTo>
                    <a:pt x="25801" y="47673"/>
                  </a:lnTo>
                  <a:lnTo>
                    <a:pt x="28027" y="46363"/>
                  </a:lnTo>
                  <a:lnTo>
                    <a:pt x="30254" y="45053"/>
                  </a:lnTo>
                  <a:lnTo>
                    <a:pt x="32349" y="43482"/>
                  </a:lnTo>
                  <a:lnTo>
                    <a:pt x="34445" y="41910"/>
                  </a:lnTo>
                  <a:lnTo>
                    <a:pt x="36409" y="40207"/>
                  </a:lnTo>
                  <a:lnTo>
                    <a:pt x="38243" y="38374"/>
                  </a:lnTo>
                  <a:lnTo>
                    <a:pt x="40076" y="36540"/>
                  </a:lnTo>
                  <a:lnTo>
                    <a:pt x="41779" y="34576"/>
                  </a:lnTo>
                  <a:lnTo>
                    <a:pt x="43351" y="32480"/>
                  </a:lnTo>
                  <a:lnTo>
                    <a:pt x="44922" y="30385"/>
                  </a:lnTo>
                  <a:lnTo>
                    <a:pt x="46363" y="28158"/>
                  </a:lnTo>
                  <a:lnTo>
                    <a:pt x="47673" y="25801"/>
                  </a:lnTo>
                  <a:lnTo>
                    <a:pt x="48851" y="23574"/>
                  </a:lnTo>
                  <a:lnTo>
                    <a:pt x="49899" y="21086"/>
                  </a:lnTo>
                  <a:lnTo>
                    <a:pt x="50947" y="18729"/>
                  </a:lnTo>
                  <a:lnTo>
                    <a:pt x="51733" y="16109"/>
                  </a:lnTo>
                  <a:lnTo>
                    <a:pt x="52518" y="13621"/>
                  </a:lnTo>
                  <a:lnTo>
                    <a:pt x="53042" y="11001"/>
                  </a:lnTo>
                  <a:lnTo>
                    <a:pt x="53566" y="8251"/>
                  </a:lnTo>
                  <a:lnTo>
                    <a:pt x="53959" y="5632"/>
                  </a:lnTo>
                  <a:lnTo>
                    <a:pt x="54090" y="2881"/>
                  </a:lnTo>
                  <a:lnTo>
                    <a:pt x="5422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53" name="Google Shape;453;p35"/>
            <p:cNvSpPr/>
            <p:nvPr/>
          </p:nvSpPr>
          <p:spPr>
            <a:xfrm>
              <a:off x="5073825" y="2857500"/>
              <a:ext cx="1355550" cy="1355550"/>
            </a:xfrm>
            <a:custGeom>
              <a:rect b="b" l="l" r="r" t="t"/>
              <a:pathLst>
                <a:path extrusionOk="0" h="54222" w="54222">
                  <a:moveTo>
                    <a:pt x="1" y="0"/>
                  </a:moveTo>
                  <a:lnTo>
                    <a:pt x="1" y="2881"/>
                  </a:lnTo>
                  <a:lnTo>
                    <a:pt x="263" y="5632"/>
                  </a:lnTo>
                  <a:lnTo>
                    <a:pt x="525" y="8251"/>
                  </a:lnTo>
                  <a:lnTo>
                    <a:pt x="1049" y="11001"/>
                  </a:lnTo>
                  <a:lnTo>
                    <a:pt x="1704" y="13621"/>
                  </a:lnTo>
                  <a:lnTo>
                    <a:pt x="2358" y="16109"/>
                  </a:lnTo>
                  <a:lnTo>
                    <a:pt x="3275" y="18729"/>
                  </a:lnTo>
                  <a:lnTo>
                    <a:pt x="4192" y="21086"/>
                  </a:lnTo>
                  <a:lnTo>
                    <a:pt x="5371" y="23574"/>
                  </a:lnTo>
                  <a:lnTo>
                    <a:pt x="6549" y="25801"/>
                  </a:lnTo>
                  <a:lnTo>
                    <a:pt x="7859" y="28158"/>
                  </a:lnTo>
                  <a:lnTo>
                    <a:pt x="9169" y="30385"/>
                  </a:lnTo>
                  <a:lnTo>
                    <a:pt x="10740" y="32480"/>
                  </a:lnTo>
                  <a:lnTo>
                    <a:pt x="12312" y="34576"/>
                  </a:lnTo>
                  <a:lnTo>
                    <a:pt x="14015" y="36540"/>
                  </a:lnTo>
                  <a:lnTo>
                    <a:pt x="15848" y="38374"/>
                  </a:lnTo>
                  <a:lnTo>
                    <a:pt x="17682" y="40207"/>
                  </a:lnTo>
                  <a:lnTo>
                    <a:pt x="19646" y="41910"/>
                  </a:lnTo>
                  <a:lnTo>
                    <a:pt x="21742" y="43482"/>
                  </a:lnTo>
                  <a:lnTo>
                    <a:pt x="23837" y="45053"/>
                  </a:lnTo>
                  <a:lnTo>
                    <a:pt x="26064" y="46363"/>
                  </a:lnTo>
                  <a:lnTo>
                    <a:pt x="28290" y="47673"/>
                  </a:lnTo>
                  <a:lnTo>
                    <a:pt x="30648" y="48851"/>
                  </a:lnTo>
                  <a:lnTo>
                    <a:pt x="33136" y="50030"/>
                  </a:lnTo>
                  <a:lnTo>
                    <a:pt x="35493" y="50947"/>
                  </a:lnTo>
                  <a:lnTo>
                    <a:pt x="38113" y="51864"/>
                  </a:lnTo>
                  <a:lnTo>
                    <a:pt x="40601" y="52518"/>
                  </a:lnTo>
                  <a:lnTo>
                    <a:pt x="43221" y="53173"/>
                  </a:lnTo>
                  <a:lnTo>
                    <a:pt x="45971" y="53697"/>
                  </a:lnTo>
                  <a:lnTo>
                    <a:pt x="48590" y="53959"/>
                  </a:lnTo>
                  <a:lnTo>
                    <a:pt x="51341" y="54221"/>
                  </a:lnTo>
                  <a:lnTo>
                    <a:pt x="54222" y="54221"/>
                  </a:lnTo>
                  <a:lnTo>
                    <a:pt x="54222" y="50554"/>
                  </a:lnTo>
                  <a:lnTo>
                    <a:pt x="51603" y="50554"/>
                  </a:lnTo>
                  <a:lnTo>
                    <a:pt x="48983" y="50292"/>
                  </a:lnTo>
                  <a:lnTo>
                    <a:pt x="46495" y="50030"/>
                  </a:lnTo>
                  <a:lnTo>
                    <a:pt x="44006" y="49506"/>
                  </a:lnTo>
                  <a:lnTo>
                    <a:pt x="41518" y="48982"/>
                  </a:lnTo>
                  <a:lnTo>
                    <a:pt x="39161" y="48327"/>
                  </a:lnTo>
                  <a:lnTo>
                    <a:pt x="36803" y="47542"/>
                  </a:lnTo>
                  <a:lnTo>
                    <a:pt x="34577" y="46625"/>
                  </a:lnTo>
                  <a:lnTo>
                    <a:pt x="32219" y="45577"/>
                  </a:lnTo>
                  <a:lnTo>
                    <a:pt x="30124" y="44529"/>
                  </a:lnTo>
                  <a:lnTo>
                    <a:pt x="28028" y="43220"/>
                  </a:lnTo>
                  <a:lnTo>
                    <a:pt x="25933" y="41910"/>
                  </a:lnTo>
                  <a:lnTo>
                    <a:pt x="23968" y="40600"/>
                  </a:lnTo>
                  <a:lnTo>
                    <a:pt x="22004" y="39029"/>
                  </a:lnTo>
                  <a:lnTo>
                    <a:pt x="20170" y="37457"/>
                  </a:lnTo>
                  <a:lnTo>
                    <a:pt x="18468" y="35754"/>
                  </a:lnTo>
                  <a:lnTo>
                    <a:pt x="16765" y="34052"/>
                  </a:lnTo>
                  <a:lnTo>
                    <a:pt x="15193" y="32218"/>
                  </a:lnTo>
                  <a:lnTo>
                    <a:pt x="13622" y="30254"/>
                  </a:lnTo>
                  <a:lnTo>
                    <a:pt x="12312" y="28289"/>
                  </a:lnTo>
                  <a:lnTo>
                    <a:pt x="11002" y="26194"/>
                  </a:lnTo>
                  <a:lnTo>
                    <a:pt x="9693" y="24098"/>
                  </a:lnTo>
                  <a:lnTo>
                    <a:pt x="8645" y="21872"/>
                  </a:lnTo>
                  <a:lnTo>
                    <a:pt x="7597" y="19645"/>
                  </a:lnTo>
                  <a:lnTo>
                    <a:pt x="6680" y="17419"/>
                  </a:lnTo>
                  <a:lnTo>
                    <a:pt x="5895" y="15061"/>
                  </a:lnTo>
                  <a:lnTo>
                    <a:pt x="5240" y="12704"/>
                  </a:lnTo>
                  <a:lnTo>
                    <a:pt x="4716" y="10216"/>
                  </a:lnTo>
                  <a:lnTo>
                    <a:pt x="4192" y="7727"/>
                  </a:lnTo>
                  <a:lnTo>
                    <a:pt x="3930" y="5239"/>
                  </a:lnTo>
                  <a:lnTo>
                    <a:pt x="3668" y="2619"/>
                  </a:lnTo>
                  <a:lnTo>
                    <a:pt x="366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54" name="Google Shape;454;p35"/>
            <p:cNvSpPr/>
            <p:nvPr/>
          </p:nvSpPr>
          <p:spPr>
            <a:xfrm>
              <a:off x="3810000" y="4121325"/>
              <a:ext cx="1355550" cy="1355550"/>
            </a:xfrm>
            <a:custGeom>
              <a:rect b="b" l="l" r="r" t="t"/>
              <a:pathLst>
                <a:path extrusionOk="0" h="54222" w="54222">
                  <a:moveTo>
                    <a:pt x="0" y="1"/>
                  </a:moveTo>
                  <a:lnTo>
                    <a:pt x="0" y="3668"/>
                  </a:lnTo>
                  <a:lnTo>
                    <a:pt x="2488" y="3799"/>
                  </a:lnTo>
                  <a:lnTo>
                    <a:pt x="5108" y="3930"/>
                  </a:lnTo>
                  <a:lnTo>
                    <a:pt x="7596" y="4323"/>
                  </a:lnTo>
                  <a:lnTo>
                    <a:pt x="10085" y="4716"/>
                  </a:lnTo>
                  <a:lnTo>
                    <a:pt x="12573" y="5240"/>
                  </a:lnTo>
                  <a:lnTo>
                    <a:pt x="14930" y="6026"/>
                  </a:lnTo>
                  <a:lnTo>
                    <a:pt x="17288" y="6811"/>
                  </a:lnTo>
                  <a:lnTo>
                    <a:pt x="19645" y="7728"/>
                  </a:lnTo>
                  <a:lnTo>
                    <a:pt x="21872" y="8645"/>
                  </a:lnTo>
                  <a:lnTo>
                    <a:pt x="23967" y="9824"/>
                  </a:lnTo>
                  <a:lnTo>
                    <a:pt x="26194" y="11002"/>
                  </a:lnTo>
                  <a:lnTo>
                    <a:pt x="28158" y="12312"/>
                  </a:lnTo>
                  <a:lnTo>
                    <a:pt x="30123" y="13753"/>
                  </a:lnTo>
                  <a:lnTo>
                    <a:pt x="32087" y="15324"/>
                  </a:lnTo>
                  <a:lnTo>
                    <a:pt x="33921" y="16896"/>
                  </a:lnTo>
                  <a:lnTo>
                    <a:pt x="35624" y="18599"/>
                  </a:lnTo>
                  <a:lnTo>
                    <a:pt x="37326" y="20301"/>
                  </a:lnTo>
                  <a:lnTo>
                    <a:pt x="38898" y="22135"/>
                  </a:lnTo>
                  <a:lnTo>
                    <a:pt x="40469" y="24099"/>
                  </a:lnTo>
                  <a:lnTo>
                    <a:pt x="41910" y="26064"/>
                  </a:lnTo>
                  <a:lnTo>
                    <a:pt x="43220" y="28028"/>
                  </a:lnTo>
                  <a:lnTo>
                    <a:pt x="44398" y="30124"/>
                  </a:lnTo>
                  <a:lnTo>
                    <a:pt x="45577" y="32350"/>
                  </a:lnTo>
                  <a:lnTo>
                    <a:pt x="46494" y="34577"/>
                  </a:lnTo>
                  <a:lnTo>
                    <a:pt x="47411" y="36934"/>
                  </a:lnTo>
                  <a:lnTo>
                    <a:pt x="48197" y="39292"/>
                  </a:lnTo>
                  <a:lnTo>
                    <a:pt x="48851" y="41649"/>
                  </a:lnTo>
                  <a:lnTo>
                    <a:pt x="49506" y="44137"/>
                  </a:lnTo>
                  <a:lnTo>
                    <a:pt x="49899" y="46626"/>
                  </a:lnTo>
                  <a:lnTo>
                    <a:pt x="50292" y="49114"/>
                  </a:lnTo>
                  <a:lnTo>
                    <a:pt x="50423" y="51603"/>
                  </a:lnTo>
                  <a:lnTo>
                    <a:pt x="50554" y="54222"/>
                  </a:lnTo>
                  <a:lnTo>
                    <a:pt x="54221" y="54222"/>
                  </a:lnTo>
                  <a:lnTo>
                    <a:pt x="54090" y="51472"/>
                  </a:lnTo>
                  <a:lnTo>
                    <a:pt x="53959" y="48721"/>
                  </a:lnTo>
                  <a:lnTo>
                    <a:pt x="53566" y="45971"/>
                  </a:lnTo>
                  <a:lnTo>
                    <a:pt x="53042" y="43352"/>
                  </a:lnTo>
                  <a:lnTo>
                    <a:pt x="52518" y="40732"/>
                  </a:lnTo>
                  <a:lnTo>
                    <a:pt x="51733" y="38113"/>
                  </a:lnTo>
                  <a:lnTo>
                    <a:pt x="50947" y="35624"/>
                  </a:lnTo>
                  <a:lnTo>
                    <a:pt x="49899" y="33136"/>
                  </a:lnTo>
                  <a:lnTo>
                    <a:pt x="48851" y="30779"/>
                  </a:lnTo>
                  <a:lnTo>
                    <a:pt x="47673" y="28421"/>
                  </a:lnTo>
                  <a:lnTo>
                    <a:pt x="46363" y="26195"/>
                  </a:lnTo>
                  <a:lnTo>
                    <a:pt x="44922" y="23968"/>
                  </a:lnTo>
                  <a:lnTo>
                    <a:pt x="43351" y="21873"/>
                  </a:lnTo>
                  <a:lnTo>
                    <a:pt x="41779" y="19777"/>
                  </a:lnTo>
                  <a:lnTo>
                    <a:pt x="40076" y="17813"/>
                  </a:lnTo>
                  <a:lnTo>
                    <a:pt x="38243" y="15979"/>
                  </a:lnTo>
                  <a:lnTo>
                    <a:pt x="36409" y="14146"/>
                  </a:lnTo>
                  <a:lnTo>
                    <a:pt x="34445" y="12443"/>
                  </a:lnTo>
                  <a:lnTo>
                    <a:pt x="32349" y="10871"/>
                  </a:lnTo>
                  <a:lnTo>
                    <a:pt x="30254" y="9300"/>
                  </a:lnTo>
                  <a:lnTo>
                    <a:pt x="28027" y="7859"/>
                  </a:lnTo>
                  <a:lnTo>
                    <a:pt x="25801" y="6549"/>
                  </a:lnTo>
                  <a:lnTo>
                    <a:pt x="23443" y="5371"/>
                  </a:lnTo>
                  <a:lnTo>
                    <a:pt x="21086" y="4323"/>
                  </a:lnTo>
                  <a:lnTo>
                    <a:pt x="18598" y="3275"/>
                  </a:lnTo>
                  <a:lnTo>
                    <a:pt x="16109" y="2489"/>
                  </a:lnTo>
                  <a:lnTo>
                    <a:pt x="13490" y="1704"/>
                  </a:lnTo>
                  <a:lnTo>
                    <a:pt x="10870" y="1180"/>
                  </a:lnTo>
                  <a:lnTo>
                    <a:pt x="8251" y="656"/>
                  </a:lnTo>
                  <a:lnTo>
                    <a:pt x="5501" y="263"/>
                  </a:lnTo>
                  <a:lnTo>
                    <a:pt x="2750" y="132"/>
                  </a:lnTo>
                  <a:lnTo>
                    <a:pt x="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55" name="Google Shape;455;p35"/>
            <p:cNvSpPr/>
            <p:nvPr/>
          </p:nvSpPr>
          <p:spPr>
            <a:xfrm>
              <a:off x="5073825" y="4121325"/>
              <a:ext cx="1355550" cy="1355550"/>
            </a:xfrm>
            <a:custGeom>
              <a:rect b="b" l="l" r="r" t="t"/>
              <a:pathLst>
                <a:path extrusionOk="0" h="54222" w="54222">
                  <a:moveTo>
                    <a:pt x="54222" y="1"/>
                  </a:moveTo>
                  <a:lnTo>
                    <a:pt x="51341" y="132"/>
                  </a:lnTo>
                  <a:lnTo>
                    <a:pt x="48590" y="263"/>
                  </a:lnTo>
                  <a:lnTo>
                    <a:pt x="45971" y="656"/>
                  </a:lnTo>
                  <a:lnTo>
                    <a:pt x="43221" y="1180"/>
                  </a:lnTo>
                  <a:lnTo>
                    <a:pt x="40601" y="1704"/>
                  </a:lnTo>
                  <a:lnTo>
                    <a:pt x="38113" y="2489"/>
                  </a:lnTo>
                  <a:lnTo>
                    <a:pt x="35493" y="3275"/>
                  </a:lnTo>
                  <a:lnTo>
                    <a:pt x="33136" y="4323"/>
                  </a:lnTo>
                  <a:lnTo>
                    <a:pt x="30648" y="5371"/>
                  </a:lnTo>
                  <a:lnTo>
                    <a:pt x="28290" y="6549"/>
                  </a:lnTo>
                  <a:lnTo>
                    <a:pt x="26064" y="7859"/>
                  </a:lnTo>
                  <a:lnTo>
                    <a:pt x="23837" y="9300"/>
                  </a:lnTo>
                  <a:lnTo>
                    <a:pt x="21742" y="10871"/>
                  </a:lnTo>
                  <a:lnTo>
                    <a:pt x="19646" y="12443"/>
                  </a:lnTo>
                  <a:lnTo>
                    <a:pt x="17682" y="14146"/>
                  </a:lnTo>
                  <a:lnTo>
                    <a:pt x="15848" y="15979"/>
                  </a:lnTo>
                  <a:lnTo>
                    <a:pt x="14015" y="17813"/>
                  </a:lnTo>
                  <a:lnTo>
                    <a:pt x="12312" y="19777"/>
                  </a:lnTo>
                  <a:lnTo>
                    <a:pt x="10740" y="21873"/>
                  </a:lnTo>
                  <a:lnTo>
                    <a:pt x="9169" y="23968"/>
                  </a:lnTo>
                  <a:lnTo>
                    <a:pt x="7859" y="26195"/>
                  </a:lnTo>
                  <a:lnTo>
                    <a:pt x="6549" y="28421"/>
                  </a:lnTo>
                  <a:lnTo>
                    <a:pt x="5371" y="30779"/>
                  </a:lnTo>
                  <a:lnTo>
                    <a:pt x="4192" y="33136"/>
                  </a:lnTo>
                  <a:lnTo>
                    <a:pt x="3275" y="35624"/>
                  </a:lnTo>
                  <a:lnTo>
                    <a:pt x="2358" y="38113"/>
                  </a:lnTo>
                  <a:lnTo>
                    <a:pt x="1704" y="40732"/>
                  </a:lnTo>
                  <a:lnTo>
                    <a:pt x="1049" y="43352"/>
                  </a:lnTo>
                  <a:lnTo>
                    <a:pt x="525" y="45971"/>
                  </a:lnTo>
                  <a:lnTo>
                    <a:pt x="263" y="48721"/>
                  </a:lnTo>
                  <a:lnTo>
                    <a:pt x="1" y="51472"/>
                  </a:lnTo>
                  <a:lnTo>
                    <a:pt x="1" y="54222"/>
                  </a:lnTo>
                  <a:lnTo>
                    <a:pt x="3668" y="54222"/>
                  </a:lnTo>
                  <a:lnTo>
                    <a:pt x="3668" y="51603"/>
                  </a:lnTo>
                  <a:lnTo>
                    <a:pt x="3930" y="49114"/>
                  </a:lnTo>
                  <a:lnTo>
                    <a:pt x="4192" y="46626"/>
                  </a:lnTo>
                  <a:lnTo>
                    <a:pt x="4716" y="44137"/>
                  </a:lnTo>
                  <a:lnTo>
                    <a:pt x="5240" y="41649"/>
                  </a:lnTo>
                  <a:lnTo>
                    <a:pt x="5895" y="39292"/>
                  </a:lnTo>
                  <a:lnTo>
                    <a:pt x="6680" y="36934"/>
                  </a:lnTo>
                  <a:lnTo>
                    <a:pt x="7597" y="34577"/>
                  </a:lnTo>
                  <a:lnTo>
                    <a:pt x="8645" y="32350"/>
                  </a:lnTo>
                  <a:lnTo>
                    <a:pt x="9693" y="30124"/>
                  </a:lnTo>
                  <a:lnTo>
                    <a:pt x="11002" y="28028"/>
                  </a:lnTo>
                  <a:lnTo>
                    <a:pt x="12312" y="26064"/>
                  </a:lnTo>
                  <a:lnTo>
                    <a:pt x="13622" y="24099"/>
                  </a:lnTo>
                  <a:lnTo>
                    <a:pt x="15193" y="22135"/>
                  </a:lnTo>
                  <a:lnTo>
                    <a:pt x="16765" y="20301"/>
                  </a:lnTo>
                  <a:lnTo>
                    <a:pt x="18468" y="18599"/>
                  </a:lnTo>
                  <a:lnTo>
                    <a:pt x="20170" y="16896"/>
                  </a:lnTo>
                  <a:lnTo>
                    <a:pt x="22004" y="15324"/>
                  </a:lnTo>
                  <a:lnTo>
                    <a:pt x="23968" y="13753"/>
                  </a:lnTo>
                  <a:lnTo>
                    <a:pt x="25933" y="12312"/>
                  </a:lnTo>
                  <a:lnTo>
                    <a:pt x="28028" y="11002"/>
                  </a:lnTo>
                  <a:lnTo>
                    <a:pt x="30124" y="9824"/>
                  </a:lnTo>
                  <a:lnTo>
                    <a:pt x="32219" y="8645"/>
                  </a:lnTo>
                  <a:lnTo>
                    <a:pt x="34577" y="7728"/>
                  </a:lnTo>
                  <a:lnTo>
                    <a:pt x="36803" y="6811"/>
                  </a:lnTo>
                  <a:lnTo>
                    <a:pt x="39161" y="6026"/>
                  </a:lnTo>
                  <a:lnTo>
                    <a:pt x="41518" y="5240"/>
                  </a:lnTo>
                  <a:lnTo>
                    <a:pt x="44006" y="4716"/>
                  </a:lnTo>
                  <a:lnTo>
                    <a:pt x="46495" y="4323"/>
                  </a:lnTo>
                  <a:lnTo>
                    <a:pt x="48983" y="3930"/>
                  </a:lnTo>
                  <a:lnTo>
                    <a:pt x="51603" y="3799"/>
                  </a:lnTo>
                  <a:lnTo>
                    <a:pt x="54222" y="3668"/>
                  </a:lnTo>
                  <a:lnTo>
                    <a:pt x="54222"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56" name="Google Shape;456;p35"/>
            <p:cNvSpPr/>
            <p:nvPr/>
          </p:nvSpPr>
          <p:spPr>
            <a:xfrm>
              <a:off x="1190625" y="238125"/>
              <a:ext cx="1355550" cy="1355550"/>
            </a:xfrm>
            <a:custGeom>
              <a:rect b="b" l="l" r="r" t="t"/>
              <a:pathLst>
                <a:path extrusionOk="0" h="54222" w="54222">
                  <a:moveTo>
                    <a:pt x="50554" y="0"/>
                  </a:moveTo>
                  <a:lnTo>
                    <a:pt x="50423" y="2619"/>
                  </a:lnTo>
                  <a:lnTo>
                    <a:pt x="50292" y="5239"/>
                  </a:lnTo>
                  <a:lnTo>
                    <a:pt x="49899" y="7727"/>
                  </a:lnTo>
                  <a:lnTo>
                    <a:pt x="49506" y="10216"/>
                  </a:lnTo>
                  <a:lnTo>
                    <a:pt x="48851" y="12704"/>
                  </a:lnTo>
                  <a:lnTo>
                    <a:pt x="48197" y="15061"/>
                  </a:lnTo>
                  <a:lnTo>
                    <a:pt x="47411" y="17419"/>
                  </a:lnTo>
                  <a:lnTo>
                    <a:pt x="46494" y="19645"/>
                  </a:lnTo>
                  <a:lnTo>
                    <a:pt x="45577" y="22003"/>
                  </a:lnTo>
                  <a:lnTo>
                    <a:pt x="44398" y="24098"/>
                  </a:lnTo>
                  <a:lnTo>
                    <a:pt x="43220" y="26194"/>
                  </a:lnTo>
                  <a:lnTo>
                    <a:pt x="41910" y="28289"/>
                  </a:lnTo>
                  <a:lnTo>
                    <a:pt x="40469" y="30254"/>
                  </a:lnTo>
                  <a:lnTo>
                    <a:pt x="38898" y="32218"/>
                  </a:lnTo>
                  <a:lnTo>
                    <a:pt x="37326" y="34052"/>
                  </a:lnTo>
                  <a:lnTo>
                    <a:pt x="35624" y="35754"/>
                  </a:lnTo>
                  <a:lnTo>
                    <a:pt x="33921" y="37457"/>
                  </a:lnTo>
                  <a:lnTo>
                    <a:pt x="32087" y="39029"/>
                  </a:lnTo>
                  <a:lnTo>
                    <a:pt x="30123" y="40600"/>
                  </a:lnTo>
                  <a:lnTo>
                    <a:pt x="28158" y="41910"/>
                  </a:lnTo>
                  <a:lnTo>
                    <a:pt x="26194" y="43220"/>
                  </a:lnTo>
                  <a:lnTo>
                    <a:pt x="23967" y="44529"/>
                  </a:lnTo>
                  <a:lnTo>
                    <a:pt x="21872" y="45577"/>
                  </a:lnTo>
                  <a:lnTo>
                    <a:pt x="19645" y="46625"/>
                  </a:lnTo>
                  <a:lnTo>
                    <a:pt x="17288" y="47542"/>
                  </a:lnTo>
                  <a:lnTo>
                    <a:pt x="14930" y="48327"/>
                  </a:lnTo>
                  <a:lnTo>
                    <a:pt x="12573" y="48982"/>
                  </a:lnTo>
                  <a:lnTo>
                    <a:pt x="10085" y="49506"/>
                  </a:lnTo>
                  <a:lnTo>
                    <a:pt x="7596" y="50030"/>
                  </a:lnTo>
                  <a:lnTo>
                    <a:pt x="5108" y="50292"/>
                  </a:lnTo>
                  <a:lnTo>
                    <a:pt x="2488" y="50554"/>
                  </a:lnTo>
                  <a:lnTo>
                    <a:pt x="0" y="50554"/>
                  </a:lnTo>
                  <a:lnTo>
                    <a:pt x="0" y="54221"/>
                  </a:lnTo>
                  <a:lnTo>
                    <a:pt x="2750" y="54221"/>
                  </a:lnTo>
                  <a:lnTo>
                    <a:pt x="5501" y="53959"/>
                  </a:lnTo>
                  <a:lnTo>
                    <a:pt x="8251" y="53697"/>
                  </a:lnTo>
                  <a:lnTo>
                    <a:pt x="10870" y="53173"/>
                  </a:lnTo>
                  <a:lnTo>
                    <a:pt x="13490" y="52518"/>
                  </a:lnTo>
                  <a:lnTo>
                    <a:pt x="16109" y="51864"/>
                  </a:lnTo>
                  <a:lnTo>
                    <a:pt x="18598" y="50947"/>
                  </a:lnTo>
                  <a:lnTo>
                    <a:pt x="21086" y="50030"/>
                  </a:lnTo>
                  <a:lnTo>
                    <a:pt x="23443" y="48851"/>
                  </a:lnTo>
                  <a:lnTo>
                    <a:pt x="25801" y="47673"/>
                  </a:lnTo>
                  <a:lnTo>
                    <a:pt x="28027" y="46363"/>
                  </a:lnTo>
                  <a:lnTo>
                    <a:pt x="30254" y="45053"/>
                  </a:lnTo>
                  <a:lnTo>
                    <a:pt x="32349" y="43482"/>
                  </a:lnTo>
                  <a:lnTo>
                    <a:pt x="34445" y="41910"/>
                  </a:lnTo>
                  <a:lnTo>
                    <a:pt x="36409" y="40207"/>
                  </a:lnTo>
                  <a:lnTo>
                    <a:pt x="38243" y="38374"/>
                  </a:lnTo>
                  <a:lnTo>
                    <a:pt x="40076" y="36540"/>
                  </a:lnTo>
                  <a:lnTo>
                    <a:pt x="41779" y="34576"/>
                  </a:lnTo>
                  <a:lnTo>
                    <a:pt x="43351" y="32480"/>
                  </a:lnTo>
                  <a:lnTo>
                    <a:pt x="44922" y="30385"/>
                  </a:lnTo>
                  <a:lnTo>
                    <a:pt x="46363" y="28158"/>
                  </a:lnTo>
                  <a:lnTo>
                    <a:pt x="47673" y="25932"/>
                  </a:lnTo>
                  <a:lnTo>
                    <a:pt x="48851" y="23574"/>
                  </a:lnTo>
                  <a:lnTo>
                    <a:pt x="49899" y="21086"/>
                  </a:lnTo>
                  <a:lnTo>
                    <a:pt x="50947" y="18729"/>
                  </a:lnTo>
                  <a:lnTo>
                    <a:pt x="51733" y="16109"/>
                  </a:lnTo>
                  <a:lnTo>
                    <a:pt x="52518" y="13621"/>
                  </a:lnTo>
                  <a:lnTo>
                    <a:pt x="53042" y="11001"/>
                  </a:lnTo>
                  <a:lnTo>
                    <a:pt x="53566" y="8251"/>
                  </a:lnTo>
                  <a:lnTo>
                    <a:pt x="53959" y="5632"/>
                  </a:lnTo>
                  <a:lnTo>
                    <a:pt x="54090" y="2881"/>
                  </a:lnTo>
                  <a:lnTo>
                    <a:pt x="5422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57" name="Google Shape;457;p35"/>
            <p:cNvSpPr/>
            <p:nvPr/>
          </p:nvSpPr>
          <p:spPr>
            <a:xfrm>
              <a:off x="2454450" y="238125"/>
              <a:ext cx="1355550" cy="1355550"/>
            </a:xfrm>
            <a:custGeom>
              <a:rect b="b" l="l" r="r" t="t"/>
              <a:pathLst>
                <a:path extrusionOk="0" h="54222" w="54222">
                  <a:moveTo>
                    <a:pt x="1" y="0"/>
                  </a:moveTo>
                  <a:lnTo>
                    <a:pt x="1" y="2881"/>
                  </a:lnTo>
                  <a:lnTo>
                    <a:pt x="263" y="5632"/>
                  </a:lnTo>
                  <a:lnTo>
                    <a:pt x="525" y="8251"/>
                  </a:lnTo>
                  <a:lnTo>
                    <a:pt x="1049" y="11001"/>
                  </a:lnTo>
                  <a:lnTo>
                    <a:pt x="1704" y="13621"/>
                  </a:lnTo>
                  <a:lnTo>
                    <a:pt x="2358" y="16109"/>
                  </a:lnTo>
                  <a:lnTo>
                    <a:pt x="3275" y="18729"/>
                  </a:lnTo>
                  <a:lnTo>
                    <a:pt x="4192" y="21086"/>
                  </a:lnTo>
                  <a:lnTo>
                    <a:pt x="5371" y="23574"/>
                  </a:lnTo>
                  <a:lnTo>
                    <a:pt x="6549" y="25932"/>
                  </a:lnTo>
                  <a:lnTo>
                    <a:pt x="7859" y="28158"/>
                  </a:lnTo>
                  <a:lnTo>
                    <a:pt x="9169" y="30385"/>
                  </a:lnTo>
                  <a:lnTo>
                    <a:pt x="10740" y="32480"/>
                  </a:lnTo>
                  <a:lnTo>
                    <a:pt x="12312" y="34576"/>
                  </a:lnTo>
                  <a:lnTo>
                    <a:pt x="14015" y="36540"/>
                  </a:lnTo>
                  <a:lnTo>
                    <a:pt x="15848" y="38374"/>
                  </a:lnTo>
                  <a:lnTo>
                    <a:pt x="17682" y="40207"/>
                  </a:lnTo>
                  <a:lnTo>
                    <a:pt x="19646" y="41910"/>
                  </a:lnTo>
                  <a:lnTo>
                    <a:pt x="21742" y="43482"/>
                  </a:lnTo>
                  <a:lnTo>
                    <a:pt x="23837" y="45053"/>
                  </a:lnTo>
                  <a:lnTo>
                    <a:pt x="26064" y="46363"/>
                  </a:lnTo>
                  <a:lnTo>
                    <a:pt x="28290" y="47673"/>
                  </a:lnTo>
                  <a:lnTo>
                    <a:pt x="30648" y="48851"/>
                  </a:lnTo>
                  <a:lnTo>
                    <a:pt x="33136" y="50030"/>
                  </a:lnTo>
                  <a:lnTo>
                    <a:pt x="35493" y="50947"/>
                  </a:lnTo>
                  <a:lnTo>
                    <a:pt x="38113" y="51864"/>
                  </a:lnTo>
                  <a:lnTo>
                    <a:pt x="40601" y="52518"/>
                  </a:lnTo>
                  <a:lnTo>
                    <a:pt x="43221" y="53173"/>
                  </a:lnTo>
                  <a:lnTo>
                    <a:pt x="45971" y="53697"/>
                  </a:lnTo>
                  <a:lnTo>
                    <a:pt x="48590" y="53959"/>
                  </a:lnTo>
                  <a:lnTo>
                    <a:pt x="51341" y="54221"/>
                  </a:lnTo>
                  <a:lnTo>
                    <a:pt x="54222" y="54221"/>
                  </a:lnTo>
                  <a:lnTo>
                    <a:pt x="54222" y="50554"/>
                  </a:lnTo>
                  <a:lnTo>
                    <a:pt x="51603" y="50554"/>
                  </a:lnTo>
                  <a:lnTo>
                    <a:pt x="48983" y="50292"/>
                  </a:lnTo>
                  <a:lnTo>
                    <a:pt x="46495" y="50030"/>
                  </a:lnTo>
                  <a:lnTo>
                    <a:pt x="44006" y="49506"/>
                  </a:lnTo>
                  <a:lnTo>
                    <a:pt x="41518" y="48982"/>
                  </a:lnTo>
                  <a:lnTo>
                    <a:pt x="39161" y="48327"/>
                  </a:lnTo>
                  <a:lnTo>
                    <a:pt x="36803" y="47542"/>
                  </a:lnTo>
                  <a:lnTo>
                    <a:pt x="34577" y="46625"/>
                  </a:lnTo>
                  <a:lnTo>
                    <a:pt x="32219" y="45577"/>
                  </a:lnTo>
                  <a:lnTo>
                    <a:pt x="30124" y="44529"/>
                  </a:lnTo>
                  <a:lnTo>
                    <a:pt x="28028" y="43220"/>
                  </a:lnTo>
                  <a:lnTo>
                    <a:pt x="25933" y="41910"/>
                  </a:lnTo>
                  <a:lnTo>
                    <a:pt x="23968" y="40600"/>
                  </a:lnTo>
                  <a:lnTo>
                    <a:pt x="22004" y="39029"/>
                  </a:lnTo>
                  <a:lnTo>
                    <a:pt x="20170" y="37457"/>
                  </a:lnTo>
                  <a:lnTo>
                    <a:pt x="18468" y="35754"/>
                  </a:lnTo>
                  <a:lnTo>
                    <a:pt x="16765" y="34052"/>
                  </a:lnTo>
                  <a:lnTo>
                    <a:pt x="15193" y="32218"/>
                  </a:lnTo>
                  <a:lnTo>
                    <a:pt x="13622" y="30254"/>
                  </a:lnTo>
                  <a:lnTo>
                    <a:pt x="12312" y="28289"/>
                  </a:lnTo>
                  <a:lnTo>
                    <a:pt x="11002" y="26194"/>
                  </a:lnTo>
                  <a:lnTo>
                    <a:pt x="9693" y="24098"/>
                  </a:lnTo>
                  <a:lnTo>
                    <a:pt x="8645" y="22003"/>
                  </a:lnTo>
                  <a:lnTo>
                    <a:pt x="7597" y="19645"/>
                  </a:lnTo>
                  <a:lnTo>
                    <a:pt x="6680" y="17419"/>
                  </a:lnTo>
                  <a:lnTo>
                    <a:pt x="5895" y="15061"/>
                  </a:lnTo>
                  <a:lnTo>
                    <a:pt x="5240" y="12704"/>
                  </a:lnTo>
                  <a:lnTo>
                    <a:pt x="4716" y="10216"/>
                  </a:lnTo>
                  <a:lnTo>
                    <a:pt x="4192" y="7727"/>
                  </a:lnTo>
                  <a:lnTo>
                    <a:pt x="3930" y="5239"/>
                  </a:lnTo>
                  <a:lnTo>
                    <a:pt x="3668" y="2619"/>
                  </a:lnTo>
                  <a:lnTo>
                    <a:pt x="366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58" name="Google Shape;458;p35"/>
            <p:cNvSpPr/>
            <p:nvPr/>
          </p:nvSpPr>
          <p:spPr>
            <a:xfrm>
              <a:off x="1190625" y="1501950"/>
              <a:ext cx="1355550" cy="1355550"/>
            </a:xfrm>
            <a:custGeom>
              <a:rect b="b" l="l" r="r" t="t"/>
              <a:pathLst>
                <a:path extrusionOk="0" h="54222" w="54222">
                  <a:moveTo>
                    <a:pt x="0" y="1"/>
                  </a:moveTo>
                  <a:lnTo>
                    <a:pt x="0" y="3668"/>
                  </a:lnTo>
                  <a:lnTo>
                    <a:pt x="2488" y="3799"/>
                  </a:lnTo>
                  <a:lnTo>
                    <a:pt x="5108" y="3930"/>
                  </a:lnTo>
                  <a:lnTo>
                    <a:pt x="7596" y="4323"/>
                  </a:lnTo>
                  <a:lnTo>
                    <a:pt x="10085" y="4716"/>
                  </a:lnTo>
                  <a:lnTo>
                    <a:pt x="12573" y="5371"/>
                  </a:lnTo>
                  <a:lnTo>
                    <a:pt x="14930" y="6026"/>
                  </a:lnTo>
                  <a:lnTo>
                    <a:pt x="17288" y="6811"/>
                  </a:lnTo>
                  <a:lnTo>
                    <a:pt x="19645" y="7728"/>
                  </a:lnTo>
                  <a:lnTo>
                    <a:pt x="21872" y="8645"/>
                  </a:lnTo>
                  <a:lnTo>
                    <a:pt x="23967" y="9824"/>
                  </a:lnTo>
                  <a:lnTo>
                    <a:pt x="26194" y="11002"/>
                  </a:lnTo>
                  <a:lnTo>
                    <a:pt x="28158" y="12312"/>
                  </a:lnTo>
                  <a:lnTo>
                    <a:pt x="30123" y="13753"/>
                  </a:lnTo>
                  <a:lnTo>
                    <a:pt x="32087" y="15324"/>
                  </a:lnTo>
                  <a:lnTo>
                    <a:pt x="33921" y="16896"/>
                  </a:lnTo>
                  <a:lnTo>
                    <a:pt x="35624" y="18599"/>
                  </a:lnTo>
                  <a:lnTo>
                    <a:pt x="37326" y="20301"/>
                  </a:lnTo>
                  <a:lnTo>
                    <a:pt x="38898" y="22135"/>
                  </a:lnTo>
                  <a:lnTo>
                    <a:pt x="40469" y="24099"/>
                  </a:lnTo>
                  <a:lnTo>
                    <a:pt x="41910" y="26064"/>
                  </a:lnTo>
                  <a:lnTo>
                    <a:pt x="43220" y="28028"/>
                  </a:lnTo>
                  <a:lnTo>
                    <a:pt x="44398" y="30255"/>
                  </a:lnTo>
                  <a:lnTo>
                    <a:pt x="45577" y="32350"/>
                  </a:lnTo>
                  <a:lnTo>
                    <a:pt x="46494" y="34577"/>
                  </a:lnTo>
                  <a:lnTo>
                    <a:pt x="47411" y="36934"/>
                  </a:lnTo>
                  <a:lnTo>
                    <a:pt x="48197" y="39292"/>
                  </a:lnTo>
                  <a:lnTo>
                    <a:pt x="48851" y="41649"/>
                  </a:lnTo>
                  <a:lnTo>
                    <a:pt x="49506" y="44137"/>
                  </a:lnTo>
                  <a:lnTo>
                    <a:pt x="49899" y="46626"/>
                  </a:lnTo>
                  <a:lnTo>
                    <a:pt x="50292" y="49114"/>
                  </a:lnTo>
                  <a:lnTo>
                    <a:pt x="50423" y="51734"/>
                  </a:lnTo>
                  <a:lnTo>
                    <a:pt x="50554" y="54222"/>
                  </a:lnTo>
                  <a:lnTo>
                    <a:pt x="54221" y="54222"/>
                  </a:lnTo>
                  <a:lnTo>
                    <a:pt x="54090" y="51472"/>
                  </a:lnTo>
                  <a:lnTo>
                    <a:pt x="53959" y="48721"/>
                  </a:lnTo>
                  <a:lnTo>
                    <a:pt x="53566" y="45971"/>
                  </a:lnTo>
                  <a:lnTo>
                    <a:pt x="53042" y="43352"/>
                  </a:lnTo>
                  <a:lnTo>
                    <a:pt x="52518" y="40732"/>
                  </a:lnTo>
                  <a:lnTo>
                    <a:pt x="51733" y="38113"/>
                  </a:lnTo>
                  <a:lnTo>
                    <a:pt x="50947" y="35624"/>
                  </a:lnTo>
                  <a:lnTo>
                    <a:pt x="49899" y="33136"/>
                  </a:lnTo>
                  <a:lnTo>
                    <a:pt x="48851" y="30779"/>
                  </a:lnTo>
                  <a:lnTo>
                    <a:pt x="47673" y="28421"/>
                  </a:lnTo>
                  <a:lnTo>
                    <a:pt x="46363" y="26195"/>
                  </a:lnTo>
                  <a:lnTo>
                    <a:pt x="44922" y="23968"/>
                  </a:lnTo>
                  <a:lnTo>
                    <a:pt x="43351" y="21873"/>
                  </a:lnTo>
                  <a:lnTo>
                    <a:pt x="41779" y="19777"/>
                  </a:lnTo>
                  <a:lnTo>
                    <a:pt x="40076" y="17813"/>
                  </a:lnTo>
                  <a:lnTo>
                    <a:pt x="38243" y="15979"/>
                  </a:lnTo>
                  <a:lnTo>
                    <a:pt x="36409" y="14146"/>
                  </a:lnTo>
                  <a:lnTo>
                    <a:pt x="34445" y="12443"/>
                  </a:lnTo>
                  <a:lnTo>
                    <a:pt x="32349" y="10871"/>
                  </a:lnTo>
                  <a:lnTo>
                    <a:pt x="30254" y="9300"/>
                  </a:lnTo>
                  <a:lnTo>
                    <a:pt x="28027" y="7859"/>
                  </a:lnTo>
                  <a:lnTo>
                    <a:pt x="25801" y="6549"/>
                  </a:lnTo>
                  <a:lnTo>
                    <a:pt x="23443" y="5371"/>
                  </a:lnTo>
                  <a:lnTo>
                    <a:pt x="21086" y="4323"/>
                  </a:lnTo>
                  <a:lnTo>
                    <a:pt x="18598" y="3275"/>
                  </a:lnTo>
                  <a:lnTo>
                    <a:pt x="16109" y="2489"/>
                  </a:lnTo>
                  <a:lnTo>
                    <a:pt x="13490" y="1704"/>
                  </a:lnTo>
                  <a:lnTo>
                    <a:pt x="10870" y="1180"/>
                  </a:lnTo>
                  <a:lnTo>
                    <a:pt x="8251" y="656"/>
                  </a:lnTo>
                  <a:lnTo>
                    <a:pt x="5501" y="263"/>
                  </a:lnTo>
                  <a:lnTo>
                    <a:pt x="2750" y="132"/>
                  </a:lnTo>
                  <a:lnTo>
                    <a:pt x="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59" name="Google Shape;459;p35"/>
            <p:cNvSpPr/>
            <p:nvPr/>
          </p:nvSpPr>
          <p:spPr>
            <a:xfrm>
              <a:off x="2454450" y="1501950"/>
              <a:ext cx="1355550" cy="1355550"/>
            </a:xfrm>
            <a:custGeom>
              <a:rect b="b" l="l" r="r" t="t"/>
              <a:pathLst>
                <a:path extrusionOk="0" h="54222" w="54222">
                  <a:moveTo>
                    <a:pt x="54222" y="1"/>
                  </a:moveTo>
                  <a:lnTo>
                    <a:pt x="51341" y="132"/>
                  </a:lnTo>
                  <a:lnTo>
                    <a:pt x="48590" y="263"/>
                  </a:lnTo>
                  <a:lnTo>
                    <a:pt x="45971" y="656"/>
                  </a:lnTo>
                  <a:lnTo>
                    <a:pt x="43221" y="1180"/>
                  </a:lnTo>
                  <a:lnTo>
                    <a:pt x="40601" y="1704"/>
                  </a:lnTo>
                  <a:lnTo>
                    <a:pt x="38113" y="2489"/>
                  </a:lnTo>
                  <a:lnTo>
                    <a:pt x="35493" y="3275"/>
                  </a:lnTo>
                  <a:lnTo>
                    <a:pt x="33136" y="4323"/>
                  </a:lnTo>
                  <a:lnTo>
                    <a:pt x="30648" y="5371"/>
                  </a:lnTo>
                  <a:lnTo>
                    <a:pt x="28290" y="6549"/>
                  </a:lnTo>
                  <a:lnTo>
                    <a:pt x="26064" y="7859"/>
                  </a:lnTo>
                  <a:lnTo>
                    <a:pt x="23837" y="9300"/>
                  </a:lnTo>
                  <a:lnTo>
                    <a:pt x="21742" y="10871"/>
                  </a:lnTo>
                  <a:lnTo>
                    <a:pt x="19646" y="12443"/>
                  </a:lnTo>
                  <a:lnTo>
                    <a:pt x="17682" y="14146"/>
                  </a:lnTo>
                  <a:lnTo>
                    <a:pt x="15848" y="15979"/>
                  </a:lnTo>
                  <a:lnTo>
                    <a:pt x="14015" y="17813"/>
                  </a:lnTo>
                  <a:lnTo>
                    <a:pt x="12312" y="19777"/>
                  </a:lnTo>
                  <a:lnTo>
                    <a:pt x="10740" y="21873"/>
                  </a:lnTo>
                  <a:lnTo>
                    <a:pt x="9169" y="23968"/>
                  </a:lnTo>
                  <a:lnTo>
                    <a:pt x="7859" y="26195"/>
                  </a:lnTo>
                  <a:lnTo>
                    <a:pt x="6549" y="28421"/>
                  </a:lnTo>
                  <a:lnTo>
                    <a:pt x="5371" y="30779"/>
                  </a:lnTo>
                  <a:lnTo>
                    <a:pt x="4192" y="33136"/>
                  </a:lnTo>
                  <a:lnTo>
                    <a:pt x="3275" y="35624"/>
                  </a:lnTo>
                  <a:lnTo>
                    <a:pt x="2358" y="38113"/>
                  </a:lnTo>
                  <a:lnTo>
                    <a:pt x="1704" y="40732"/>
                  </a:lnTo>
                  <a:lnTo>
                    <a:pt x="1049" y="43352"/>
                  </a:lnTo>
                  <a:lnTo>
                    <a:pt x="525" y="45971"/>
                  </a:lnTo>
                  <a:lnTo>
                    <a:pt x="263" y="48721"/>
                  </a:lnTo>
                  <a:lnTo>
                    <a:pt x="1" y="51472"/>
                  </a:lnTo>
                  <a:lnTo>
                    <a:pt x="1" y="54222"/>
                  </a:lnTo>
                  <a:lnTo>
                    <a:pt x="3668" y="54222"/>
                  </a:lnTo>
                  <a:lnTo>
                    <a:pt x="3668" y="51734"/>
                  </a:lnTo>
                  <a:lnTo>
                    <a:pt x="3930" y="49114"/>
                  </a:lnTo>
                  <a:lnTo>
                    <a:pt x="4192" y="46626"/>
                  </a:lnTo>
                  <a:lnTo>
                    <a:pt x="4716" y="44137"/>
                  </a:lnTo>
                  <a:lnTo>
                    <a:pt x="5240" y="41649"/>
                  </a:lnTo>
                  <a:lnTo>
                    <a:pt x="5895" y="39292"/>
                  </a:lnTo>
                  <a:lnTo>
                    <a:pt x="6680" y="36934"/>
                  </a:lnTo>
                  <a:lnTo>
                    <a:pt x="7597" y="34577"/>
                  </a:lnTo>
                  <a:lnTo>
                    <a:pt x="8645" y="32350"/>
                  </a:lnTo>
                  <a:lnTo>
                    <a:pt x="9693" y="30255"/>
                  </a:lnTo>
                  <a:lnTo>
                    <a:pt x="11002" y="28028"/>
                  </a:lnTo>
                  <a:lnTo>
                    <a:pt x="12312" y="26064"/>
                  </a:lnTo>
                  <a:lnTo>
                    <a:pt x="13622" y="24099"/>
                  </a:lnTo>
                  <a:lnTo>
                    <a:pt x="15193" y="22135"/>
                  </a:lnTo>
                  <a:lnTo>
                    <a:pt x="16765" y="20301"/>
                  </a:lnTo>
                  <a:lnTo>
                    <a:pt x="18468" y="18599"/>
                  </a:lnTo>
                  <a:lnTo>
                    <a:pt x="20170" y="16896"/>
                  </a:lnTo>
                  <a:lnTo>
                    <a:pt x="22004" y="15324"/>
                  </a:lnTo>
                  <a:lnTo>
                    <a:pt x="23968" y="13753"/>
                  </a:lnTo>
                  <a:lnTo>
                    <a:pt x="25933" y="12312"/>
                  </a:lnTo>
                  <a:lnTo>
                    <a:pt x="28028" y="11002"/>
                  </a:lnTo>
                  <a:lnTo>
                    <a:pt x="30124" y="9824"/>
                  </a:lnTo>
                  <a:lnTo>
                    <a:pt x="32219" y="8645"/>
                  </a:lnTo>
                  <a:lnTo>
                    <a:pt x="34577" y="7728"/>
                  </a:lnTo>
                  <a:lnTo>
                    <a:pt x="36803" y="6811"/>
                  </a:lnTo>
                  <a:lnTo>
                    <a:pt x="39161" y="6026"/>
                  </a:lnTo>
                  <a:lnTo>
                    <a:pt x="41518" y="5371"/>
                  </a:lnTo>
                  <a:lnTo>
                    <a:pt x="44006" y="4716"/>
                  </a:lnTo>
                  <a:lnTo>
                    <a:pt x="46495" y="4323"/>
                  </a:lnTo>
                  <a:lnTo>
                    <a:pt x="48983" y="3930"/>
                  </a:lnTo>
                  <a:lnTo>
                    <a:pt x="51603" y="3799"/>
                  </a:lnTo>
                  <a:lnTo>
                    <a:pt x="54222" y="3668"/>
                  </a:lnTo>
                  <a:lnTo>
                    <a:pt x="54222"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60" name="Google Shape;460;p35"/>
            <p:cNvSpPr/>
            <p:nvPr/>
          </p:nvSpPr>
          <p:spPr>
            <a:xfrm>
              <a:off x="3810000" y="238125"/>
              <a:ext cx="1355550" cy="1355550"/>
            </a:xfrm>
            <a:custGeom>
              <a:rect b="b" l="l" r="r" t="t"/>
              <a:pathLst>
                <a:path extrusionOk="0" h="54222" w="54222">
                  <a:moveTo>
                    <a:pt x="50554" y="0"/>
                  </a:moveTo>
                  <a:lnTo>
                    <a:pt x="50423" y="2619"/>
                  </a:lnTo>
                  <a:lnTo>
                    <a:pt x="50292" y="5239"/>
                  </a:lnTo>
                  <a:lnTo>
                    <a:pt x="49899" y="7727"/>
                  </a:lnTo>
                  <a:lnTo>
                    <a:pt x="49506" y="10216"/>
                  </a:lnTo>
                  <a:lnTo>
                    <a:pt x="48851" y="12704"/>
                  </a:lnTo>
                  <a:lnTo>
                    <a:pt x="48197" y="15061"/>
                  </a:lnTo>
                  <a:lnTo>
                    <a:pt x="47411" y="17419"/>
                  </a:lnTo>
                  <a:lnTo>
                    <a:pt x="46494" y="19645"/>
                  </a:lnTo>
                  <a:lnTo>
                    <a:pt x="45577" y="22003"/>
                  </a:lnTo>
                  <a:lnTo>
                    <a:pt x="44398" y="24098"/>
                  </a:lnTo>
                  <a:lnTo>
                    <a:pt x="43220" y="26194"/>
                  </a:lnTo>
                  <a:lnTo>
                    <a:pt x="41910" y="28289"/>
                  </a:lnTo>
                  <a:lnTo>
                    <a:pt x="40469" y="30254"/>
                  </a:lnTo>
                  <a:lnTo>
                    <a:pt x="38898" y="32218"/>
                  </a:lnTo>
                  <a:lnTo>
                    <a:pt x="37326" y="34052"/>
                  </a:lnTo>
                  <a:lnTo>
                    <a:pt x="35624" y="35754"/>
                  </a:lnTo>
                  <a:lnTo>
                    <a:pt x="33921" y="37457"/>
                  </a:lnTo>
                  <a:lnTo>
                    <a:pt x="32087" y="39029"/>
                  </a:lnTo>
                  <a:lnTo>
                    <a:pt x="30123" y="40600"/>
                  </a:lnTo>
                  <a:lnTo>
                    <a:pt x="28158" y="41910"/>
                  </a:lnTo>
                  <a:lnTo>
                    <a:pt x="26194" y="43220"/>
                  </a:lnTo>
                  <a:lnTo>
                    <a:pt x="23967" y="44529"/>
                  </a:lnTo>
                  <a:lnTo>
                    <a:pt x="21872" y="45577"/>
                  </a:lnTo>
                  <a:lnTo>
                    <a:pt x="19645" y="46625"/>
                  </a:lnTo>
                  <a:lnTo>
                    <a:pt x="17288" y="47542"/>
                  </a:lnTo>
                  <a:lnTo>
                    <a:pt x="14930" y="48327"/>
                  </a:lnTo>
                  <a:lnTo>
                    <a:pt x="12573" y="48982"/>
                  </a:lnTo>
                  <a:lnTo>
                    <a:pt x="10085" y="49506"/>
                  </a:lnTo>
                  <a:lnTo>
                    <a:pt x="7596" y="50030"/>
                  </a:lnTo>
                  <a:lnTo>
                    <a:pt x="5108" y="50292"/>
                  </a:lnTo>
                  <a:lnTo>
                    <a:pt x="2488" y="50554"/>
                  </a:lnTo>
                  <a:lnTo>
                    <a:pt x="0" y="50554"/>
                  </a:lnTo>
                  <a:lnTo>
                    <a:pt x="0" y="54221"/>
                  </a:lnTo>
                  <a:lnTo>
                    <a:pt x="2750" y="54221"/>
                  </a:lnTo>
                  <a:lnTo>
                    <a:pt x="5501" y="53959"/>
                  </a:lnTo>
                  <a:lnTo>
                    <a:pt x="8251" y="53697"/>
                  </a:lnTo>
                  <a:lnTo>
                    <a:pt x="10870" y="53173"/>
                  </a:lnTo>
                  <a:lnTo>
                    <a:pt x="13490" y="52518"/>
                  </a:lnTo>
                  <a:lnTo>
                    <a:pt x="16109" y="51864"/>
                  </a:lnTo>
                  <a:lnTo>
                    <a:pt x="18598" y="50947"/>
                  </a:lnTo>
                  <a:lnTo>
                    <a:pt x="21086" y="50030"/>
                  </a:lnTo>
                  <a:lnTo>
                    <a:pt x="23443" y="48851"/>
                  </a:lnTo>
                  <a:lnTo>
                    <a:pt x="25801" y="47673"/>
                  </a:lnTo>
                  <a:lnTo>
                    <a:pt x="28027" y="46363"/>
                  </a:lnTo>
                  <a:lnTo>
                    <a:pt x="30254" y="45053"/>
                  </a:lnTo>
                  <a:lnTo>
                    <a:pt x="32349" y="43482"/>
                  </a:lnTo>
                  <a:lnTo>
                    <a:pt x="34445" y="41910"/>
                  </a:lnTo>
                  <a:lnTo>
                    <a:pt x="36409" y="40207"/>
                  </a:lnTo>
                  <a:lnTo>
                    <a:pt x="38243" y="38374"/>
                  </a:lnTo>
                  <a:lnTo>
                    <a:pt x="40076" y="36540"/>
                  </a:lnTo>
                  <a:lnTo>
                    <a:pt x="41779" y="34576"/>
                  </a:lnTo>
                  <a:lnTo>
                    <a:pt x="43351" y="32480"/>
                  </a:lnTo>
                  <a:lnTo>
                    <a:pt x="44922" y="30385"/>
                  </a:lnTo>
                  <a:lnTo>
                    <a:pt x="46363" y="28158"/>
                  </a:lnTo>
                  <a:lnTo>
                    <a:pt x="47673" y="25932"/>
                  </a:lnTo>
                  <a:lnTo>
                    <a:pt x="48851" y="23574"/>
                  </a:lnTo>
                  <a:lnTo>
                    <a:pt x="49899" y="21086"/>
                  </a:lnTo>
                  <a:lnTo>
                    <a:pt x="50947" y="18729"/>
                  </a:lnTo>
                  <a:lnTo>
                    <a:pt x="51733" y="16109"/>
                  </a:lnTo>
                  <a:lnTo>
                    <a:pt x="52518" y="13621"/>
                  </a:lnTo>
                  <a:lnTo>
                    <a:pt x="53042" y="11001"/>
                  </a:lnTo>
                  <a:lnTo>
                    <a:pt x="53566" y="8251"/>
                  </a:lnTo>
                  <a:lnTo>
                    <a:pt x="53959" y="5632"/>
                  </a:lnTo>
                  <a:lnTo>
                    <a:pt x="54090" y="2881"/>
                  </a:lnTo>
                  <a:lnTo>
                    <a:pt x="5422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61" name="Google Shape;461;p35"/>
            <p:cNvSpPr/>
            <p:nvPr/>
          </p:nvSpPr>
          <p:spPr>
            <a:xfrm>
              <a:off x="5073825" y="238125"/>
              <a:ext cx="1355550" cy="1355550"/>
            </a:xfrm>
            <a:custGeom>
              <a:rect b="b" l="l" r="r" t="t"/>
              <a:pathLst>
                <a:path extrusionOk="0" h="54222" w="54222">
                  <a:moveTo>
                    <a:pt x="1" y="0"/>
                  </a:moveTo>
                  <a:lnTo>
                    <a:pt x="1" y="2881"/>
                  </a:lnTo>
                  <a:lnTo>
                    <a:pt x="263" y="5632"/>
                  </a:lnTo>
                  <a:lnTo>
                    <a:pt x="525" y="8251"/>
                  </a:lnTo>
                  <a:lnTo>
                    <a:pt x="1049" y="11001"/>
                  </a:lnTo>
                  <a:lnTo>
                    <a:pt x="1704" y="13621"/>
                  </a:lnTo>
                  <a:lnTo>
                    <a:pt x="2358" y="16109"/>
                  </a:lnTo>
                  <a:lnTo>
                    <a:pt x="3275" y="18729"/>
                  </a:lnTo>
                  <a:lnTo>
                    <a:pt x="4192" y="21086"/>
                  </a:lnTo>
                  <a:lnTo>
                    <a:pt x="5371" y="23574"/>
                  </a:lnTo>
                  <a:lnTo>
                    <a:pt x="6549" y="25932"/>
                  </a:lnTo>
                  <a:lnTo>
                    <a:pt x="7859" y="28158"/>
                  </a:lnTo>
                  <a:lnTo>
                    <a:pt x="9169" y="30385"/>
                  </a:lnTo>
                  <a:lnTo>
                    <a:pt x="10740" y="32480"/>
                  </a:lnTo>
                  <a:lnTo>
                    <a:pt x="12312" y="34576"/>
                  </a:lnTo>
                  <a:lnTo>
                    <a:pt x="14015" y="36540"/>
                  </a:lnTo>
                  <a:lnTo>
                    <a:pt x="15848" y="38374"/>
                  </a:lnTo>
                  <a:lnTo>
                    <a:pt x="17682" y="40207"/>
                  </a:lnTo>
                  <a:lnTo>
                    <a:pt x="19646" y="41910"/>
                  </a:lnTo>
                  <a:lnTo>
                    <a:pt x="21742" y="43482"/>
                  </a:lnTo>
                  <a:lnTo>
                    <a:pt x="23837" y="45053"/>
                  </a:lnTo>
                  <a:lnTo>
                    <a:pt x="26064" y="46363"/>
                  </a:lnTo>
                  <a:lnTo>
                    <a:pt x="28290" y="47673"/>
                  </a:lnTo>
                  <a:lnTo>
                    <a:pt x="30648" y="48851"/>
                  </a:lnTo>
                  <a:lnTo>
                    <a:pt x="33136" y="50030"/>
                  </a:lnTo>
                  <a:lnTo>
                    <a:pt x="35493" y="50947"/>
                  </a:lnTo>
                  <a:lnTo>
                    <a:pt x="38113" y="51864"/>
                  </a:lnTo>
                  <a:lnTo>
                    <a:pt x="40601" y="52518"/>
                  </a:lnTo>
                  <a:lnTo>
                    <a:pt x="43221" y="53173"/>
                  </a:lnTo>
                  <a:lnTo>
                    <a:pt x="45971" y="53697"/>
                  </a:lnTo>
                  <a:lnTo>
                    <a:pt x="48590" y="53959"/>
                  </a:lnTo>
                  <a:lnTo>
                    <a:pt x="51341" y="54221"/>
                  </a:lnTo>
                  <a:lnTo>
                    <a:pt x="54222" y="54221"/>
                  </a:lnTo>
                  <a:lnTo>
                    <a:pt x="54222" y="50554"/>
                  </a:lnTo>
                  <a:lnTo>
                    <a:pt x="51603" y="50554"/>
                  </a:lnTo>
                  <a:lnTo>
                    <a:pt x="48983" y="50292"/>
                  </a:lnTo>
                  <a:lnTo>
                    <a:pt x="46495" y="50030"/>
                  </a:lnTo>
                  <a:lnTo>
                    <a:pt x="44006" y="49506"/>
                  </a:lnTo>
                  <a:lnTo>
                    <a:pt x="41518" y="48982"/>
                  </a:lnTo>
                  <a:lnTo>
                    <a:pt x="39161" y="48327"/>
                  </a:lnTo>
                  <a:lnTo>
                    <a:pt x="36803" y="47542"/>
                  </a:lnTo>
                  <a:lnTo>
                    <a:pt x="34577" y="46625"/>
                  </a:lnTo>
                  <a:lnTo>
                    <a:pt x="32219" y="45577"/>
                  </a:lnTo>
                  <a:lnTo>
                    <a:pt x="30124" y="44529"/>
                  </a:lnTo>
                  <a:lnTo>
                    <a:pt x="28028" y="43220"/>
                  </a:lnTo>
                  <a:lnTo>
                    <a:pt x="25933" y="41910"/>
                  </a:lnTo>
                  <a:lnTo>
                    <a:pt x="23968" y="40600"/>
                  </a:lnTo>
                  <a:lnTo>
                    <a:pt x="22004" y="39029"/>
                  </a:lnTo>
                  <a:lnTo>
                    <a:pt x="20170" y="37457"/>
                  </a:lnTo>
                  <a:lnTo>
                    <a:pt x="18468" y="35754"/>
                  </a:lnTo>
                  <a:lnTo>
                    <a:pt x="16765" y="34052"/>
                  </a:lnTo>
                  <a:lnTo>
                    <a:pt x="15193" y="32218"/>
                  </a:lnTo>
                  <a:lnTo>
                    <a:pt x="13622" y="30254"/>
                  </a:lnTo>
                  <a:lnTo>
                    <a:pt x="12312" y="28289"/>
                  </a:lnTo>
                  <a:lnTo>
                    <a:pt x="11002" y="26194"/>
                  </a:lnTo>
                  <a:lnTo>
                    <a:pt x="9693" y="24098"/>
                  </a:lnTo>
                  <a:lnTo>
                    <a:pt x="8645" y="22003"/>
                  </a:lnTo>
                  <a:lnTo>
                    <a:pt x="7597" y="19645"/>
                  </a:lnTo>
                  <a:lnTo>
                    <a:pt x="6680" y="17419"/>
                  </a:lnTo>
                  <a:lnTo>
                    <a:pt x="5895" y="15061"/>
                  </a:lnTo>
                  <a:lnTo>
                    <a:pt x="5240" y="12704"/>
                  </a:lnTo>
                  <a:lnTo>
                    <a:pt x="4716" y="10216"/>
                  </a:lnTo>
                  <a:lnTo>
                    <a:pt x="4192" y="7727"/>
                  </a:lnTo>
                  <a:lnTo>
                    <a:pt x="3930" y="5239"/>
                  </a:lnTo>
                  <a:lnTo>
                    <a:pt x="3668" y="2619"/>
                  </a:lnTo>
                  <a:lnTo>
                    <a:pt x="366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62" name="Google Shape;462;p35"/>
            <p:cNvSpPr/>
            <p:nvPr/>
          </p:nvSpPr>
          <p:spPr>
            <a:xfrm>
              <a:off x="3810000" y="1501950"/>
              <a:ext cx="1355550" cy="1355550"/>
            </a:xfrm>
            <a:custGeom>
              <a:rect b="b" l="l" r="r" t="t"/>
              <a:pathLst>
                <a:path extrusionOk="0" h="54222" w="54222">
                  <a:moveTo>
                    <a:pt x="0" y="1"/>
                  </a:moveTo>
                  <a:lnTo>
                    <a:pt x="0" y="3668"/>
                  </a:lnTo>
                  <a:lnTo>
                    <a:pt x="2488" y="3799"/>
                  </a:lnTo>
                  <a:lnTo>
                    <a:pt x="5108" y="3930"/>
                  </a:lnTo>
                  <a:lnTo>
                    <a:pt x="7596" y="4323"/>
                  </a:lnTo>
                  <a:lnTo>
                    <a:pt x="10085" y="4716"/>
                  </a:lnTo>
                  <a:lnTo>
                    <a:pt x="12573" y="5371"/>
                  </a:lnTo>
                  <a:lnTo>
                    <a:pt x="14930" y="6026"/>
                  </a:lnTo>
                  <a:lnTo>
                    <a:pt x="17288" y="6811"/>
                  </a:lnTo>
                  <a:lnTo>
                    <a:pt x="19645" y="7728"/>
                  </a:lnTo>
                  <a:lnTo>
                    <a:pt x="21872" y="8645"/>
                  </a:lnTo>
                  <a:lnTo>
                    <a:pt x="23967" y="9824"/>
                  </a:lnTo>
                  <a:lnTo>
                    <a:pt x="26194" y="11002"/>
                  </a:lnTo>
                  <a:lnTo>
                    <a:pt x="28158" y="12312"/>
                  </a:lnTo>
                  <a:lnTo>
                    <a:pt x="30123" y="13753"/>
                  </a:lnTo>
                  <a:lnTo>
                    <a:pt x="32087" y="15324"/>
                  </a:lnTo>
                  <a:lnTo>
                    <a:pt x="33921" y="16896"/>
                  </a:lnTo>
                  <a:lnTo>
                    <a:pt x="35624" y="18599"/>
                  </a:lnTo>
                  <a:lnTo>
                    <a:pt x="37326" y="20301"/>
                  </a:lnTo>
                  <a:lnTo>
                    <a:pt x="38898" y="22135"/>
                  </a:lnTo>
                  <a:lnTo>
                    <a:pt x="40469" y="24099"/>
                  </a:lnTo>
                  <a:lnTo>
                    <a:pt x="41910" y="26064"/>
                  </a:lnTo>
                  <a:lnTo>
                    <a:pt x="43220" y="28028"/>
                  </a:lnTo>
                  <a:lnTo>
                    <a:pt x="44398" y="30255"/>
                  </a:lnTo>
                  <a:lnTo>
                    <a:pt x="45577" y="32350"/>
                  </a:lnTo>
                  <a:lnTo>
                    <a:pt x="46494" y="34577"/>
                  </a:lnTo>
                  <a:lnTo>
                    <a:pt x="47411" y="36934"/>
                  </a:lnTo>
                  <a:lnTo>
                    <a:pt x="48197" y="39292"/>
                  </a:lnTo>
                  <a:lnTo>
                    <a:pt x="48851" y="41649"/>
                  </a:lnTo>
                  <a:lnTo>
                    <a:pt x="49506" y="44137"/>
                  </a:lnTo>
                  <a:lnTo>
                    <a:pt x="49899" y="46626"/>
                  </a:lnTo>
                  <a:lnTo>
                    <a:pt x="50292" y="49114"/>
                  </a:lnTo>
                  <a:lnTo>
                    <a:pt x="50423" y="51734"/>
                  </a:lnTo>
                  <a:lnTo>
                    <a:pt x="50554" y="54222"/>
                  </a:lnTo>
                  <a:lnTo>
                    <a:pt x="54221" y="54222"/>
                  </a:lnTo>
                  <a:lnTo>
                    <a:pt x="54090" y="51472"/>
                  </a:lnTo>
                  <a:lnTo>
                    <a:pt x="53959" y="48721"/>
                  </a:lnTo>
                  <a:lnTo>
                    <a:pt x="53566" y="45971"/>
                  </a:lnTo>
                  <a:lnTo>
                    <a:pt x="53042" y="43352"/>
                  </a:lnTo>
                  <a:lnTo>
                    <a:pt x="52518" y="40732"/>
                  </a:lnTo>
                  <a:lnTo>
                    <a:pt x="51733" y="38113"/>
                  </a:lnTo>
                  <a:lnTo>
                    <a:pt x="50947" y="35624"/>
                  </a:lnTo>
                  <a:lnTo>
                    <a:pt x="49899" y="33136"/>
                  </a:lnTo>
                  <a:lnTo>
                    <a:pt x="48851" y="30779"/>
                  </a:lnTo>
                  <a:lnTo>
                    <a:pt x="47673" y="28421"/>
                  </a:lnTo>
                  <a:lnTo>
                    <a:pt x="46363" y="26195"/>
                  </a:lnTo>
                  <a:lnTo>
                    <a:pt x="44922" y="23968"/>
                  </a:lnTo>
                  <a:lnTo>
                    <a:pt x="43351" y="21873"/>
                  </a:lnTo>
                  <a:lnTo>
                    <a:pt x="41779" y="19777"/>
                  </a:lnTo>
                  <a:lnTo>
                    <a:pt x="40076" y="17813"/>
                  </a:lnTo>
                  <a:lnTo>
                    <a:pt x="38243" y="15979"/>
                  </a:lnTo>
                  <a:lnTo>
                    <a:pt x="36409" y="14146"/>
                  </a:lnTo>
                  <a:lnTo>
                    <a:pt x="34445" y="12443"/>
                  </a:lnTo>
                  <a:lnTo>
                    <a:pt x="32349" y="10871"/>
                  </a:lnTo>
                  <a:lnTo>
                    <a:pt x="30254" y="9300"/>
                  </a:lnTo>
                  <a:lnTo>
                    <a:pt x="28027" y="7859"/>
                  </a:lnTo>
                  <a:lnTo>
                    <a:pt x="25801" y="6549"/>
                  </a:lnTo>
                  <a:lnTo>
                    <a:pt x="23443" y="5371"/>
                  </a:lnTo>
                  <a:lnTo>
                    <a:pt x="21086" y="4323"/>
                  </a:lnTo>
                  <a:lnTo>
                    <a:pt x="18598" y="3275"/>
                  </a:lnTo>
                  <a:lnTo>
                    <a:pt x="16109" y="2489"/>
                  </a:lnTo>
                  <a:lnTo>
                    <a:pt x="13490" y="1704"/>
                  </a:lnTo>
                  <a:lnTo>
                    <a:pt x="10870" y="1180"/>
                  </a:lnTo>
                  <a:lnTo>
                    <a:pt x="8251" y="656"/>
                  </a:lnTo>
                  <a:lnTo>
                    <a:pt x="5501" y="263"/>
                  </a:lnTo>
                  <a:lnTo>
                    <a:pt x="2750" y="132"/>
                  </a:lnTo>
                  <a:lnTo>
                    <a:pt x="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63" name="Google Shape;463;p35"/>
            <p:cNvSpPr/>
            <p:nvPr/>
          </p:nvSpPr>
          <p:spPr>
            <a:xfrm>
              <a:off x="5073825" y="1501950"/>
              <a:ext cx="1355550" cy="1355550"/>
            </a:xfrm>
            <a:custGeom>
              <a:rect b="b" l="l" r="r" t="t"/>
              <a:pathLst>
                <a:path extrusionOk="0" h="54222" w="54222">
                  <a:moveTo>
                    <a:pt x="54222" y="1"/>
                  </a:moveTo>
                  <a:lnTo>
                    <a:pt x="51341" y="132"/>
                  </a:lnTo>
                  <a:lnTo>
                    <a:pt x="48590" y="263"/>
                  </a:lnTo>
                  <a:lnTo>
                    <a:pt x="45971" y="656"/>
                  </a:lnTo>
                  <a:lnTo>
                    <a:pt x="43221" y="1180"/>
                  </a:lnTo>
                  <a:lnTo>
                    <a:pt x="40601" y="1704"/>
                  </a:lnTo>
                  <a:lnTo>
                    <a:pt x="38113" y="2489"/>
                  </a:lnTo>
                  <a:lnTo>
                    <a:pt x="35493" y="3275"/>
                  </a:lnTo>
                  <a:lnTo>
                    <a:pt x="33136" y="4323"/>
                  </a:lnTo>
                  <a:lnTo>
                    <a:pt x="30648" y="5371"/>
                  </a:lnTo>
                  <a:lnTo>
                    <a:pt x="28290" y="6549"/>
                  </a:lnTo>
                  <a:lnTo>
                    <a:pt x="26064" y="7859"/>
                  </a:lnTo>
                  <a:lnTo>
                    <a:pt x="23837" y="9300"/>
                  </a:lnTo>
                  <a:lnTo>
                    <a:pt x="21742" y="10871"/>
                  </a:lnTo>
                  <a:lnTo>
                    <a:pt x="19646" y="12443"/>
                  </a:lnTo>
                  <a:lnTo>
                    <a:pt x="17682" y="14146"/>
                  </a:lnTo>
                  <a:lnTo>
                    <a:pt x="15848" y="15979"/>
                  </a:lnTo>
                  <a:lnTo>
                    <a:pt x="14015" y="17813"/>
                  </a:lnTo>
                  <a:lnTo>
                    <a:pt x="12312" y="19777"/>
                  </a:lnTo>
                  <a:lnTo>
                    <a:pt x="10740" y="21873"/>
                  </a:lnTo>
                  <a:lnTo>
                    <a:pt x="9169" y="23968"/>
                  </a:lnTo>
                  <a:lnTo>
                    <a:pt x="7859" y="26195"/>
                  </a:lnTo>
                  <a:lnTo>
                    <a:pt x="6549" y="28421"/>
                  </a:lnTo>
                  <a:lnTo>
                    <a:pt x="5371" y="30779"/>
                  </a:lnTo>
                  <a:lnTo>
                    <a:pt x="4192" y="33136"/>
                  </a:lnTo>
                  <a:lnTo>
                    <a:pt x="3275" y="35624"/>
                  </a:lnTo>
                  <a:lnTo>
                    <a:pt x="2358" y="38113"/>
                  </a:lnTo>
                  <a:lnTo>
                    <a:pt x="1704" y="40732"/>
                  </a:lnTo>
                  <a:lnTo>
                    <a:pt x="1049" y="43352"/>
                  </a:lnTo>
                  <a:lnTo>
                    <a:pt x="525" y="45971"/>
                  </a:lnTo>
                  <a:lnTo>
                    <a:pt x="263" y="48721"/>
                  </a:lnTo>
                  <a:lnTo>
                    <a:pt x="1" y="51472"/>
                  </a:lnTo>
                  <a:lnTo>
                    <a:pt x="1" y="54222"/>
                  </a:lnTo>
                  <a:lnTo>
                    <a:pt x="3668" y="54222"/>
                  </a:lnTo>
                  <a:lnTo>
                    <a:pt x="3668" y="51734"/>
                  </a:lnTo>
                  <a:lnTo>
                    <a:pt x="3930" y="49114"/>
                  </a:lnTo>
                  <a:lnTo>
                    <a:pt x="4192" y="46626"/>
                  </a:lnTo>
                  <a:lnTo>
                    <a:pt x="4716" y="44137"/>
                  </a:lnTo>
                  <a:lnTo>
                    <a:pt x="5240" y="41649"/>
                  </a:lnTo>
                  <a:lnTo>
                    <a:pt x="5895" y="39292"/>
                  </a:lnTo>
                  <a:lnTo>
                    <a:pt x="6680" y="36934"/>
                  </a:lnTo>
                  <a:lnTo>
                    <a:pt x="7597" y="34577"/>
                  </a:lnTo>
                  <a:lnTo>
                    <a:pt x="8645" y="32350"/>
                  </a:lnTo>
                  <a:lnTo>
                    <a:pt x="9693" y="30255"/>
                  </a:lnTo>
                  <a:lnTo>
                    <a:pt x="11002" y="28028"/>
                  </a:lnTo>
                  <a:lnTo>
                    <a:pt x="12312" y="26064"/>
                  </a:lnTo>
                  <a:lnTo>
                    <a:pt x="13622" y="24099"/>
                  </a:lnTo>
                  <a:lnTo>
                    <a:pt x="15193" y="22135"/>
                  </a:lnTo>
                  <a:lnTo>
                    <a:pt x="16765" y="20301"/>
                  </a:lnTo>
                  <a:lnTo>
                    <a:pt x="18468" y="18599"/>
                  </a:lnTo>
                  <a:lnTo>
                    <a:pt x="20170" y="16896"/>
                  </a:lnTo>
                  <a:lnTo>
                    <a:pt x="22004" y="15324"/>
                  </a:lnTo>
                  <a:lnTo>
                    <a:pt x="23968" y="13753"/>
                  </a:lnTo>
                  <a:lnTo>
                    <a:pt x="25933" y="12312"/>
                  </a:lnTo>
                  <a:lnTo>
                    <a:pt x="28028" y="11002"/>
                  </a:lnTo>
                  <a:lnTo>
                    <a:pt x="30124" y="9824"/>
                  </a:lnTo>
                  <a:lnTo>
                    <a:pt x="32219" y="8645"/>
                  </a:lnTo>
                  <a:lnTo>
                    <a:pt x="34577" y="7728"/>
                  </a:lnTo>
                  <a:lnTo>
                    <a:pt x="36803" y="6811"/>
                  </a:lnTo>
                  <a:lnTo>
                    <a:pt x="39161" y="6026"/>
                  </a:lnTo>
                  <a:lnTo>
                    <a:pt x="41518" y="5371"/>
                  </a:lnTo>
                  <a:lnTo>
                    <a:pt x="44006" y="4716"/>
                  </a:lnTo>
                  <a:lnTo>
                    <a:pt x="46495" y="4323"/>
                  </a:lnTo>
                  <a:lnTo>
                    <a:pt x="48983" y="3930"/>
                  </a:lnTo>
                  <a:lnTo>
                    <a:pt x="51603" y="3799"/>
                  </a:lnTo>
                  <a:lnTo>
                    <a:pt x="54222" y="3668"/>
                  </a:lnTo>
                  <a:lnTo>
                    <a:pt x="54222"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464" name="Google Shape;464;p35"/>
          <p:cNvGrpSpPr/>
          <p:nvPr/>
        </p:nvGrpSpPr>
        <p:grpSpPr>
          <a:xfrm>
            <a:off x="3094562" y="2873591"/>
            <a:ext cx="500326" cy="384000"/>
            <a:chOff x="397125" y="238125"/>
            <a:chExt cx="6825725" cy="5238750"/>
          </a:xfrm>
        </p:grpSpPr>
        <p:sp>
          <p:nvSpPr>
            <p:cNvPr id="465" name="Google Shape;465;p35"/>
            <p:cNvSpPr/>
            <p:nvPr/>
          </p:nvSpPr>
          <p:spPr>
            <a:xfrm>
              <a:off x="1915825" y="4222625"/>
              <a:ext cx="1032425" cy="1254250"/>
            </a:xfrm>
            <a:custGeom>
              <a:rect b="b" l="l" r="r" t="t"/>
              <a:pathLst>
                <a:path extrusionOk="0" h="50170" w="41297">
                  <a:moveTo>
                    <a:pt x="1" y="1"/>
                  </a:moveTo>
                  <a:lnTo>
                    <a:pt x="1" y="50170"/>
                  </a:lnTo>
                  <a:lnTo>
                    <a:pt x="9386" y="50170"/>
                  </a:lnTo>
                  <a:lnTo>
                    <a:pt x="9386" y="15700"/>
                  </a:lnTo>
                  <a:lnTo>
                    <a:pt x="31911" y="50170"/>
                  </a:lnTo>
                  <a:lnTo>
                    <a:pt x="41297" y="50170"/>
                  </a:lnTo>
                  <a:lnTo>
                    <a:pt x="41297" y="1"/>
                  </a:lnTo>
                  <a:lnTo>
                    <a:pt x="31911" y="1"/>
                  </a:lnTo>
                  <a:lnTo>
                    <a:pt x="31911" y="34641"/>
                  </a:lnTo>
                  <a:lnTo>
                    <a:pt x="9386"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66" name="Google Shape;466;p35"/>
            <p:cNvSpPr/>
            <p:nvPr/>
          </p:nvSpPr>
          <p:spPr>
            <a:xfrm>
              <a:off x="3170075" y="4222625"/>
              <a:ext cx="802025" cy="1254250"/>
            </a:xfrm>
            <a:custGeom>
              <a:rect b="b" l="l" r="r" t="t"/>
              <a:pathLst>
                <a:path extrusionOk="0" h="50170" w="32081">
                  <a:moveTo>
                    <a:pt x="0" y="1"/>
                  </a:moveTo>
                  <a:lnTo>
                    <a:pt x="0" y="50170"/>
                  </a:lnTo>
                  <a:lnTo>
                    <a:pt x="32081" y="50170"/>
                  </a:lnTo>
                  <a:lnTo>
                    <a:pt x="32081" y="42491"/>
                  </a:lnTo>
                  <a:lnTo>
                    <a:pt x="9385" y="42491"/>
                  </a:lnTo>
                  <a:lnTo>
                    <a:pt x="9385" y="28498"/>
                  </a:lnTo>
                  <a:lnTo>
                    <a:pt x="30033" y="28498"/>
                  </a:lnTo>
                  <a:lnTo>
                    <a:pt x="30033" y="20990"/>
                  </a:lnTo>
                  <a:lnTo>
                    <a:pt x="9385" y="20990"/>
                  </a:lnTo>
                  <a:lnTo>
                    <a:pt x="9385" y="7850"/>
                  </a:lnTo>
                  <a:lnTo>
                    <a:pt x="32081" y="7850"/>
                  </a:lnTo>
                  <a:lnTo>
                    <a:pt x="3208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67" name="Google Shape;467;p35"/>
            <p:cNvSpPr/>
            <p:nvPr/>
          </p:nvSpPr>
          <p:spPr>
            <a:xfrm>
              <a:off x="4095800" y="4222625"/>
              <a:ext cx="1680850" cy="1254250"/>
            </a:xfrm>
            <a:custGeom>
              <a:rect b="b" l="l" r="r" t="t"/>
              <a:pathLst>
                <a:path extrusionOk="0" h="50170" w="67234">
                  <a:moveTo>
                    <a:pt x="1" y="1"/>
                  </a:moveTo>
                  <a:lnTo>
                    <a:pt x="12628" y="50170"/>
                  </a:lnTo>
                  <a:lnTo>
                    <a:pt x="23891" y="50170"/>
                  </a:lnTo>
                  <a:lnTo>
                    <a:pt x="33447" y="13652"/>
                  </a:lnTo>
                  <a:lnTo>
                    <a:pt x="42832" y="50170"/>
                  </a:lnTo>
                  <a:lnTo>
                    <a:pt x="54094" y="50170"/>
                  </a:lnTo>
                  <a:lnTo>
                    <a:pt x="67234" y="1"/>
                  </a:lnTo>
                  <a:lnTo>
                    <a:pt x="57166" y="1"/>
                  </a:lnTo>
                  <a:lnTo>
                    <a:pt x="48634" y="39249"/>
                  </a:lnTo>
                  <a:lnTo>
                    <a:pt x="38907" y="1"/>
                  </a:lnTo>
                  <a:lnTo>
                    <a:pt x="28498" y="1"/>
                  </a:lnTo>
                  <a:lnTo>
                    <a:pt x="18430" y="39249"/>
                  </a:lnTo>
                  <a:lnTo>
                    <a:pt x="9898"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68" name="Google Shape;468;p35"/>
            <p:cNvSpPr/>
            <p:nvPr/>
          </p:nvSpPr>
          <p:spPr>
            <a:xfrm>
              <a:off x="1915825" y="4222625"/>
              <a:ext cx="1032425" cy="1254250"/>
            </a:xfrm>
            <a:custGeom>
              <a:rect b="b" l="l" r="r" t="t"/>
              <a:pathLst>
                <a:path extrusionOk="0" h="50170" w="41297">
                  <a:moveTo>
                    <a:pt x="1" y="1"/>
                  </a:moveTo>
                  <a:lnTo>
                    <a:pt x="1" y="50170"/>
                  </a:lnTo>
                  <a:lnTo>
                    <a:pt x="9386" y="50170"/>
                  </a:lnTo>
                  <a:lnTo>
                    <a:pt x="9386" y="15700"/>
                  </a:lnTo>
                  <a:lnTo>
                    <a:pt x="31911" y="50170"/>
                  </a:lnTo>
                  <a:lnTo>
                    <a:pt x="41297" y="50170"/>
                  </a:lnTo>
                  <a:lnTo>
                    <a:pt x="41297" y="1"/>
                  </a:lnTo>
                  <a:lnTo>
                    <a:pt x="31911" y="1"/>
                  </a:lnTo>
                  <a:lnTo>
                    <a:pt x="31911" y="34641"/>
                  </a:lnTo>
                  <a:lnTo>
                    <a:pt x="9386"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69" name="Google Shape;469;p35"/>
            <p:cNvSpPr/>
            <p:nvPr/>
          </p:nvSpPr>
          <p:spPr>
            <a:xfrm>
              <a:off x="3170075" y="4222625"/>
              <a:ext cx="802025" cy="1254250"/>
            </a:xfrm>
            <a:custGeom>
              <a:rect b="b" l="l" r="r" t="t"/>
              <a:pathLst>
                <a:path extrusionOk="0" h="50170" w="32081">
                  <a:moveTo>
                    <a:pt x="0" y="1"/>
                  </a:moveTo>
                  <a:lnTo>
                    <a:pt x="0" y="50170"/>
                  </a:lnTo>
                  <a:lnTo>
                    <a:pt x="32081" y="50170"/>
                  </a:lnTo>
                  <a:lnTo>
                    <a:pt x="32081" y="42491"/>
                  </a:lnTo>
                  <a:lnTo>
                    <a:pt x="9385" y="42491"/>
                  </a:lnTo>
                  <a:lnTo>
                    <a:pt x="9385" y="28498"/>
                  </a:lnTo>
                  <a:lnTo>
                    <a:pt x="30033" y="28498"/>
                  </a:lnTo>
                  <a:lnTo>
                    <a:pt x="30033" y="20990"/>
                  </a:lnTo>
                  <a:lnTo>
                    <a:pt x="9385" y="20990"/>
                  </a:lnTo>
                  <a:lnTo>
                    <a:pt x="9385" y="7850"/>
                  </a:lnTo>
                  <a:lnTo>
                    <a:pt x="32081" y="7850"/>
                  </a:lnTo>
                  <a:lnTo>
                    <a:pt x="3208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70" name="Google Shape;470;p35"/>
            <p:cNvSpPr/>
            <p:nvPr/>
          </p:nvSpPr>
          <p:spPr>
            <a:xfrm>
              <a:off x="4095800" y="4222625"/>
              <a:ext cx="1680850" cy="1254250"/>
            </a:xfrm>
            <a:custGeom>
              <a:rect b="b" l="l" r="r" t="t"/>
              <a:pathLst>
                <a:path extrusionOk="0" h="50170" w="67234">
                  <a:moveTo>
                    <a:pt x="1" y="1"/>
                  </a:moveTo>
                  <a:lnTo>
                    <a:pt x="12628" y="50170"/>
                  </a:lnTo>
                  <a:lnTo>
                    <a:pt x="23891" y="50170"/>
                  </a:lnTo>
                  <a:lnTo>
                    <a:pt x="33447" y="13652"/>
                  </a:lnTo>
                  <a:lnTo>
                    <a:pt x="42832" y="50170"/>
                  </a:lnTo>
                  <a:lnTo>
                    <a:pt x="54094" y="50170"/>
                  </a:lnTo>
                  <a:lnTo>
                    <a:pt x="67234" y="1"/>
                  </a:lnTo>
                  <a:lnTo>
                    <a:pt x="57166" y="1"/>
                  </a:lnTo>
                  <a:lnTo>
                    <a:pt x="48634" y="39249"/>
                  </a:lnTo>
                  <a:lnTo>
                    <a:pt x="38907" y="1"/>
                  </a:lnTo>
                  <a:lnTo>
                    <a:pt x="28498" y="1"/>
                  </a:lnTo>
                  <a:lnTo>
                    <a:pt x="18430" y="39249"/>
                  </a:lnTo>
                  <a:lnTo>
                    <a:pt x="9898"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71" name="Google Shape;471;p35"/>
            <p:cNvSpPr/>
            <p:nvPr/>
          </p:nvSpPr>
          <p:spPr>
            <a:xfrm>
              <a:off x="397125" y="238125"/>
              <a:ext cx="1766175" cy="1766175"/>
            </a:xfrm>
            <a:custGeom>
              <a:rect b="b" l="l" r="r" t="t"/>
              <a:pathLst>
                <a:path extrusionOk="0" h="70647" w="70647">
                  <a:moveTo>
                    <a:pt x="65868" y="0"/>
                  </a:moveTo>
                  <a:lnTo>
                    <a:pt x="65698" y="3413"/>
                  </a:lnTo>
                  <a:lnTo>
                    <a:pt x="65527" y="6826"/>
                  </a:lnTo>
                  <a:lnTo>
                    <a:pt x="65015" y="10068"/>
                  </a:lnTo>
                  <a:lnTo>
                    <a:pt x="64503" y="13310"/>
                  </a:lnTo>
                  <a:lnTo>
                    <a:pt x="63650" y="16552"/>
                  </a:lnTo>
                  <a:lnTo>
                    <a:pt x="62797" y="19624"/>
                  </a:lnTo>
                  <a:lnTo>
                    <a:pt x="61773" y="22696"/>
                  </a:lnTo>
                  <a:lnTo>
                    <a:pt x="60578" y="25597"/>
                  </a:lnTo>
                  <a:lnTo>
                    <a:pt x="59384" y="28497"/>
                  </a:lnTo>
                  <a:lnTo>
                    <a:pt x="57848" y="31398"/>
                  </a:lnTo>
                  <a:lnTo>
                    <a:pt x="56312" y="34129"/>
                  </a:lnTo>
                  <a:lnTo>
                    <a:pt x="54606" y="36859"/>
                  </a:lnTo>
                  <a:lnTo>
                    <a:pt x="52729" y="39419"/>
                  </a:lnTo>
                  <a:lnTo>
                    <a:pt x="50681" y="41978"/>
                  </a:lnTo>
                  <a:lnTo>
                    <a:pt x="48633" y="44367"/>
                  </a:lnTo>
                  <a:lnTo>
                    <a:pt x="46415" y="46586"/>
                  </a:lnTo>
                  <a:lnTo>
                    <a:pt x="44197" y="48804"/>
                  </a:lnTo>
                  <a:lnTo>
                    <a:pt x="41808" y="50852"/>
                  </a:lnTo>
                  <a:lnTo>
                    <a:pt x="39248" y="52729"/>
                  </a:lnTo>
                  <a:lnTo>
                    <a:pt x="36688" y="54606"/>
                  </a:lnTo>
                  <a:lnTo>
                    <a:pt x="34129" y="56312"/>
                  </a:lnTo>
                  <a:lnTo>
                    <a:pt x="31228" y="58019"/>
                  </a:lnTo>
                  <a:lnTo>
                    <a:pt x="28497" y="59384"/>
                  </a:lnTo>
                  <a:lnTo>
                    <a:pt x="25596" y="60749"/>
                  </a:lnTo>
                  <a:lnTo>
                    <a:pt x="22525" y="61944"/>
                  </a:lnTo>
                  <a:lnTo>
                    <a:pt x="19453" y="62967"/>
                  </a:lnTo>
                  <a:lnTo>
                    <a:pt x="16382" y="63821"/>
                  </a:lnTo>
                  <a:lnTo>
                    <a:pt x="13140" y="64503"/>
                  </a:lnTo>
                  <a:lnTo>
                    <a:pt x="9897" y="65186"/>
                  </a:lnTo>
                  <a:lnTo>
                    <a:pt x="6655" y="65527"/>
                  </a:lnTo>
                  <a:lnTo>
                    <a:pt x="3242" y="65868"/>
                  </a:lnTo>
                  <a:lnTo>
                    <a:pt x="0" y="65868"/>
                  </a:lnTo>
                  <a:lnTo>
                    <a:pt x="0" y="70646"/>
                  </a:lnTo>
                  <a:lnTo>
                    <a:pt x="3584" y="70646"/>
                  </a:lnTo>
                  <a:lnTo>
                    <a:pt x="7167" y="70305"/>
                  </a:lnTo>
                  <a:lnTo>
                    <a:pt x="10751" y="69964"/>
                  </a:lnTo>
                  <a:lnTo>
                    <a:pt x="14163" y="69281"/>
                  </a:lnTo>
                  <a:lnTo>
                    <a:pt x="17576" y="68428"/>
                  </a:lnTo>
                  <a:lnTo>
                    <a:pt x="20989" y="67575"/>
                  </a:lnTo>
                  <a:lnTo>
                    <a:pt x="24231" y="66380"/>
                  </a:lnTo>
                  <a:lnTo>
                    <a:pt x="27474" y="65186"/>
                  </a:lnTo>
                  <a:lnTo>
                    <a:pt x="30545" y="63650"/>
                  </a:lnTo>
                  <a:lnTo>
                    <a:pt x="33617" y="62114"/>
                  </a:lnTo>
                  <a:lnTo>
                    <a:pt x="36518" y="60408"/>
                  </a:lnTo>
                  <a:lnTo>
                    <a:pt x="39419" y="58531"/>
                  </a:lnTo>
                  <a:lnTo>
                    <a:pt x="42149" y="56654"/>
                  </a:lnTo>
                  <a:lnTo>
                    <a:pt x="44879" y="54606"/>
                  </a:lnTo>
                  <a:lnTo>
                    <a:pt x="47439" y="52388"/>
                  </a:lnTo>
                  <a:lnTo>
                    <a:pt x="49828" y="49998"/>
                  </a:lnTo>
                  <a:lnTo>
                    <a:pt x="52217" y="47609"/>
                  </a:lnTo>
                  <a:lnTo>
                    <a:pt x="54435" y="44879"/>
                  </a:lnTo>
                  <a:lnTo>
                    <a:pt x="56483" y="42320"/>
                  </a:lnTo>
                  <a:lnTo>
                    <a:pt x="58531" y="39589"/>
                  </a:lnTo>
                  <a:lnTo>
                    <a:pt x="60408" y="36688"/>
                  </a:lnTo>
                  <a:lnTo>
                    <a:pt x="62114" y="33617"/>
                  </a:lnTo>
                  <a:lnTo>
                    <a:pt x="63650" y="30716"/>
                  </a:lnTo>
                  <a:lnTo>
                    <a:pt x="65015" y="27474"/>
                  </a:lnTo>
                  <a:lnTo>
                    <a:pt x="66380" y="24231"/>
                  </a:lnTo>
                  <a:lnTo>
                    <a:pt x="67404" y="20989"/>
                  </a:lnTo>
                  <a:lnTo>
                    <a:pt x="68428" y="17747"/>
                  </a:lnTo>
                  <a:lnTo>
                    <a:pt x="69110" y="14334"/>
                  </a:lnTo>
                  <a:lnTo>
                    <a:pt x="69793" y="10751"/>
                  </a:lnTo>
                  <a:lnTo>
                    <a:pt x="70305" y="7338"/>
                  </a:lnTo>
                  <a:lnTo>
                    <a:pt x="70476" y="3754"/>
                  </a:lnTo>
                  <a:lnTo>
                    <a:pt x="70646"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72" name="Google Shape;472;p35"/>
            <p:cNvSpPr/>
            <p:nvPr/>
          </p:nvSpPr>
          <p:spPr>
            <a:xfrm>
              <a:off x="2043825" y="238125"/>
              <a:ext cx="1766175" cy="1766175"/>
            </a:xfrm>
            <a:custGeom>
              <a:rect b="b" l="l" r="r" t="t"/>
              <a:pathLst>
                <a:path extrusionOk="0" h="70647" w="70647">
                  <a:moveTo>
                    <a:pt x="0" y="0"/>
                  </a:moveTo>
                  <a:lnTo>
                    <a:pt x="0" y="3754"/>
                  </a:lnTo>
                  <a:lnTo>
                    <a:pt x="342" y="7338"/>
                  </a:lnTo>
                  <a:lnTo>
                    <a:pt x="683" y="10751"/>
                  </a:lnTo>
                  <a:lnTo>
                    <a:pt x="1365" y="14334"/>
                  </a:lnTo>
                  <a:lnTo>
                    <a:pt x="2219" y="17747"/>
                  </a:lnTo>
                  <a:lnTo>
                    <a:pt x="3072" y="20989"/>
                  </a:lnTo>
                  <a:lnTo>
                    <a:pt x="4266" y="24231"/>
                  </a:lnTo>
                  <a:lnTo>
                    <a:pt x="5461" y="27474"/>
                  </a:lnTo>
                  <a:lnTo>
                    <a:pt x="6997" y="30716"/>
                  </a:lnTo>
                  <a:lnTo>
                    <a:pt x="8532" y="33617"/>
                  </a:lnTo>
                  <a:lnTo>
                    <a:pt x="10239" y="36688"/>
                  </a:lnTo>
                  <a:lnTo>
                    <a:pt x="11945" y="39589"/>
                  </a:lnTo>
                  <a:lnTo>
                    <a:pt x="13993" y="42320"/>
                  </a:lnTo>
                  <a:lnTo>
                    <a:pt x="16041" y="44879"/>
                  </a:lnTo>
                  <a:lnTo>
                    <a:pt x="18259" y="47609"/>
                  </a:lnTo>
                  <a:lnTo>
                    <a:pt x="20648" y="49998"/>
                  </a:lnTo>
                  <a:lnTo>
                    <a:pt x="23037" y="52388"/>
                  </a:lnTo>
                  <a:lnTo>
                    <a:pt x="25597" y="54606"/>
                  </a:lnTo>
                  <a:lnTo>
                    <a:pt x="28327" y="56654"/>
                  </a:lnTo>
                  <a:lnTo>
                    <a:pt x="31057" y="58531"/>
                  </a:lnTo>
                  <a:lnTo>
                    <a:pt x="33958" y="60408"/>
                  </a:lnTo>
                  <a:lnTo>
                    <a:pt x="36859" y="62114"/>
                  </a:lnTo>
                  <a:lnTo>
                    <a:pt x="39931" y="63650"/>
                  </a:lnTo>
                  <a:lnTo>
                    <a:pt x="43173" y="65186"/>
                  </a:lnTo>
                  <a:lnTo>
                    <a:pt x="46245" y="66380"/>
                  </a:lnTo>
                  <a:lnTo>
                    <a:pt x="49657" y="67575"/>
                  </a:lnTo>
                  <a:lnTo>
                    <a:pt x="52900" y="68428"/>
                  </a:lnTo>
                  <a:lnTo>
                    <a:pt x="56312" y="69281"/>
                  </a:lnTo>
                  <a:lnTo>
                    <a:pt x="59896" y="69964"/>
                  </a:lnTo>
                  <a:lnTo>
                    <a:pt x="63309" y="70305"/>
                  </a:lnTo>
                  <a:lnTo>
                    <a:pt x="66892" y="70646"/>
                  </a:lnTo>
                  <a:lnTo>
                    <a:pt x="70647" y="70646"/>
                  </a:lnTo>
                  <a:lnTo>
                    <a:pt x="70647" y="65868"/>
                  </a:lnTo>
                  <a:lnTo>
                    <a:pt x="67234" y="65868"/>
                  </a:lnTo>
                  <a:lnTo>
                    <a:pt x="63821" y="65527"/>
                  </a:lnTo>
                  <a:lnTo>
                    <a:pt x="60579" y="65186"/>
                  </a:lnTo>
                  <a:lnTo>
                    <a:pt x="57336" y="64503"/>
                  </a:lnTo>
                  <a:lnTo>
                    <a:pt x="54094" y="63821"/>
                  </a:lnTo>
                  <a:lnTo>
                    <a:pt x="51023" y="62967"/>
                  </a:lnTo>
                  <a:lnTo>
                    <a:pt x="47951" y="61944"/>
                  </a:lnTo>
                  <a:lnTo>
                    <a:pt x="45050" y="60749"/>
                  </a:lnTo>
                  <a:lnTo>
                    <a:pt x="41978" y="59384"/>
                  </a:lnTo>
                  <a:lnTo>
                    <a:pt x="39248" y="58019"/>
                  </a:lnTo>
                  <a:lnTo>
                    <a:pt x="36518" y="56312"/>
                  </a:lnTo>
                  <a:lnTo>
                    <a:pt x="33788" y="54606"/>
                  </a:lnTo>
                  <a:lnTo>
                    <a:pt x="31228" y="52729"/>
                  </a:lnTo>
                  <a:lnTo>
                    <a:pt x="28668" y="50852"/>
                  </a:lnTo>
                  <a:lnTo>
                    <a:pt x="26279" y="48804"/>
                  </a:lnTo>
                  <a:lnTo>
                    <a:pt x="24061" y="46586"/>
                  </a:lnTo>
                  <a:lnTo>
                    <a:pt x="21843" y="44367"/>
                  </a:lnTo>
                  <a:lnTo>
                    <a:pt x="19795" y="41978"/>
                  </a:lnTo>
                  <a:lnTo>
                    <a:pt x="17747" y="39419"/>
                  </a:lnTo>
                  <a:lnTo>
                    <a:pt x="16041" y="36859"/>
                  </a:lnTo>
                  <a:lnTo>
                    <a:pt x="14334" y="34129"/>
                  </a:lnTo>
                  <a:lnTo>
                    <a:pt x="12628" y="31398"/>
                  </a:lnTo>
                  <a:lnTo>
                    <a:pt x="11263" y="28497"/>
                  </a:lnTo>
                  <a:lnTo>
                    <a:pt x="9898" y="25597"/>
                  </a:lnTo>
                  <a:lnTo>
                    <a:pt x="8703" y="22696"/>
                  </a:lnTo>
                  <a:lnTo>
                    <a:pt x="7679" y="19624"/>
                  </a:lnTo>
                  <a:lnTo>
                    <a:pt x="6826" y="16552"/>
                  </a:lnTo>
                  <a:lnTo>
                    <a:pt x="6143" y="13310"/>
                  </a:lnTo>
                  <a:lnTo>
                    <a:pt x="5461" y="10068"/>
                  </a:lnTo>
                  <a:lnTo>
                    <a:pt x="5120" y="6826"/>
                  </a:lnTo>
                  <a:lnTo>
                    <a:pt x="4778" y="3413"/>
                  </a:lnTo>
                  <a:lnTo>
                    <a:pt x="477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73" name="Google Shape;473;p35"/>
            <p:cNvSpPr/>
            <p:nvPr/>
          </p:nvSpPr>
          <p:spPr>
            <a:xfrm>
              <a:off x="397125" y="1884825"/>
              <a:ext cx="1766175" cy="1766175"/>
            </a:xfrm>
            <a:custGeom>
              <a:rect b="b" l="l" r="r" t="t"/>
              <a:pathLst>
                <a:path extrusionOk="0" h="70647" w="70647">
                  <a:moveTo>
                    <a:pt x="0" y="0"/>
                  </a:moveTo>
                  <a:lnTo>
                    <a:pt x="0" y="4778"/>
                  </a:lnTo>
                  <a:lnTo>
                    <a:pt x="3242" y="4949"/>
                  </a:lnTo>
                  <a:lnTo>
                    <a:pt x="6655" y="5120"/>
                  </a:lnTo>
                  <a:lnTo>
                    <a:pt x="9897" y="5632"/>
                  </a:lnTo>
                  <a:lnTo>
                    <a:pt x="13140" y="6143"/>
                  </a:lnTo>
                  <a:lnTo>
                    <a:pt x="16382" y="6826"/>
                  </a:lnTo>
                  <a:lnTo>
                    <a:pt x="19453" y="7850"/>
                  </a:lnTo>
                  <a:lnTo>
                    <a:pt x="22525" y="8874"/>
                  </a:lnTo>
                  <a:lnTo>
                    <a:pt x="25596" y="10068"/>
                  </a:lnTo>
                  <a:lnTo>
                    <a:pt x="28497" y="11263"/>
                  </a:lnTo>
                  <a:lnTo>
                    <a:pt x="31228" y="12799"/>
                  </a:lnTo>
                  <a:lnTo>
                    <a:pt x="34129" y="14334"/>
                  </a:lnTo>
                  <a:lnTo>
                    <a:pt x="36688" y="16041"/>
                  </a:lnTo>
                  <a:lnTo>
                    <a:pt x="39248" y="17918"/>
                  </a:lnTo>
                  <a:lnTo>
                    <a:pt x="41808" y="19966"/>
                  </a:lnTo>
                  <a:lnTo>
                    <a:pt x="44197" y="22013"/>
                  </a:lnTo>
                  <a:lnTo>
                    <a:pt x="46415" y="24061"/>
                  </a:lnTo>
                  <a:lnTo>
                    <a:pt x="48633" y="26450"/>
                  </a:lnTo>
                  <a:lnTo>
                    <a:pt x="50681" y="28839"/>
                  </a:lnTo>
                  <a:lnTo>
                    <a:pt x="52729" y="31228"/>
                  </a:lnTo>
                  <a:lnTo>
                    <a:pt x="54606" y="33958"/>
                  </a:lnTo>
                  <a:lnTo>
                    <a:pt x="56312" y="36518"/>
                  </a:lnTo>
                  <a:lnTo>
                    <a:pt x="57848" y="39248"/>
                  </a:lnTo>
                  <a:lnTo>
                    <a:pt x="59384" y="42149"/>
                  </a:lnTo>
                  <a:lnTo>
                    <a:pt x="60578" y="45050"/>
                  </a:lnTo>
                  <a:lnTo>
                    <a:pt x="61773" y="48122"/>
                  </a:lnTo>
                  <a:lnTo>
                    <a:pt x="62797" y="51193"/>
                  </a:lnTo>
                  <a:lnTo>
                    <a:pt x="63650" y="54265"/>
                  </a:lnTo>
                  <a:lnTo>
                    <a:pt x="64503" y="57507"/>
                  </a:lnTo>
                  <a:lnTo>
                    <a:pt x="65015" y="60749"/>
                  </a:lnTo>
                  <a:lnTo>
                    <a:pt x="65527" y="63992"/>
                  </a:lnTo>
                  <a:lnTo>
                    <a:pt x="65698" y="67234"/>
                  </a:lnTo>
                  <a:lnTo>
                    <a:pt x="65868" y="70647"/>
                  </a:lnTo>
                  <a:lnTo>
                    <a:pt x="70646" y="70647"/>
                  </a:lnTo>
                  <a:lnTo>
                    <a:pt x="70476" y="67063"/>
                  </a:lnTo>
                  <a:lnTo>
                    <a:pt x="70305" y="63480"/>
                  </a:lnTo>
                  <a:lnTo>
                    <a:pt x="69793" y="59896"/>
                  </a:lnTo>
                  <a:lnTo>
                    <a:pt x="69110" y="56483"/>
                  </a:lnTo>
                  <a:lnTo>
                    <a:pt x="68428" y="53070"/>
                  </a:lnTo>
                  <a:lnTo>
                    <a:pt x="67404" y="49658"/>
                  </a:lnTo>
                  <a:lnTo>
                    <a:pt x="66380" y="46415"/>
                  </a:lnTo>
                  <a:lnTo>
                    <a:pt x="65015" y="43173"/>
                  </a:lnTo>
                  <a:lnTo>
                    <a:pt x="63650" y="40102"/>
                  </a:lnTo>
                  <a:lnTo>
                    <a:pt x="62114" y="37030"/>
                  </a:lnTo>
                  <a:lnTo>
                    <a:pt x="60408" y="34129"/>
                  </a:lnTo>
                  <a:lnTo>
                    <a:pt x="58531" y="31228"/>
                  </a:lnTo>
                  <a:lnTo>
                    <a:pt x="56483" y="28498"/>
                  </a:lnTo>
                  <a:lnTo>
                    <a:pt x="54435" y="25767"/>
                  </a:lnTo>
                  <a:lnTo>
                    <a:pt x="52217" y="23208"/>
                  </a:lnTo>
                  <a:lnTo>
                    <a:pt x="49828" y="20819"/>
                  </a:lnTo>
                  <a:lnTo>
                    <a:pt x="47439" y="18430"/>
                  </a:lnTo>
                  <a:lnTo>
                    <a:pt x="44879" y="16211"/>
                  </a:lnTo>
                  <a:lnTo>
                    <a:pt x="42149" y="14164"/>
                  </a:lnTo>
                  <a:lnTo>
                    <a:pt x="39419" y="12116"/>
                  </a:lnTo>
                  <a:lnTo>
                    <a:pt x="36518" y="10239"/>
                  </a:lnTo>
                  <a:lnTo>
                    <a:pt x="33617" y="8532"/>
                  </a:lnTo>
                  <a:lnTo>
                    <a:pt x="30545" y="6997"/>
                  </a:lnTo>
                  <a:lnTo>
                    <a:pt x="27474" y="5632"/>
                  </a:lnTo>
                  <a:lnTo>
                    <a:pt x="24231" y="4266"/>
                  </a:lnTo>
                  <a:lnTo>
                    <a:pt x="20989" y="3243"/>
                  </a:lnTo>
                  <a:lnTo>
                    <a:pt x="17576" y="2219"/>
                  </a:lnTo>
                  <a:lnTo>
                    <a:pt x="14163" y="1536"/>
                  </a:lnTo>
                  <a:lnTo>
                    <a:pt x="10751" y="854"/>
                  </a:lnTo>
                  <a:lnTo>
                    <a:pt x="7167" y="342"/>
                  </a:lnTo>
                  <a:lnTo>
                    <a:pt x="3584" y="171"/>
                  </a:lnTo>
                  <a:lnTo>
                    <a:pt x="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74" name="Google Shape;474;p35"/>
            <p:cNvSpPr/>
            <p:nvPr/>
          </p:nvSpPr>
          <p:spPr>
            <a:xfrm>
              <a:off x="2043825" y="1884825"/>
              <a:ext cx="1766175" cy="1766175"/>
            </a:xfrm>
            <a:custGeom>
              <a:rect b="b" l="l" r="r" t="t"/>
              <a:pathLst>
                <a:path extrusionOk="0" h="70647" w="70647">
                  <a:moveTo>
                    <a:pt x="70647" y="0"/>
                  </a:moveTo>
                  <a:lnTo>
                    <a:pt x="66892" y="171"/>
                  </a:lnTo>
                  <a:lnTo>
                    <a:pt x="63309" y="342"/>
                  </a:lnTo>
                  <a:lnTo>
                    <a:pt x="59896" y="854"/>
                  </a:lnTo>
                  <a:lnTo>
                    <a:pt x="56312" y="1536"/>
                  </a:lnTo>
                  <a:lnTo>
                    <a:pt x="52900" y="2219"/>
                  </a:lnTo>
                  <a:lnTo>
                    <a:pt x="49657" y="3243"/>
                  </a:lnTo>
                  <a:lnTo>
                    <a:pt x="46245" y="4266"/>
                  </a:lnTo>
                  <a:lnTo>
                    <a:pt x="43173" y="5632"/>
                  </a:lnTo>
                  <a:lnTo>
                    <a:pt x="39931" y="6997"/>
                  </a:lnTo>
                  <a:lnTo>
                    <a:pt x="36859" y="8532"/>
                  </a:lnTo>
                  <a:lnTo>
                    <a:pt x="33958" y="10239"/>
                  </a:lnTo>
                  <a:lnTo>
                    <a:pt x="31057" y="12116"/>
                  </a:lnTo>
                  <a:lnTo>
                    <a:pt x="28327" y="14164"/>
                  </a:lnTo>
                  <a:lnTo>
                    <a:pt x="25597" y="16211"/>
                  </a:lnTo>
                  <a:lnTo>
                    <a:pt x="23037" y="18430"/>
                  </a:lnTo>
                  <a:lnTo>
                    <a:pt x="20648" y="20819"/>
                  </a:lnTo>
                  <a:lnTo>
                    <a:pt x="18259" y="23208"/>
                  </a:lnTo>
                  <a:lnTo>
                    <a:pt x="16041" y="25767"/>
                  </a:lnTo>
                  <a:lnTo>
                    <a:pt x="13993" y="28498"/>
                  </a:lnTo>
                  <a:lnTo>
                    <a:pt x="11945" y="31228"/>
                  </a:lnTo>
                  <a:lnTo>
                    <a:pt x="10239" y="34129"/>
                  </a:lnTo>
                  <a:lnTo>
                    <a:pt x="8532" y="37030"/>
                  </a:lnTo>
                  <a:lnTo>
                    <a:pt x="6997" y="40102"/>
                  </a:lnTo>
                  <a:lnTo>
                    <a:pt x="5461" y="43173"/>
                  </a:lnTo>
                  <a:lnTo>
                    <a:pt x="4266" y="46415"/>
                  </a:lnTo>
                  <a:lnTo>
                    <a:pt x="3072" y="49658"/>
                  </a:lnTo>
                  <a:lnTo>
                    <a:pt x="2219" y="53070"/>
                  </a:lnTo>
                  <a:lnTo>
                    <a:pt x="1365" y="56483"/>
                  </a:lnTo>
                  <a:lnTo>
                    <a:pt x="683" y="59896"/>
                  </a:lnTo>
                  <a:lnTo>
                    <a:pt x="342" y="63480"/>
                  </a:lnTo>
                  <a:lnTo>
                    <a:pt x="0" y="67063"/>
                  </a:lnTo>
                  <a:lnTo>
                    <a:pt x="0" y="70647"/>
                  </a:lnTo>
                  <a:lnTo>
                    <a:pt x="4778" y="70647"/>
                  </a:lnTo>
                  <a:lnTo>
                    <a:pt x="4778" y="67234"/>
                  </a:lnTo>
                  <a:lnTo>
                    <a:pt x="5120" y="63992"/>
                  </a:lnTo>
                  <a:lnTo>
                    <a:pt x="5461" y="60749"/>
                  </a:lnTo>
                  <a:lnTo>
                    <a:pt x="6143" y="57507"/>
                  </a:lnTo>
                  <a:lnTo>
                    <a:pt x="6826" y="54265"/>
                  </a:lnTo>
                  <a:lnTo>
                    <a:pt x="7679" y="51193"/>
                  </a:lnTo>
                  <a:lnTo>
                    <a:pt x="8703" y="48122"/>
                  </a:lnTo>
                  <a:lnTo>
                    <a:pt x="9898" y="45050"/>
                  </a:lnTo>
                  <a:lnTo>
                    <a:pt x="11263" y="42149"/>
                  </a:lnTo>
                  <a:lnTo>
                    <a:pt x="12628" y="39248"/>
                  </a:lnTo>
                  <a:lnTo>
                    <a:pt x="14334" y="36518"/>
                  </a:lnTo>
                  <a:lnTo>
                    <a:pt x="16041" y="33958"/>
                  </a:lnTo>
                  <a:lnTo>
                    <a:pt x="17747" y="31228"/>
                  </a:lnTo>
                  <a:lnTo>
                    <a:pt x="19795" y="28839"/>
                  </a:lnTo>
                  <a:lnTo>
                    <a:pt x="21843" y="26450"/>
                  </a:lnTo>
                  <a:lnTo>
                    <a:pt x="24061" y="24061"/>
                  </a:lnTo>
                  <a:lnTo>
                    <a:pt x="26279" y="22013"/>
                  </a:lnTo>
                  <a:lnTo>
                    <a:pt x="28668" y="19966"/>
                  </a:lnTo>
                  <a:lnTo>
                    <a:pt x="31228" y="17918"/>
                  </a:lnTo>
                  <a:lnTo>
                    <a:pt x="33788" y="16041"/>
                  </a:lnTo>
                  <a:lnTo>
                    <a:pt x="36518" y="14334"/>
                  </a:lnTo>
                  <a:lnTo>
                    <a:pt x="39248" y="12799"/>
                  </a:lnTo>
                  <a:lnTo>
                    <a:pt x="41978" y="11263"/>
                  </a:lnTo>
                  <a:lnTo>
                    <a:pt x="45050" y="10068"/>
                  </a:lnTo>
                  <a:lnTo>
                    <a:pt x="47951" y="8874"/>
                  </a:lnTo>
                  <a:lnTo>
                    <a:pt x="51023" y="7850"/>
                  </a:lnTo>
                  <a:lnTo>
                    <a:pt x="54094" y="6826"/>
                  </a:lnTo>
                  <a:lnTo>
                    <a:pt x="57336" y="6143"/>
                  </a:lnTo>
                  <a:lnTo>
                    <a:pt x="60579" y="5632"/>
                  </a:lnTo>
                  <a:lnTo>
                    <a:pt x="63821" y="5120"/>
                  </a:lnTo>
                  <a:lnTo>
                    <a:pt x="67234" y="4949"/>
                  </a:lnTo>
                  <a:lnTo>
                    <a:pt x="70647" y="4778"/>
                  </a:lnTo>
                  <a:lnTo>
                    <a:pt x="7064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75" name="Google Shape;475;p35"/>
            <p:cNvSpPr/>
            <p:nvPr/>
          </p:nvSpPr>
          <p:spPr>
            <a:xfrm>
              <a:off x="3809975" y="238125"/>
              <a:ext cx="1766175" cy="1766175"/>
            </a:xfrm>
            <a:custGeom>
              <a:rect b="b" l="l" r="r" t="t"/>
              <a:pathLst>
                <a:path extrusionOk="0" h="70647" w="70647">
                  <a:moveTo>
                    <a:pt x="65869" y="0"/>
                  </a:moveTo>
                  <a:lnTo>
                    <a:pt x="65698" y="3413"/>
                  </a:lnTo>
                  <a:lnTo>
                    <a:pt x="65527" y="6826"/>
                  </a:lnTo>
                  <a:lnTo>
                    <a:pt x="65016" y="10068"/>
                  </a:lnTo>
                  <a:lnTo>
                    <a:pt x="64504" y="13310"/>
                  </a:lnTo>
                  <a:lnTo>
                    <a:pt x="63650" y="16552"/>
                  </a:lnTo>
                  <a:lnTo>
                    <a:pt x="62797" y="19624"/>
                  </a:lnTo>
                  <a:lnTo>
                    <a:pt x="61773" y="22696"/>
                  </a:lnTo>
                  <a:lnTo>
                    <a:pt x="60579" y="25597"/>
                  </a:lnTo>
                  <a:lnTo>
                    <a:pt x="59384" y="28497"/>
                  </a:lnTo>
                  <a:lnTo>
                    <a:pt x="57849" y="31398"/>
                  </a:lnTo>
                  <a:lnTo>
                    <a:pt x="56313" y="34129"/>
                  </a:lnTo>
                  <a:lnTo>
                    <a:pt x="54606" y="36859"/>
                  </a:lnTo>
                  <a:lnTo>
                    <a:pt x="52729" y="39419"/>
                  </a:lnTo>
                  <a:lnTo>
                    <a:pt x="50682" y="41978"/>
                  </a:lnTo>
                  <a:lnTo>
                    <a:pt x="48634" y="44367"/>
                  </a:lnTo>
                  <a:lnTo>
                    <a:pt x="46415" y="46586"/>
                  </a:lnTo>
                  <a:lnTo>
                    <a:pt x="44197" y="48804"/>
                  </a:lnTo>
                  <a:lnTo>
                    <a:pt x="41808" y="50852"/>
                  </a:lnTo>
                  <a:lnTo>
                    <a:pt x="39248" y="52729"/>
                  </a:lnTo>
                  <a:lnTo>
                    <a:pt x="36689" y="54606"/>
                  </a:lnTo>
                  <a:lnTo>
                    <a:pt x="34129" y="56312"/>
                  </a:lnTo>
                  <a:lnTo>
                    <a:pt x="31228" y="58019"/>
                  </a:lnTo>
                  <a:lnTo>
                    <a:pt x="28498" y="59384"/>
                  </a:lnTo>
                  <a:lnTo>
                    <a:pt x="25597" y="60749"/>
                  </a:lnTo>
                  <a:lnTo>
                    <a:pt x="22525" y="61944"/>
                  </a:lnTo>
                  <a:lnTo>
                    <a:pt x="19454" y="62967"/>
                  </a:lnTo>
                  <a:lnTo>
                    <a:pt x="16382" y="63821"/>
                  </a:lnTo>
                  <a:lnTo>
                    <a:pt x="13140" y="64503"/>
                  </a:lnTo>
                  <a:lnTo>
                    <a:pt x="9898" y="65186"/>
                  </a:lnTo>
                  <a:lnTo>
                    <a:pt x="6656" y="65527"/>
                  </a:lnTo>
                  <a:lnTo>
                    <a:pt x="3243" y="65868"/>
                  </a:lnTo>
                  <a:lnTo>
                    <a:pt x="1" y="65868"/>
                  </a:lnTo>
                  <a:lnTo>
                    <a:pt x="1" y="70646"/>
                  </a:lnTo>
                  <a:lnTo>
                    <a:pt x="3584" y="70646"/>
                  </a:lnTo>
                  <a:lnTo>
                    <a:pt x="7168" y="70305"/>
                  </a:lnTo>
                  <a:lnTo>
                    <a:pt x="10751" y="69964"/>
                  </a:lnTo>
                  <a:lnTo>
                    <a:pt x="14164" y="69281"/>
                  </a:lnTo>
                  <a:lnTo>
                    <a:pt x="17577" y="68428"/>
                  </a:lnTo>
                  <a:lnTo>
                    <a:pt x="20990" y="67575"/>
                  </a:lnTo>
                  <a:lnTo>
                    <a:pt x="24232" y="66380"/>
                  </a:lnTo>
                  <a:lnTo>
                    <a:pt x="27474" y="65186"/>
                  </a:lnTo>
                  <a:lnTo>
                    <a:pt x="30546" y="63650"/>
                  </a:lnTo>
                  <a:lnTo>
                    <a:pt x="33617" y="62114"/>
                  </a:lnTo>
                  <a:lnTo>
                    <a:pt x="36518" y="60408"/>
                  </a:lnTo>
                  <a:lnTo>
                    <a:pt x="39419" y="58531"/>
                  </a:lnTo>
                  <a:lnTo>
                    <a:pt x="42149" y="56654"/>
                  </a:lnTo>
                  <a:lnTo>
                    <a:pt x="44880" y="54606"/>
                  </a:lnTo>
                  <a:lnTo>
                    <a:pt x="47439" y="52388"/>
                  </a:lnTo>
                  <a:lnTo>
                    <a:pt x="49828" y="49998"/>
                  </a:lnTo>
                  <a:lnTo>
                    <a:pt x="52217" y="47609"/>
                  </a:lnTo>
                  <a:lnTo>
                    <a:pt x="54436" y="44879"/>
                  </a:lnTo>
                  <a:lnTo>
                    <a:pt x="56483" y="42320"/>
                  </a:lnTo>
                  <a:lnTo>
                    <a:pt x="58531" y="39589"/>
                  </a:lnTo>
                  <a:lnTo>
                    <a:pt x="60408" y="36688"/>
                  </a:lnTo>
                  <a:lnTo>
                    <a:pt x="62115" y="33617"/>
                  </a:lnTo>
                  <a:lnTo>
                    <a:pt x="63650" y="30716"/>
                  </a:lnTo>
                  <a:lnTo>
                    <a:pt x="65016" y="27474"/>
                  </a:lnTo>
                  <a:lnTo>
                    <a:pt x="66381" y="24231"/>
                  </a:lnTo>
                  <a:lnTo>
                    <a:pt x="67405" y="20989"/>
                  </a:lnTo>
                  <a:lnTo>
                    <a:pt x="68428" y="17747"/>
                  </a:lnTo>
                  <a:lnTo>
                    <a:pt x="69111" y="14334"/>
                  </a:lnTo>
                  <a:lnTo>
                    <a:pt x="69794" y="10751"/>
                  </a:lnTo>
                  <a:lnTo>
                    <a:pt x="70305" y="7338"/>
                  </a:lnTo>
                  <a:lnTo>
                    <a:pt x="70476" y="3754"/>
                  </a:lnTo>
                  <a:lnTo>
                    <a:pt x="7064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76" name="Google Shape;476;p35"/>
            <p:cNvSpPr/>
            <p:nvPr/>
          </p:nvSpPr>
          <p:spPr>
            <a:xfrm>
              <a:off x="5456675" y="238125"/>
              <a:ext cx="1766175" cy="1766175"/>
            </a:xfrm>
            <a:custGeom>
              <a:rect b="b" l="l" r="r" t="t"/>
              <a:pathLst>
                <a:path extrusionOk="0" h="70647" w="70647">
                  <a:moveTo>
                    <a:pt x="1" y="0"/>
                  </a:moveTo>
                  <a:lnTo>
                    <a:pt x="1" y="3754"/>
                  </a:lnTo>
                  <a:lnTo>
                    <a:pt x="342" y="7338"/>
                  </a:lnTo>
                  <a:lnTo>
                    <a:pt x="683" y="10751"/>
                  </a:lnTo>
                  <a:lnTo>
                    <a:pt x="1366" y="14334"/>
                  </a:lnTo>
                  <a:lnTo>
                    <a:pt x="2219" y="17747"/>
                  </a:lnTo>
                  <a:lnTo>
                    <a:pt x="3072" y="20989"/>
                  </a:lnTo>
                  <a:lnTo>
                    <a:pt x="4267" y="24231"/>
                  </a:lnTo>
                  <a:lnTo>
                    <a:pt x="5461" y="27474"/>
                  </a:lnTo>
                  <a:lnTo>
                    <a:pt x="6997" y="30716"/>
                  </a:lnTo>
                  <a:lnTo>
                    <a:pt x="8533" y="33617"/>
                  </a:lnTo>
                  <a:lnTo>
                    <a:pt x="10239" y="36688"/>
                  </a:lnTo>
                  <a:lnTo>
                    <a:pt x="11946" y="39589"/>
                  </a:lnTo>
                  <a:lnTo>
                    <a:pt x="13993" y="42320"/>
                  </a:lnTo>
                  <a:lnTo>
                    <a:pt x="16041" y="44879"/>
                  </a:lnTo>
                  <a:lnTo>
                    <a:pt x="18260" y="47609"/>
                  </a:lnTo>
                  <a:lnTo>
                    <a:pt x="20649" y="49998"/>
                  </a:lnTo>
                  <a:lnTo>
                    <a:pt x="23038" y="52388"/>
                  </a:lnTo>
                  <a:lnTo>
                    <a:pt x="25597" y="54606"/>
                  </a:lnTo>
                  <a:lnTo>
                    <a:pt x="28328" y="56654"/>
                  </a:lnTo>
                  <a:lnTo>
                    <a:pt x="31058" y="58531"/>
                  </a:lnTo>
                  <a:lnTo>
                    <a:pt x="33959" y="60408"/>
                  </a:lnTo>
                  <a:lnTo>
                    <a:pt x="36860" y="62114"/>
                  </a:lnTo>
                  <a:lnTo>
                    <a:pt x="39931" y="63650"/>
                  </a:lnTo>
                  <a:lnTo>
                    <a:pt x="43173" y="65186"/>
                  </a:lnTo>
                  <a:lnTo>
                    <a:pt x="46245" y="66380"/>
                  </a:lnTo>
                  <a:lnTo>
                    <a:pt x="49658" y="67575"/>
                  </a:lnTo>
                  <a:lnTo>
                    <a:pt x="52900" y="68428"/>
                  </a:lnTo>
                  <a:lnTo>
                    <a:pt x="56313" y="69281"/>
                  </a:lnTo>
                  <a:lnTo>
                    <a:pt x="59896" y="69964"/>
                  </a:lnTo>
                  <a:lnTo>
                    <a:pt x="63309" y="70305"/>
                  </a:lnTo>
                  <a:lnTo>
                    <a:pt x="66893" y="70646"/>
                  </a:lnTo>
                  <a:lnTo>
                    <a:pt x="70647" y="70646"/>
                  </a:lnTo>
                  <a:lnTo>
                    <a:pt x="70647" y="65868"/>
                  </a:lnTo>
                  <a:lnTo>
                    <a:pt x="67234" y="65868"/>
                  </a:lnTo>
                  <a:lnTo>
                    <a:pt x="63821" y="65527"/>
                  </a:lnTo>
                  <a:lnTo>
                    <a:pt x="60579" y="65186"/>
                  </a:lnTo>
                  <a:lnTo>
                    <a:pt x="57337" y="64503"/>
                  </a:lnTo>
                  <a:lnTo>
                    <a:pt x="54095" y="63821"/>
                  </a:lnTo>
                  <a:lnTo>
                    <a:pt x="51023" y="62967"/>
                  </a:lnTo>
                  <a:lnTo>
                    <a:pt x="47951" y="61944"/>
                  </a:lnTo>
                  <a:lnTo>
                    <a:pt x="45051" y="60749"/>
                  </a:lnTo>
                  <a:lnTo>
                    <a:pt x="41979" y="59384"/>
                  </a:lnTo>
                  <a:lnTo>
                    <a:pt x="39249" y="58019"/>
                  </a:lnTo>
                  <a:lnTo>
                    <a:pt x="36518" y="56312"/>
                  </a:lnTo>
                  <a:lnTo>
                    <a:pt x="33788" y="54606"/>
                  </a:lnTo>
                  <a:lnTo>
                    <a:pt x="31228" y="52729"/>
                  </a:lnTo>
                  <a:lnTo>
                    <a:pt x="28669" y="50852"/>
                  </a:lnTo>
                  <a:lnTo>
                    <a:pt x="26280" y="48804"/>
                  </a:lnTo>
                  <a:lnTo>
                    <a:pt x="24061" y="46586"/>
                  </a:lnTo>
                  <a:lnTo>
                    <a:pt x="21843" y="44367"/>
                  </a:lnTo>
                  <a:lnTo>
                    <a:pt x="19795" y="41978"/>
                  </a:lnTo>
                  <a:lnTo>
                    <a:pt x="17748" y="39419"/>
                  </a:lnTo>
                  <a:lnTo>
                    <a:pt x="16041" y="36859"/>
                  </a:lnTo>
                  <a:lnTo>
                    <a:pt x="14335" y="34129"/>
                  </a:lnTo>
                  <a:lnTo>
                    <a:pt x="12628" y="31398"/>
                  </a:lnTo>
                  <a:lnTo>
                    <a:pt x="11263" y="28497"/>
                  </a:lnTo>
                  <a:lnTo>
                    <a:pt x="9898" y="25597"/>
                  </a:lnTo>
                  <a:lnTo>
                    <a:pt x="8704" y="22696"/>
                  </a:lnTo>
                  <a:lnTo>
                    <a:pt x="7680" y="19624"/>
                  </a:lnTo>
                  <a:lnTo>
                    <a:pt x="6826" y="16552"/>
                  </a:lnTo>
                  <a:lnTo>
                    <a:pt x="6144" y="13310"/>
                  </a:lnTo>
                  <a:lnTo>
                    <a:pt x="5461" y="10068"/>
                  </a:lnTo>
                  <a:lnTo>
                    <a:pt x="5120" y="6826"/>
                  </a:lnTo>
                  <a:lnTo>
                    <a:pt x="4779" y="3413"/>
                  </a:lnTo>
                  <a:lnTo>
                    <a:pt x="4779"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77" name="Google Shape;477;p35"/>
            <p:cNvSpPr/>
            <p:nvPr/>
          </p:nvSpPr>
          <p:spPr>
            <a:xfrm>
              <a:off x="3809975" y="1884825"/>
              <a:ext cx="1766175" cy="1766175"/>
            </a:xfrm>
            <a:custGeom>
              <a:rect b="b" l="l" r="r" t="t"/>
              <a:pathLst>
                <a:path extrusionOk="0" h="70647" w="70647">
                  <a:moveTo>
                    <a:pt x="1" y="0"/>
                  </a:moveTo>
                  <a:lnTo>
                    <a:pt x="1" y="4778"/>
                  </a:lnTo>
                  <a:lnTo>
                    <a:pt x="3243" y="4949"/>
                  </a:lnTo>
                  <a:lnTo>
                    <a:pt x="6656" y="5120"/>
                  </a:lnTo>
                  <a:lnTo>
                    <a:pt x="9898" y="5632"/>
                  </a:lnTo>
                  <a:lnTo>
                    <a:pt x="13140" y="6143"/>
                  </a:lnTo>
                  <a:lnTo>
                    <a:pt x="16382" y="6826"/>
                  </a:lnTo>
                  <a:lnTo>
                    <a:pt x="19454" y="7850"/>
                  </a:lnTo>
                  <a:lnTo>
                    <a:pt x="22525" y="8874"/>
                  </a:lnTo>
                  <a:lnTo>
                    <a:pt x="25597" y="10068"/>
                  </a:lnTo>
                  <a:lnTo>
                    <a:pt x="28498" y="11263"/>
                  </a:lnTo>
                  <a:lnTo>
                    <a:pt x="31228" y="12799"/>
                  </a:lnTo>
                  <a:lnTo>
                    <a:pt x="34129" y="14334"/>
                  </a:lnTo>
                  <a:lnTo>
                    <a:pt x="36689" y="16041"/>
                  </a:lnTo>
                  <a:lnTo>
                    <a:pt x="39248" y="17918"/>
                  </a:lnTo>
                  <a:lnTo>
                    <a:pt x="41808" y="19966"/>
                  </a:lnTo>
                  <a:lnTo>
                    <a:pt x="44197" y="22013"/>
                  </a:lnTo>
                  <a:lnTo>
                    <a:pt x="46415" y="24061"/>
                  </a:lnTo>
                  <a:lnTo>
                    <a:pt x="48634" y="26450"/>
                  </a:lnTo>
                  <a:lnTo>
                    <a:pt x="50682" y="28839"/>
                  </a:lnTo>
                  <a:lnTo>
                    <a:pt x="52729" y="31228"/>
                  </a:lnTo>
                  <a:lnTo>
                    <a:pt x="54606" y="33958"/>
                  </a:lnTo>
                  <a:lnTo>
                    <a:pt x="56313" y="36518"/>
                  </a:lnTo>
                  <a:lnTo>
                    <a:pt x="57849" y="39248"/>
                  </a:lnTo>
                  <a:lnTo>
                    <a:pt x="59384" y="42149"/>
                  </a:lnTo>
                  <a:lnTo>
                    <a:pt x="60579" y="45050"/>
                  </a:lnTo>
                  <a:lnTo>
                    <a:pt x="61773" y="48122"/>
                  </a:lnTo>
                  <a:lnTo>
                    <a:pt x="62797" y="51193"/>
                  </a:lnTo>
                  <a:lnTo>
                    <a:pt x="63650" y="54265"/>
                  </a:lnTo>
                  <a:lnTo>
                    <a:pt x="64504" y="57507"/>
                  </a:lnTo>
                  <a:lnTo>
                    <a:pt x="65016" y="60749"/>
                  </a:lnTo>
                  <a:lnTo>
                    <a:pt x="65527" y="63992"/>
                  </a:lnTo>
                  <a:lnTo>
                    <a:pt x="65698" y="67234"/>
                  </a:lnTo>
                  <a:lnTo>
                    <a:pt x="65869" y="70647"/>
                  </a:lnTo>
                  <a:lnTo>
                    <a:pt x="70647" y="70647"/>
                  </a:lnTo>
                  <a:lnTo>
                    <a:pt x="70476" y="67063"/>
                  </a:lnTo>
                  <a:lnTo>
                    <a:pt x="70305" y="63480"/>
                  </a:lnTo>
                  <a:lnTo>
                    <a:pt x="69794" y="59896"/>
                  </a:lnTo>
                  <a:lnTo>
                    <a:pt x="69111" y="56483"/>
                  </a:lnTo>
                  <a:lnTo>
                    <a:pt x="68428" y="53070"/>
                  </a:lnTo>
                  <a:lnTo>
                    <a:pt x="67405" y="49658"/>
                  </a:lnTo>
                  <a:lnTo>
                    <a:pt x="66381" y="46415"/>
                  </a:lnTo>
                  <a:lnTo>
                    <a:pt x="65016" y="43173"/>
                  </a:lnTo>
                  <a:lnTo>
                    <a:pt x="63650" y="40102"/>
                  </a:lnTo>
                  <a:lnTo>
                    <a:pt x="62115" y="37030"/>
                  </a:lnTo>
                  <a:lnTo>
                    <a:pt x="60408" y="34129"/>
                  </a:lnTo>
                  <a:lnTo>
                    <a:pt x="58531" y="31228"/>
                  </a:lnTo>
                  <a:lnTo>
                    <a:pt x="56483" y="28498"/>
                  </a:lnTo>
                  <a:lnTo>
                    <a:pt x="54436" y="25767"/>
                  </a:lnTo>
                  <a:lnTo>
                    <a:pt x="52217" y="23208"/>
                  </a:lnTo>
                  <a:lnTo>
                    <a:pt x="49828" y="20819"/>
                  </a:lnTo>
                  <a:lnTo>
                    <a:pt x="47439" y="18430"/>
                  </a:lnTo>
                  <a:lnTo>
                    <a:pt x="44880" y="16211"/>
                  </a:lnTo>
                  <a:lnTo>
                    <a:pt x="42149" y="14164"/>
                  </a:lnTo>
                  <a:lnTo>
                    <a:pt x="39419" y="12116"/>
                  </a:lnTo>
                  <a:lnTo>
                    <a:pt x="36518" y="10239"/>
                  </a:lnTo>
                  <a:lnTo>
                    <a:pt x="33617" y="8532"/>
                  </a:lnTo>
                  <a:lnTo>
                    <a:pt x="30546" y="6997"/>
                  </a:lnTo>
                  <a:lnTo>
                    <a:pt x="27474" y="5632"/>
                  </a:lnTo>
                  <a:lnTo>
                    <a:pt x="24232" y="4266"/>
                  </a:lnTo>
                  <a:lnTo>
                    <a:pt x="20990" y="3243"/>
                  </a:lnTo>
                  <a:lnTo>
                    <a:pt x="17577" y="2219"/>
                  </a:lnTo>
                  <a:lnTo>
                    <a:pt x="14164" y="1536"/>
                  </a:lnTo>
                  <a:lnTo>
                    <a:pt x="10751" y="854"/>
                  </a:lnTo>
                  <a:lnTo>
                    <a:pt x="7168" y="342"/>
                  </a:lnTo>
                  <a:lnTo>
                    <a:pt x="3584" y="171"/>
                  </a:lnTo>
                  <a:lnTo>
                    <a:pt x="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78" name="Google Shape;478;p35"/>
            <p:cNvSpPr/>
            <p:nvPr/>
          </p:nvSpPr>
          <p:spPr>
            <a:xfrm>
              <a:off x="5456675" y="1884825"/>
              <a:ext cx="1766175" cy="1766175"/>
            </a:xfrm>
            <a:custGeom>
              <a:rect b="b" l="l" r="r" t="t"/>
              <a:pathLst>
                <a:path extrusionOk="0" h="70647" w="70647">
                  <a:moveTo>
                    <a:pt x="70647" y="0"/>
                  </a:moveTo>
                  <a:lnTo>
                    <a:pt x="66893" y="171"/>
                  </a:lnTo>
                  <a:lnTo>
                    <a:pt x="63309" y="342"/>
                  </a:lnTo>
                  <a:lnTo>
                    <a:pt x="59896" y="854"/>
                  </a:lnTo>
                  <a:lnTo>
                    <a:pt x="56313" y="1536"/>
                  </a:lnTo>
                  <a:lnTo>
                    <a:pt x="52900" y="2219"/>
                  </a:lnTo>
                  <a:lnTo>
                    <a:pt x="49658" y="3243"/>
                  </a:lnTo>
                  <a:lnTo>
                    <a:pt x="46245" y="4266"/>
                  </a:lnTo>
                  <a:lnTo>
                    <a:pt x="43173" y="5632"/>
                  </a:lnTo>
                  <a:lnTo>
                    <a:pt x="39931" y="6997"/>
                  </a:lnTo>
                  <a:lnTo>
                    <a:pt x="36860" y="8532"/>
                  </a:lnTo>
                  <a:lnTo>
                    <a:pt x="33959" y="10239"/>
                  </a:lnTo>
                  <a:lnTo>
                    <a:pt x="31058" y="12116"/>
                  </a:lnTo>
                  <a:lnTo>
                    <a:pt x="28328" y="14164"/>
                  </a:lnTo>
                  <a:lnTo>
                    <a:pt x="25597" y="16211"/>
                  </a:lnTo>
                  <a:lnTo>
                    <a:pt x="23038" y="18430"/>
                  </a:lnTo>
                  <a:lnTo>
                    <a:pt x="20649" y="20819"/>
                  </a:lnTo>
                  <a:lnTo>
                    <a:pt x="18260" y="23208"/>
                  </a:lnTo>
                  <a:lnTo>
                    <a:pt x="16041" y="25767"/>
                  </a:lnTo>
                  <a:lnTo>
                    <a:pt x="13993" y="28498"/>
                  </a:lnTo>
                  <a:lnTo>
                    <a:pt x="11946" y="31228"/>
                  </a:lnTo>
                  <a:lnTo>
                    <a:pt x="10239" y="34129"/>
                  </a:lnTo>
                  <a:lnTo>
                    <a:pt x="8533" y="37030"/>
                  </a:lnTo>
                  <a:lnTo>
                    <a:pt x="6997" y="40102"/>
                  </a:lnTo>
                  <a:lnTo>
                    <a:pt x="5461" y="43173"/>
                  </a:lnTo>
                  <a:lnTo>
                    <a:pt x="4267" y="46415"/>
                  </a:lnTo>
                  <a:lnTo>
                    <a:pt x="3072" y="49658"/>
                  </a:lnTo>
                  <a:lnTo>
                    <a:pt x="2219" y="53070"/>
                  </a:lnTo>
                  <a:lnTo>
                    <a:pt x="1366" y="56483"/>
                  </a:lnTo>
                  <a:lnTo>
                    <a:pt x="683" y="59896"/>
                  </a:lnTo>
                  <a:lnTo>
                    <a:pt x="342" y="63480"/>
                  </a:lnTo>
                  <a:lnTo>
                    <a:pt x="1" y="67063"/>
                  </a:lnTo>
                  <a:lnTo>
                    <a:pt x="1" y="70647"/>
                  </a:lnTo>
                  <a:lnTo>
                    <a:pt x="4779" y="70647"/>
                  </a:lnTo>
                  <a:lnTo>
                    <a:pt x="4779" y="67234"/>
                  </a:lnTo>
                  <a:lnTo>
                    <a:pt x="5120" y="63992"/>
                  </a:lnTo>
                  <a:lnTo>
                    <a:pt x="5461" y="60749"/>
                  </a:lnTo>
                  <a:lnTo>
                    <a:pt x="6144" y="57507"/>
                  </a:lnTo>
                  <a:lnTo>
                    <a:pt x="6826" y="54265"/>
                  </a:lnTo>
                  <a:lnTo>
                    <a:pt x="7680" y="51193"/>
                  </a:lnTo>
                  <a:lnTo>
                    <a:pt x="8704" y="48122"/>
                  </a:lnTo>
                  <a:lnTo>
                    <a:pt x="9898" y="45050"/>
                  </a:lnTo>
                  <a:lnTo>
                    <a:pt x="11263" y="42149"/>
                  </a:lnTo>
                  <a:lnTo>
                    <a:pt x="12628" y="39248"/>
                  </a:lnTo>
                  <a:lnTo>
                    <a:pt x="14335" y="36518"/>
                  </a:lnTo>
                  <a:lnTo>
                    <a:pt x="16041" y="33958"/>
                  </a:lnTo>
                  <a:lnTo>
                    <a:pt x="17748" y="31228"/>
                  </a:lnTo>
                  <a:lnTo>
                    <a:pt x="19795" y="28839"/>
                  </a:lnTo>
                  <a:lnTo>
                    <a:pt x="21843" y="26450"/>
                  </a:lnTo>
                  <a:lnTo>
                    <a:pt x="24061" y="24061"/>
                  </a:lnTo>
                  <a:lnTo>
                    <a:pt x="26280" y="22013"/>
                  </a:lnTo>
                  <a:lnTo>
                    <a:pt x="28669" y="19966"/>
                  </a:lnTo>
                  <a:lnTo>
                    <a:pt x="31228" y="17918"/>
                  </a:lnTo>
                  <a:lnTo>
                    <a:pt x="33788" y="16041"/>
                  </a:lnTo>
                  <a:lnTo>
                    <a:pt x="36518" y="14334"/>
                  </a:lnTo>
                  <a:lnTo>
                    <a:pt x="39249" y="12799"/>
                  </a:lnTo>
                  <a:lnTo>
                    <a:pt x="41979" y="11263"/>
                  </a:lnTo>
                  <a:lnTo>
                    <a:pt x="45051" y="10068"/>
                  </a:lnTo>
                  <a:lnTo>
                    <a:pt x="47951" y="8874"/>
                  </a:lnTo>
                  <a:lnTo>
                    <a:pt x="51023" y="7850"/>
                  </a:lnTo>
                  <a:lnTo>
                    <a:pt x="54095" y="6826"/>
                  </a:lnTo>
                  <a:lnTo>
                    <a:pt x="57337" y="6143"/>
                  </a:lnTo>
                  <a:lnTo>
                    <a:pt x="60579" y="5632"/>
                  </a:lnTo>
                  <a:lnTo>
                    <a:pt x="63821" y="5120"/>
                  </a:lnTo>
                  <a:lnTo>
                    <a:pt x="67234" y="4949"/>
                  </a:lnTo>
                  <a:lnTo>
                    <a:pt x="70647" y="4778"/>
                  </a:lnTo>
                  <a:lnTo>
                    <a:pt x="7064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479" name="Google Shape;479;p35"/>
          <p:cNvGrpSpPr/>
          <p:nvPr/>
        </p:nvGrpSpPr>
        <p:grpSpPr>
          <a:xfrm>
            <a:off x="4060610" y="2834705"/>
            <a:ext cx="267127" cy="462058"/>
            <a:chOff x="2295675" y="238125"/>
            <a:chExt cx="3028650" cy="5238750"/>
          </a:xfrm>
        </p:grpSpPr>
        <p:sp>
          <p:nvSpPr>
            <p:cNvPr id="480" name="Google Shape;480;p35"/>
            <p:cNvSpPr/>
            <p:nvPr/>
          </p:nvSpPr>
          <p:spPr>
            <a:xfrm>
              <a:off x="2298925" y="238125"/>
              <a:ext cx="3025400" cy="5238750"/>
            </a:xfrm>
            <a:custGeom>
              <a:rect b="b" l="l" r="r" t="t"/>
              <a:pathLst>
                <a:path extrusionOk="0" h="209550" w="121016">
                  <a:moveTo>
                    <a:pt x="60508" y="3143"/>
                  </a:moveTo>
                  <a:lnTo>
                    <a:pt x="63390" y="3274"/>
                  </a:lnTo>
                  <a:lnTo>
                    <a:pt x="66271" y="3667"/>
                  </a:lnTo>
                  <a:lnTo>
                    <a:pt x="69152" y="4322"/>
                  </a:lnTo>
                  <a:lnTo>
                    <a:pt x="72034" y="5239"/>
                  </a:lnTo>
                  <a:lnTo>
                    <a:pt x="74784" y="6287"/>
                  </a:lnTo>
                  <a:lnTo>
                    <a:pt x="77534" y="7727"/>
                  </a:lnTo>
                  <a:lnTo>
                    <a:pt x="80154" y="9299"/>
                  </a:lnTo>
                  <a:lnTo>
                    <a:pt x="82773" y="11132"/>
                  </a:lnTo>
                  <a:lnTo>
                    <a:pt x="85393" y="13228"/>
                  </a:lnTo>
                  <a:lnTo>
                    <a:pt x="87881" y="15454"/>
                  </a:lnTo>
                  <a:lnTo>
                    <a:pt x="90238" y="17943"/>
                  </a:lnTo>
                  <a:lnTo>
                    <a:pt x="92596" y="20562"/>
                  </a:lnTo>
                  <a:lnTo>
                    <a:pt x="94822" y="23312"/>
                  </a:lnTo>
                  <a:lnTo>
                    <a:pt x="96918" y="26456"/>
                  </a:lnTo>
                  <a:lnTo>
                    <a:pt x="99013" y="29599"/>
                  </a:lnTo>
                  <a:lnTo>
                    <a:pt x="101109" y="33004"/>
                  </a:lnTo>
                  <a:lnTo>
                    <a:pt x="102942" y="36540"/>
                  </a:lnTo>
                  <a:lnTo>
                    <a:pt x="104776" y="40207"/>
                  </a:lnTo>
                  <a:lnTo>
                    <a:pt x="106478" y="44006"/>
                  </a:lnTo>
                  <a:lnTo>
                    <a:pt x="108050" y="48066"/>
                  </a:lnTo>
                  <a:lnTo>
                    <a:pt x="109622" y="52126"/>
                  </a:lnTo>
                  <a:lnTo>
                    <a:pt x="110931" y="56448"/>
                  </a:lnTo>
                  <a:lnTo>
                    <a:pt x="112241" y="60770"/>
                  </a:lnTo>
                  <a:lnTo>
                    <a:pt x="113420" y="65222"/>
                  </a:lnTo>
                  <a:lnTo>
                    <a:pt x="114468" y="69937"/>
                  </a:lnTo>
                  <a:lnTo>
                    <a:pt x="115253" y="74652"/>
                  </a:lnTo>
                  <a:lnTo>
                    <a:pt x="116039" y="79498"/>
                  </a:lnTo>
                  <a:lnTo>
                    <a:pt x="116694" y="84344"/>
                  </a:lnTo>
                  <a:lnTo>
                    <a:pt x="117218" y="89321"/>
                  </a:lnTo>
                  <a:lnTo>
                    <a:pt x="117611" y="94428"/>
                  </a:lnTo>
                  <a:lnTo>
                    <a:pt x="117873" y="99536"/>
                  </a:lnTo>
                  <a:lnTo>
                    <a:pt x="117873" y="104775"/>
                  </a:lnTo>
                  <a:lnTo>
                    <a:pt x="117873" y="110014"/>
                  </a:lnTo>
                  <a:lnTo>
                    <a:pt x="117611" y="115253"/>
                  </a:lnTo>
                  <a:lnTo>
                    <a:pt x="117218" y="120229"/>
                  </a:lnTo>
                  <a:lnTo>
                    <a:pt x="116694" y="125337"/>
                  </a:lnTo>
                  <a:lnTo>
                    <a:pt x="116039" y="130183"/>
                  </a:lnTo>
                  <a:lnTo>
                    <a:pt x="115253" y="135029"/>
                  </a:lnTo>
                  <a:lnTo>
                    <a:pt x="114468" y="139744"/>
                  </a:lnTo>
                  <a:lnTo>
                    <a:pt x="113420" y="144328"/>
                  </a:lnTo>
                  <a:lnTo>
                    <a:pt x="112241" y="148911"/>
                  </a:lnTo>
                  <a:lnTo>
                    <a:pt x="110931" y="153233"/>
                  </a:lnTo>
                  <a:lnTo>
                    <a:pt x="109622" y="157555"/>
                  </a:lnTo>
                  <a:lnTo>
                    <a:pt x="108050" y="161615"/>
                  </a:lnTo>
                  <a:lnTo>
                    <a:pt x="106478" y="165675"/>
                  </a:lnTo>
                  <a:lnTo>
                    <a:pt x="104776" y="169474"/>
                  </a:lnTo>
                  <a:lnTo>
                    <a:pt x="102942" y="173141"/>
                  </a:lnTo>
                  <a:lnTo>
                    <a:pt x="101109" y="176677"/>
                  </a:lnTo>
                  <a:lnTo>
                    <a:pt x="99013" y="180082"/>
                  </a:lnTo>
                  <a:lnTo>
                    <a:pt x="96918" y="183225"/>
                  </a:lnTo>
                  <a:lnTo>
                    <a:pt x="94822" y="186238"/>
                  </a:lnTo>
                  <a:lnTo>
                    <a:pt x="92596" y="189119"/>
                  </a:lnTo>
                  <a:lnTo>
                    <a:pt x="90238" y="191738"/>
                  </a:lnTo>
                  <a:lnTo>
                    <a:pt x="87881" y="194227"/>
                  </a:lnTo>
                  <a:lnTo>
                    <a:pt x="85393" y="196453"/>
                  </a:lnTo>
                  <a:lnTo>
                    <a:pt x="82773" y="198549"/>
                  </a:lnTo>
                  <a:lnTo>
                    <a:pt x="80154" y="200251"/>
                  </a:lnTo>
                  <a:lnTo>
                    <a:pt x="77534" y="201954"/>
                  </a:lnTo>
                  <a:lnTo>
                    <a:pt x="74784" y="203264"/>
                  </a:lnTo>
                  <a:lnTo>
                    <a:pt x="72034" y="204442"/>
                  </a:lnTo>
                  <a:lnTo>
                    <a:pt x="69152" y="205359"/>
                  </a:lnTo>
                  <a:lnTo>
                    <a:pt x="66271" y="206014"/>
                  </a:lnTo>
                  <a:lnTo>
                    <a:pt x="63390" y="206407"/>
                  </a:lnTo>
                  <a:lnTo>
                    <a:pt x="60508" y="206538"/>
                  </a:lnTo>
                  <a:lnTo>
                    <a:pt x="57496" y="206407"/>
                  </a:lnTo>
                  <a:lnTo>
                    <a:pt x="54615" y="206014"/>
                  </a:lnTo>
                  <a:lnTo>
                    <a:pt x="51734" y="205359"/>
                  </a:lnTo>
                  <a:lnTo>
                    <a:pt x="48852" y="204442"/>
                  </a:lnTo>
                  <a:lnTo>
                    <a:pt x="46102" y="203264"/>
                  </a:lnTo>
                  <a:lnTo>
                    <a:pt x="43352" y="201954"/>
                  </a:lnTo>
                  <a:lnTo>
                    <a:pt x="40732" y="200251"/>
                  </a:lnTo>
                  <a:lnTo>
                    <a:pt x="38113" y="198549"/>
                  </a:lnTo>
                  <a:lnTo>
                    <a:pt x="35624" y="196453"/>
                  </a:lnTo>
                  <a:lnTo>
                    <a:pt x="33136" y="194227"/>
                  </a:lnTo>
                  <a:lnTo>
                    <a:pt x="30648" y="191738"/>
                  </a:lnTo>
                  <a:lnTo>
                    <a:pt x="28421" y="189119"/>
                  </a:lnTo>
                  <a:lnTo>
                    <a:pt x="26195" y="186238"/>
                  </a:lnTo>
                  <a:lnTo>
                    <a:pt x="23968" y="183225"/>
                  </a:lnTo>
                  <a:lnTo>
                    <a:pt x="21873" y="180082"/>
                  </a:lnTo>
                  <a:lnTo>
                    <a:pt x="19908" y="176677"/>
                  </a:lnTo>
                  <a:lnTo>
                    <a:pt x="17944" y="173141"/>
                  </a:lnTo>
                  <a:lnTo>
                    <a:pt x="16110" y="169474"/>
                  </a:lnTo>
                  <a:lnTo>
                    <a:pt x="14408" y="165675"/>
                  </a:lnTo>
                  <a:lnTo>
                    <a:pt x="12836" y="161615"/>
                  </a:lnTo>
                  <a:lnTo>
                    <a:pt x="11395" y="157555"/>
                  </a:lnTo>
                  <a:lnTo>
                    <a:pt x="9955" y="153233"/>
                  </a:lnTo>
                  <a:lnTo>
                    <a:pt x="8776" y="148911"/>
                  </a:lnTo>
                  <a:lnTo>
                    <a:pt x="7597" y="144328"/>
                  </a:lnTo>
                  <a:lnTo>
                    <a:pt x="6549" y="139744"/>
                  </a:lnTo>
                  <a:lnTo>
                    <a:pt x="5633" y="135029"/>
                  </a:lnTo>
                  <a:lnTo>
                    <a:pt x="4847" y="130183"/>
                  </a:lnTo>
                  <a:lnTo>
                    <a:pt x="4192" y="125337"/>
                  </a:lnTo>
                  <a:lnTo>
                    <a:pt x="3668" y="120229"/>
                  </a:lnTo>
                  <a:lnTo>
                    <a:pt x="3275" y="115253"/>
                  </a:lnTo>
                  <a:lnTo>
                    <a:pt x="3144" y="110014"/>
                  </a:lnTo>
                  <a:lnTo>
                    <a:pt x="3013" y="104775"/>
                  </a:lnTo>
                  <a:lnTo>
                    <a:pt x="3144" y="99536"/>
                  </a:lnTo>
                  <a:lnTo>
                    <a:pt x="3275" y="94428"/>
                  </a:lnTo>
                  <a:lnTo>
                    <a:pt x="3668" y="89321"/>
                  </a:lnTo>
                  <a:lnTo>
                    <a:pt x="4192" y="84344"/>
                  </a:lnTo>
                  <a:lnTo>
                    <a:pt x="4847" y="79498"/>
                  </a:lnTo>
                  <a:lnTo>
                    <a:pt x="5633" y="74652"/>
                  </a:lnTo>
                  <a:lnTo>
                    <a:pt x="6549" y="69937"/>
                  </a:lnTo>
                  <a:lnTo>
                    <a:pt x="7597" y="65222"/>
                  </a:lnTo>
                  <a:lnTo>
                    <a:pt x="8776" y="60770"/>
                  </a:lnTo>
                  <a:lnTo>
                    <a:pt x="9955" y="56448"/>
                  </a:lnTo>
                  <a:lnTo>
                    <a:pt x="11395" y="52126"/>
                  </a:lnTo>
                  <a:lnTo>
                    <a:pt x="12836" y="48066"/>
                  </a:lnTo>
                  <a:lnTo>
                    <a:pt x="14408" y="44006"/>
                  </a:lnTo>
                  <a:lnTo>
                    <a:pt x="16110" y="40207"/>
                  </a:lnTo>
                  <a:lnTo>
                    <a:pt x="17944" y="36540"/>
                  </a:lnTo>
                  <a:lnTo>
                    <a:pt x="19908" y="33004"/>
                  </a:lnTo>
                  <a:lnTo>
                    <a:pt x="21873" y="29599"/>
                  </a:lnTo>
                  <a:lnTo>
                    <a:pt x="23968" y="26456"/>
                  </a:lnTo>
                  <a:lnTo>
                    <a:pt x="26195" y="23312"/>
                  </a:lnTo>
                  <a:lnTo>
                    <a:pt x="28421" y="20562"/>
                  </a:lnTo>
                  <a:lnTo>
                    <a:pt x="30648" y="17943"/>
                  </a:lnTo>
                  <a:lnTo>
                    <a:pt x="33136" y="15454"/>
                  </a:lnTo>
                  <a:lnTo>
                    <a:pt x="35624" y="13228"/>
                  </a:lnTo>
                  <a:lnTo>
                    <a:pt x="38113" y="11132"/>
                  </a:lnTo>
                  <a:lnTo>
                    <a:pt x="40732" y="9299"/>
                  </a:lnTo>
                  <a:lnTo>
                    <a:pt x="43352" y="7727"/>
                  </a:lnTo>
                  <a:lnTo>
                    <a:pt x="46102" y="6287"/>
                  </a:lnTo>
                  <a:lnTo>
                    <a:pt x="48852" y="5239"/>
                  </a:lnTo>
                  <a:lnTo>
                    <a:pt x="51734" y="4322"/>
                  </a:lnTo>
                  <a:lnTo>
                    <a:pt x="54615" y="3667"/>
                  </a:lnTo>
                  <a:lnTo>
                    <a:pt x="57496" y="3274"/>
                  </a:lnTo>
                  <a:lnTo>
                    <a:pt x="60508" y="3143"/>
                  </a:lnTo>
                  <a:close/>
                  <a:moveTo>
                    <a:pt x="60508" y="0"/>
                  </a:moveTo>
                  <a:lnTo>
                    <a:pt x="57365" y="131"/>
                  </a:lnTo>
                  <a:lnTo>
                    <a:pt x="54222" y="524"/>
                  </a:lnTo>
                  <a:lnTo>
                    <a:pt x="51210" y="1310"/>
                  </a:lnTo>
                  <a:lnTo>
                    <a:pt x="48328" y="2226"/>
                  </a:lnTo>
                  <a:lnTo>
                    <a:pt x="45316" y="3405"/>
                  </a:lnTo>
                  <a:lnTo>
                    <a:pt x="42435" y="4715"/>
                  </a:lnTo>
                  <a:lnTo>
                    <a:pt x="39684" y="6417"/>
                  </a:lnTo>
                  <a:lnTo>
                    <a:pt x="36934" y="8251"/>
                  </a:lnTo>
                  <a:lnTo>
                    <a:pt x="34184" y="10347"/>
                  </a:lnTo>
                  <a:lnTo>
                    <a:pt x="31695" y="12704"/>
                  </a:lnTo>
                  <a:lnTo>
                    <a:pt x="29076" y="15192"/>
                  </a:lnTo>
                  <a:lnTo>
                    <a:pt x="26588" y="17943"/>
                  </a:lnTo>
                  <a:lnTo>
                    <a:pt x="24230" y="20824"/>
                  </a:lnTo>
                  <a:lnTo>
                    <a:pt x="22004" y="23967"/>
                  </a:lnTo>
                  <a:lnTo>
                    <a:pt x="19777" y="27242"/>
                  </a:lnTo>
                  <a:lnTo>
                    <a:pt x="17682" y="30778"/>
                  </a:lnTo>
                  <a:lnTo>
                    <a:pt x="15717" y="34445"/>
                  </a:lnTo>
                  <a:lnTo>
                    <a:pt x="13753" y="38243"/>
                  </a:lnTo>
                  <a:lnTo>
                    <a:pt x="11919" y="42172"/>
                  </a:lnTo>
                  <a:lnTo>
                    <a:pt x="10347" y="46232"/>
                  </a:lnTo>
                  <a:lnTo>
                    <a:pt x="8776" y="50554"/>
                  </a:lnTo>
                  <a:lnTo>
                    <a:pt x="7204" y="54876"/>
                  </a:lnTo>
                  <a:lnTo>
                    <a:pt x="5895" y="59460"/>
                  </a:lnTo>
                  <a:lnTo>
                    <a:pt x="4716" y="64044"/>
                  </a:lnTo>
                  <a:lnTo>
                    <a:pt x="3668" y="68890"/>
                  </a:lnTo>
                  <a:lnTo>
                    <a:pt x="2620" y="73735"/>
                  </a:lnTo>
                  <a:lnTo>
                    <a:pt x="1835" y="78712"/>
                  </a:lnTo>
                  <a:lnTo>
                    <a:pt x="1180" y="83689"/>
                  </a:lnTo>
                  <a:lnTo>
                    <a:pt x="656" y="88928"/>
                  </a:lnTo>
                  <a:lnTo>
                    <a:pt x="263" y="94167"/>
                  </a:lnTo>
                  <a:lnTo>
                    <a:pt x="1" y="99405"/>
                  </a:lnTo>
                  <a:lnTo>
                    <a:pt x="1" y="104775"/>
                  </a:lnTo>
                  <a:lnTo>
                    <a:pt x="1" y="110145"/>
                  </a:lnTo>
                  <a:lnTo>
                    <a:pt x="263" y="115514"/>
                  </a:lnTo>
                  <a:lnTo>
                    <a:pt x="656" y="120753"/>
                  </a:lnTo>
                  <a:lnTo>
                    <a:pt x="1180" y="125861"/>
                  </a:lnTo>
                  <a:lnTo>
                    <a:pt x="1835" y="130969"/>
                  </a:lnTo>
                  <a:lnTo>
                    <a:pt x="2620" y="135946"/>
                  </a:lnTo>
                  <a:lnTo>
                    <a:pt x="3668" y="140791"/>
                  </a:lnTo>
                  <a:lnTo>
                    <a:pt x="4716" y="145506"/>
                  </a:lnTo>
                  <a:lnTo>
                    <a:pt x="5895" y="150221"/>
                  </a:lnTo>
                  <a:lnTo>
                    <a:pt x="7204" y="154674"/>
                  </a:lnTo>
                  <a:lnTo>
                    <a:pt x="8776" y="159127"/>
                  </a:lnTo>
                  <a:lnTo>
                    <a:pt x="10347" y="163318"/>
                  </a:lnTo>
                  <a:lnTo>
                    <a:pt x="11919" y="167509"/>
                  </a:lnTo>
                  <a:lnTo>
                    <a:pt x="13753" y="171438"/>
                  </a:lnTo>
                  <a:lnTo>
                    <a:pt x="15717" y="175236"/>
                  </a:lnTo>
                  <a:lnTo>
                    <a:pt x="17682" y="178903"/>
                  </a:lnTo>
                  <a:lnTo>
                    <a:pt x="19777" y="182309"/>
                  </a:lnTo>
                  <a:lnTo>
                    <a:pt x="22004" y="185583"/>
                  </a:lnTo>
                  <a:lnTo>
                    <a:pt x="24230" y="188726"/>
                  </a:lnTo>
                  <a:lnTo>
                    <a:pt x="26588" y="191738"/>
                  </a:lnTo>
                  <a:lnTo>
                    <a:pt x="29076" y="194358"/>
                  </a:lnTo>
                  <a:lnTo>
                    <a:pt x="31695" y="196977"/>
                  </a:lnTo>
                  <a:lnTo>
                    <a:pt x="34184" y="199203"/>
                  </a:lnTo>
                  <a:lnTo>
                    <a:pt x="36934" y="201299"/>
                  </a:lnTo>
                  <a:lnTo>
                    <a:pt x="39684" y="203264"/>
                  </a:lnTo>
                  <a:lnTo>
                    <a:pt x="42435" y="204835"/>
                  </a:lnTo>
                  <a:lnTo>
                    <a:pt x="45316" y="206276"/>
                  </a:lnTo>
                  <a:lnTo>
                    <a:pt x="48328" y="207455"/>
                  </a:lnTo>
                  <a:lnTo>
                    <a:pt x="51210" y="208371"/>
                  </a:lnTo>
                  <a:lnTo>
                    <a:pt x="54222" y="209026"/>
                  </a:lnTo>
                  <a:lnTo>
                    <a:pt x="57365" y="209419"/>
                  </a:lnTo>
                  <a:lnTo>
                    <a:pt x="60508" y="209550"/>
                  </a:lnTo>
                  <a:lnTo>
                    <a:pt x="63521" y="209419"/>
                  </a:lnTo>
                  <a:lnTo>
                    <a:pt x="66664" y="209026"/>
                  </a:lnTo>
                  <a:lnTo>
                    <a:pt x="69676" y="208371"/>
                  </a:lnTo>
                  <a:lnTo>
                    <a:pt x="72689" y="207455"/>
                  </a:lnTo>
                  <a:lnTo>
                    <a:pt x="75570" y="206276"/>
                  </a:lnTo>
                  <a:lnTo>
                    <a:pt x="78451" y="204835"/>
                  </a:lnTo>
                  <a:lnTo>
                    <a:pt x="81202" y="203264"/>
                  </a:lnTo>
                  <a:lnTo>
                    <a:pt x="83952" y="201299"/>
                  </a:lnTo>
                  <a:lnTo>
                    <a:pt x="86702" y="199203"/>
                  </a:lnTo>
                  <a:lnTo>
                    <a:pt x="89322" y="196977"/>
                  </a:lnTo>
                  <a:lnTo>
                    <a:pt x="91810" y="194358"/>
                  </a:lnTo>
                  <a:lnTo>
                    <a:pt x="94298" y="191738"/>
                  </a:lnTo>
                  <a:lnTo>
                    <a:pt x="96656" y="188726"/>
                  </a:lnTo>
                  <a:lnTo>
                    <a:pt x="98882" y="185583"/>
                  </a:lnTo>
                  <a:lnTo>
                    <a:pt x="101109" y="182309"/>
                  </a:lnTo>
                  <a:lnTo>
                    <a:pt x="103204" y="178903"/>
                  </a:lnTo>
                  <a:lnTo>
                    <a:pt x="105300" y="175236"/>
                  </a:lnTo>
                  <a:lnTo>
                    <a:pt x="107133" y="171438"/>
                  </a:lnTo>
                  <a:lnTo>
                    <a:pt x="108967" y="167509"/>
                  </a:lnTo>
                  <a:lnTo>
                    <a:pt x="110669" y="163318"/>
                  </a:lnTo>
                  <a:lnTo>
                    <a:pt x="112241" y="159127"/>
                  </a:lnTo>
                  <a:lnTo>
                    <a:pt x="113682" y="154674"/>
                  </a:lnTo>
                  <a:lnTo>
                    <a:pt x="114991" y="150221"/>
                  </a:lnTo>
                  <a:lnTo>
                    <a:pt x="116170" y="145506"/>
                  </a:lnTo>
                  <a:lnTo>
                    <a:pt x="117349" y="140791"/>
                  </a:lnTo>
                  <a:lnTo>
                    <a:pt x="118266" y="135946"/>
                  </a:lnTo>
                  <a:lnTo>
                    <a:pt x="119051" y="130969"/>
                  </a:lnTo>
                  <a:lnTo>
                    <a:pt x="119706" y="125861"/>
                  </a:lnTo>
                  <a:lnTo>
                    <a:pt x="120361" y="120753"/>
                  </a:lnTo>
                  <a:lnTo>
                    <a:pt x="120623" y="115514"/>
                  </a:lnTo>
                  <a:lnTo>
                    <a:pt x="120885" y="110145"/>
                  </a:lnTo>
                  <a:lnTo>
                    <a:pt x="121016" y="104775"/>
                  </a:lnTo>
                  <a:lnTo>
                    <a:pt x="120885" y="99405"/>
                  </a:lnTo>
                  <a:lnTo>
                    <a:pt x="120623" y="94167"/>
                  </a:lnTo>
                  <a:lnTo>
                    <a:pt x="120361" y="88928"/>
                  </a:lnTo>
                  <a:lnTo>
                    <a:pt x="119706" y="83689"/>
                  </a:lnTo>
                  <a:lnTo>
                    <a:pt x="119051" y="78712"/>
                  </a:lnTo>
                  <a:lnTo>
                    <a:pt x="118266" y="73735"/>
                  </a:lnTo>
                  <a:lnTo>
                    <a:pt x="117349" y="68890"/>
                  </a:lnTo>
                  <a:lnTo>
                    <a:pt x="116170" y="64044"/>
                  </a:lnTo>
                  <a:lnTo>
                    <a:pt x="114991" y="59460"/>
                  </a:lnTo>
                  <a:lnTo>
                    <a:pt x="113682" y="54876"/>
                  </a:lnTo>
                  <a:lnTo>
                    <a:pt x="112241" y="50554"/>
                  </a:lnTo>
                  <a:lnTo>
                    <a:pt x="110669" y="46232"/>
                  </a:lnTo>
                  <a:lnTo>
                    <a:pt x="108967" y="42172"/>
                  </a:lnTo>
                  <a:lnTo>
                    <a:pt x="107133" y="38243"/>
                  </a:lnTo>
                  <a:lnTo>
                    <a:pt x="105300" y="34445"/>
                  </a:lnTo>
                  <a:lnTo>
                    <a:pt x="103204" y="30778"/>
                  </a:lnTo>
                  <a:lnTo>
                    <a:pt x="101109" y="27242"/>
                  </a:lnTo>
                  <a:lnTo>
                    <a:pt x="98882" y="23967"/>
                  </a:lnTo>
                  <a:lnTo>
                    <a:pt x="96656" y="20824"/>
                  </a:lnTo>
                  <a:lnTo>
                    <a:pt x="94298" y="17943"/>
                  </a:lnTo>
                  <a:lnTo>
                    <a:pt x="91810" y="15192"/>
                  </a:lnTo>
                  <a:lnTo>
                    <a:pt x="89322" y="12704"/>
                  </a:lnTo>
                  <a:lnTo>
                    <a:pt x="86702" y="10347"/>
                  </a:lnTo>
                  <a:lnTo>
                    <a:pt x="83952" y="8251"/>
                  </a:lnTo>
                  <a:lnTo>
                    <a:pt x="81202" y="6417"/>
                  </a:lnTo>
                  <a:lnTo>
                    <a:pt x="78451" y="4715"/>
                  </a:lnTo>
                  <a:lnTo>
                    <a:pt x="75570" y="3405"/>
                  </a:lnTo>
                  <a:lnTo>
                    <a:pt x="72689" y="2226"/>
                  </a:lnTo>
                  <a:lnTo>
                    <a:pt x="69676" y="1310"/>
                  </a:lnTo>
                  <a:lnTo>
                    <a:pt x="66664" y="524"/>
                  </a:lnTo>
                  <a:lnTo>
                    <a:pt x="63521" y="131"/>
                  </a:lnTo>
                  <a:lnTo>
                    <a:pt x="6050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81" name="Google Shape;481;p35"/>
            <p:cNvSpPr/>
            <p:nvPr/>
          </p:nvSpPr>
          <p:spPr>
            <a:xfrm>
              <a:off x="2295675" y="1344800"/>
              <a:ext cx="3028650" cy="3025400"/>
            </a:xfrm>
            <a:custGeom>
              <a:rect b="b" l="l" r="r" t="t"/>
              <a:pathLst>
                <a:path extrusionOk="0" h="121016" w="121146">
                  <a:moveTo>
                    <a:pt x="60638" y="3144"/>
                  </a:moveTo>
                  <a:lnTo>
                    <a:pt x="63520" y="3275"/>
                  </a:lnTo>
                  <a:lnTo>
                    <a:pt x="66401" y="3406"/>
                  </a:lnTo>
                  <a:lnTo>
                    <a:pt x="69282" y="3799"/>
                  </a:lnTo>
                  <a:lnTo>
                    <a:pt x="72164" y="4322"/>
                  </a:lnTo>
                  <a:lnTo>
                    <a:pt x="74914" y="4977"/>
                  </a:lnTo>
                  <a:lnTo>
                    <a:pt x="77664" y="5763"/>
                  </a:lnTo>
                  <a:lnTo>
                    <a:pt x="80284" y="6680"/>
                  </a:lnTo>
                  <a:lnTo>
                    <a:pt x="82903" y="7728"/>
                  </a:lnTo>
                  <a:lnTo>
                    <a:pt x="85523" y="8775"/>
                  </a:lnTo>
                  <a:lnTo>
                    <a:pt x="87880" y="10085"/>
                  </a:lnTo>
                  <a:lnTo>
                    <a:pt x="90368" y="11526"/>
                  </a:lnTo>
                  <a:lnTo>
                    <a:pt x="92726" y="12966"/>
                  </a:lnTo>
                  <a:lnTo>
                    <a:pt x="94952" y="14538"/>
                  </a:lnTo>
                  <a:lnTo>
                    <a:pt x="97048" y="16241"/>
                  </a:lnTo>
                  <a:lnTo>
                    <a:pt x="99143" y="18074"/>
                  </a:lnTo>
                  <a:lnTo>
                    <a:pt x="101239" y="20039"/>
                  </a:lnTo>
                  <a:lnTo>
                    <a:pt x="103072" y="22003"/>
                  </a:lnTo>
                  <a:lnTo>
                    <a:pt x="104906" y="24099"/>
                  </a:lnTo>
                  <a:lnTo>
                    <a:pt x="106608" y="26194"/>
                  </a:lnTo>
                  <a:lnTo>
                    <a:pt x="108180" y="28421"/>
                  </a:lnTo>
                  <a:lnTo>
                    <a:pt x="109752" y="30778"/>
                  </a:lnTo>
                  <a:lnTo>
                    <a:pt x="111061" y="33267"/>
                  </a:lnTo>
                  <a:lnTo>
                    <a:pt x="112371" y="35755"/>
                  </a:lnTo>
                  <a:lnTo>
                    <a:pt x="113550" y="38243"/>
                  </a:lnTo>
                  <a:lnTo>
                    <a:pt x="114467" y="40863"/>
                  </a:lnTo>
                  <a:lnTo>
                    <a:pt x="115383" y="43482"/>
                  </a:lnTo>
                  <a:lnTo>
                    <a:pt x="116169" y="46232"/>
                  </a:lnTo>
                  <a:lnTo>
                    <a:pt x="116824" y="48983"/>
                  </a:lnTo>
                  <a:lnTo>
                    <a:pt x="117348" y="51864"/>
                  </a:lnTo>
                  <a:lnTo>
                    <a:pt x="117741" y="54745"/>
                  </a:lnTo>
                  <a:lnTo>
                    <a:pt x="118003" y="57627"/>
                  </a:lnTo>
                  <a:lnTo>
                    <a:pt x="118003" y="60508"/>
                  </a:lnTo>
                  <a:lnTo>
                    <a:pt x="118003" y="63520"/>
                  </a:lnTo>
                  <a:lnTo>
                    <a:pt x="117741" y="66402"/>
                  </a:lnTo>
                  <a:lnTo>
                    <a:pt x="117348" y="69283"/>
                  </a:lnTo>
                  <a:lnTo>
                    <a:pt x="116824" y="72164"/>
                  </a:lnTo>
                  <a:lnTo>
                    <a:pt x="116169" y="74915"/>
                  </a:lnTo>
                  <a:lnTo>
                    <a:pt x="115383" y="77534"/>
                  </a:lnTo>
                  <a:lnTo>
                    <a:pt x="114467" y="80284"/>
                  </a:lnTo>
                  <a:lnTo>
                    <a:pt x="113550" y="82904"/>
                  </a:lnTo>
                  <a:lnTo>
                    <a:pt x="112371" y="85392"/>
                  </a:lnTo>
                  <a:lnTo>
                    <a:pt x="111061" y="87880"/>
                  </a:lnTo>
                  <a:lnTo>
                    <a:pt x="109752" y="90238"/>
                  </a:lnTo>
                  <a:lnTo>
                    <a:pt x="108180" y="92595"/>
                  </a:lnTo>
                  <a:lnTo>
                    <a:pt x="106608" y="94822"/>
                  </a:lnTo>
                  <a:lnTo>
                    <a:pt x="104906" y="97048"/>
                  </a:lnTo>
                  <a:lnTo>
                    <a:pt x="103072" y="99144"/>
                  </a:lnTo>
                  <a:lnTo>
                    <a:pt x="101239" y="101108"/>
                  </a:lnTo>
                  <a:lnTo>
                    <a:pt x="99143" y="103073"/>
                  </a:lnTo>
                  <a:lnTo>
                    <a:pt x="97048" y="104775"/>
                  </a:lnTo>
                  <a:lnTo>
                    <a:pt x="94952" y="106478"/>
                  </a:lnTo>
                  <a:lnTo>
                    <a:pt x="92726" y="108181"/>
                  </a:lnTo>
                  <a:lnTo>
                    <a:pt x="90368" y="109621"/>
                  </a:lnTo>
                  <a:lnTo>
                    <a:pt x="87880" y="111062"/>
                  </a:lnTo>
                  <a:lnTo>
                    <a:pt x="85523" y="112241"/>
                  </a:lnTo>
                  <a:lnTo>
                    <a:pt x="82903" y="113419"/>
                  </a:lnTo>
                  <a:lnTo>
                    <a:pt x="80284" y="114467"/>
                  </a:lnTo>
                  <a:lnTo>
                    <a:pt x="77664" y="115384"/>
                  </a:lnTo>
                  <a:lnTo>
                    <a:pt x="74914" y="116170"/>
                  </a:lnTo>
                  <a:lnTo>
                    <a:pt x="72164" y="116825"/>
                  </a:lnTo>
                  <a:lnTo>
                    <a:pt x="69282" y="117217"/>
                  </a:lnTo>
                  <a:lnTo>
                    <a:pt x="66401" y="117610"/>
                  </a:lnTo>
                  <a:lnTo>
                    <a:pt x="63520" y="117872"/>
                  </a:lnTo>
                  <a:lnTo>
                    <a:pt x="57626" y="117872"/>
                  </a:lnTo>
                  <a:lnTo>
                    <a:pt x="54745" y="117610"/>
                  </a:lnTo>
                  <a:lnTo>
                    <a:pt x="51864" y="117217"/>
                  </a:lnTo>
                  <a:lnTo>
                    <a:pt x="48982" y="116825"/>
                  </a:lnTo>
                  <a:lnTo>
                    <a:pt x="46232" y="116170"/>
                  </a:lnTo>
                  <a:lnTo>
                    <a:pt x="43482" y="115384"/>
                  </a:lnTo>
                  <a:lnTo>
                    <a:pt x="40862" y="114467"/>
                  </a:lnTo>
                  <a:lnTo>
                    <a:pt x="38243" y="113419"/>
                  </a:lnTo>
                  <a:lnTo>
                    <a:pt x="35754" y="112241"/>
                  </a:lnTo>
                  <a:lnTo>
                    <a:pt x="33266" y="111062"/>
                  </a:lnTo>
                  <a:lnTo>
                    <a:pt x="30778" y="109621"/>
                  </a:lnTo>
                  <a:lnTo>
                    <a:pt x="28551" y="108181"/>
                  </a:lnTo>
                  <a:lnTo>
                    <a:pt x="26194" y="106478"/>
                  </a:lnTo>
                  <a:lnTo>
                    <a:pt x="24098" y="104775"/>
                  </a:lnTo>
                  <a:lnTo>
                    <a:pt x="22003" y="103073"/>
                  </a:lnTo>
                  <a:lnTo>
                    <a:pt x="20038" y="101108"/>
                  </a:lnTo>
                  <a:lnTo>
                    <a:pt x="18074" y="99144"/>
                  </a:lnTo>
                  <a:lnTo>
                    <a:pt x="16240" y="97048"/>
                  </a:lnTo>
                  <a:lnTo>
                    <a:pt x="14538" y="94822"/>
                  </a:lnTo>
                  <a:lnTo>
                    <a:pt x="12966" y="92595"/>
                  </a:lnTo>
                  <a:lnTo>
                    <a:pt x="11525" y="90238"/>
                  </a:lnTo>
                  <a:lnTo>
                    <a:pt x="10085" y="87880"/>
                  </a:lnTo>
                  <a:lnTo>
                    <a:pt x="8775" y="85392"/>
                  </a:lnTo>
                  <a:lnTo>
                    <a:pt x="7727" y="82904"/>
                  </a:lnTo>
                  <a:lnTo>
                    <a:pt x="6679" y="80284"/>
                  </a:lnTo>
                  <a:lnTo>
                    <a:pt x="5763" y="77534"/>
                  </a:lnTo>
                  <a:lnTo>
                    <a:pt x="4977" y="74915"/>
                  </a:lnTo>
                  <a:lnTo>
                    <a:pt x="4322" y="72164"/>
                  </a:lnTo>
                  <a:lnTo>
                    <a:pt x="3798" y="69283"/>
                  </a:lnTo>
                  <a:lnTo>
                    <a:pt x="3405" y="66402"/>
                  </a:lnTo>
                  <a:lnTo>
                    <a:pt x="3274" y="63520"/>
                  </a:lnTo>
                  <a:lnTo>
                    <a:pt x="3143" y="60508"/>
                  </a:lnTo>
                  <a:lnTo>
                    <a:pt x="3274" y="57627"/>
                  </a:lnTo>
                  <a:lnTo>
                    <a:pt x="3405" y="54745"/>
                  </a:lnTo>
                  <a:lnTo>
                    <a:pt x="3798" y="51864"/>
                  </a:lnTo>
                  <a:lnTo>
                    <a:pt x="4322" y="48983"/>
                  </a:lnTo>
                  <a:lnTo>
                    <a:pt x="4977" y="46232"/>
                  </a:lnTo>
                  <a:lnTo>
                    <a:pt x="5763" y="43482"/>
                  </a:lnTo>
                  <a:lnTo>
                    <a:pt x="6679" y="40863"/>
                  </a:lnTo>
                  <a:lnTo>
                    <a:pt x="7727" y="38243"/>
                  </a:lnTo>
                  <a:lnTo>
                    <a:pt x="8775" y="35755"/>
                  </a:lnTo>
                  <a:lnTo>
                    <a:pt x="10085" y="33267"/>
                  </a:lnTo>
                  <a:lnTo>
                    <a:pt x="11525" y="30778"/>
                  </a:lnTo>
                  <a:lnTo>
                    <a:pt x="12966" y="28421"/>
                  </a:lnTo>
                  <a:lnTo>
                    <a:pt x="14538" y="26194"/>
                  </a:lnTo>
                  <a:lnTo>
                    <a:pt x="16240" y="24099"/>
                  </a:lnTo>
                  <a:lnTo>
                    <a:pt x="18074" y="22003"/>
                  </a:lnTo>
                  <a:lnTo>
                    <a:pt x="20038" y="20039"/>
                  </a:lnTo>
                  <a:lnTo>
                    <a:pt x="22003" y="18074"/>
                  </a:lnTo>
                  <a:lnTo>
                    <a:pt x="24098" y="16241"/>
                  </a:lnTo>
                  <a:lnTo>
                    <a:pt x="26194" y="14538"/>
                  </a:lnTo>
                  <a:lnTo>
                    <a:pt x="28551" y="12966"/>
                  </a:lnTo>
                  <a:lnTo>
                    <a:pt x="30778" y="11526"/>
                  </a:lnTo>
                  <a:lnTo>
                    <a:pt x="33266" y="10085"/>
                  </a:lnTo>
                  <a:lnTo>
                    <a:pt x="35754" y="8775"/>
                  </a:lnTo>
                  <a:lnTo>
                    <a:pt x="38243" y="7728"/>
                  </a:lnTo>
                  <a:lnTo>
                    <a:pt x="40862" y="6680"/>
                  </a:lnTo>
                  <a:lnTo>
                    <a:pt x="43482" y="5763"/>
                  </a:lnTo>
                  <a:lnTo>
                    <a:pt x="46232" y="4977"/>
                  </a:lnTo>
                  <a:lnTo>
                    <a:pt x="48982" y="4322"/>
                  </a:lnTo>
                  <a:lnTo>
                    <a:pt x="51864" y="3799"/>
                  </a:lnTo>
                  <a:lnTo>
                    <a:pt x="54745" y="3406"/>
                  </a:lnTo>
                  <a:lnTo>
                    <a:pt x="57626" y="3275"/>
                  </a:lnTo>
                  <a:lnTo>
                    <a:pt x="60638" y="3144"/>
                  </a:lnTo>
                  <a:close/>
                  <a:moveTo>
                    <a:pt x="60638" y="0"/>
                  </a:moveTo>
                  <a:lnTo>
                    <a:pt x="57495" y="131"/>
                  </a:lnTo>
                  <a:lnTo>
                    <a:pt x="54352" y="393"/>
                  </a:lnTo>
                  <a:lnTo>
                    <a:pt x="51340" y="786"/>
                  </a:lnTo>
                  <a:lnTo>
                    <a:pt x="48458" y="1310"/>
                  </a:lnTo>
                  <a:lnTo>
                    <a:pt x="45446" y="1965"/>
                  </a:lnTo>
                  <a:lnTo>
                    <a:pt x="42565" y="2751"/>
                  </a:lnTo>
                  <a:lnTo>
                    <a:pt x="39814" y="3799"/>
                  </a:lnTo>
                  <a:lnTo>
                    <a:pt x="37064" y="4846"/>
                  </a:lnTo>
                  <a:lnTo>
                    <a:pt x="34314" y="6025"/>
                  </a:lnTo>
                  <a:lnTo>
                    <a:pt x="31825" y="7335"/>
                  </a:lnTo>
                  <a:lnTo>
                    <a:pt x="29206" y="8775"/>
                  </a:lnTo>
                  <a:lnTo>
                    <a:pt x="26718" y="10347"/>
                  </a:lnTo>
                  <a:lnTo>
                    <a:pt x="24360" y="12050"/>
                  </a:lnTo>
                  <a:lnTo>
                    <a:pt x="22134" y="13883"/>
                  </a:lnTo>
                  <a:lnTo>
                    <a:pt x="19907" y="15848"/>
                  </a:lnTo>
                  <a:lnTo>
                    <a:pt x="17812" y="17812"/>
                  </a:lnTo>
                  <a:lnTo>
                    <a:pt x="15847" y="19908"/>
                  </a:lnTo>
                  <a:lnTo>
                    <a:pt x="13883" y="22134"/>
                  </a:lnTo>
                  <a:lnTo>
                    <a:pt x="12049" y="24361"/>
                  </a:lnTo>
                  <a:lnTo>
                    <a:pt x="10477" y="26718"/>
                  </a:lnTo>
                  <a:lnTo>
                    <a:pt x="8775" y="29206"/>
                  </a:lnTo>
                  <a:lnTo>
                    <a:pt x="7334" y="31695"/>
                  </a:lnTo>
                  <a:lnTo>
                    <a:pt x="6025" y="34314"/>
                  </a:lnTo>
                  <a:lnTo>
                    <a:pt x="4846" y="37065"/>
                  </a:lnTo>
                  <a:lnTo>
                    <a:pt x="3798" y="39815"/>
                  </a:lnTo>
                  <a:lnTo>
                    <a:pt x="2750" y="42565"/>
                  </a:lnTo>
                  <a:lnTo>
                    <a:pt x="1965" y="45447"/>
                  </a:lnTo>
                  <a:lnTo>
                    <a:pt x="1310" y="48328"/>
                  </a:lnTo>
                  <a:lnTo>
                    <a:pt x="786" y="51340"/>
                  </a:lnTo>
                  <a:lnTo>
                    <a:pt x="393" y="54352"/>
                  </a:lnTo>
                  <a:lnTo>
                    <a:pt x="131" y="57496"/>
                  </a:lnTo>
                  <a:lnTo>
                    <a:pt x="0" y="60508"/>
                  </a:lnTo>
                  <a:lnTo>
                    <a:pt x="131" y="63651"/>
                  </a:lnTo>
                  <a:lnTo>
                    <a:pt x="393" y="66664"/>
                  </a:lnTo>
                  <a:lnTo>
                    <a:pt x="786" y="69807"/>
                  </a:lnTo>
                  <a:lnTo>
                    <a:pt x="1310" y="72688"/>
                  </a:lnTo>
                  <a:lnTo>
                    <a:pt x="1965" y="75700"/>
                  </a:lnTo>
                  <a:lnTo>
                    <a:pt x="2750" y="78582"/>
                  </a:lnTo>
                  <a:lnTo>
                    <a:pt x="3798" y="81332"/>
                  </a:lnTo>
                  <a:lnTo>
                    <a:pt x="4846" y="84082"/>
                  </a:lnTo>
                  <a:lnTo>
                    <a:pt x="6025" y="86702"/>
                  </a:lnTo>
                  <a:lnTo>
                    <a:pt x="7334" y="89321"/>
                  </a:lnTo>
                  <a:lnTo>
                    <a:pt x="8775" y="91941"/>
                  </a:lnTo>
                  <a:lnTo>
                    <a:pt x="10477" y="94298"/>
                  </a:lnTo>
                  <a:lnTo>
                    <a:pt x="12049" y="96655"/>
                  </a:lnTo>
                  <a:lnTo>
                    <a:pt x="13883" y="99013"/>
                  </a:lnTo>
                  <a:lnTo>
                    <a:pt x="15847" y="101239"/>
                  </a:lnTo>
                  <a:lnTo>
                    <a:pt x="17812" y="103335"/>
                  </a:lnTo>
                  <a:lnTo>
                    <a:pt x="19907" y="105299"/>
                  </a:lnTo>
                  <a:lnTo>
                    <a:pt x="22134" y="107264"/>
                  </a:lnTo>
                  <a:lnTo>
                    <a:pt x="24360" y="108966"/>
                  </a:lnTo>
                  <a:lnTo>
                    <a:pt x="26718" y="110669"/>
                  </a:lnTo>
                  <a:lnTo>
                    <a:pt x="29206" y="112241"/>
                  </a:lnTo>
                  <a:lnTo>
                    <a:pt x="31825" y="113681"/>
                  </a:lnTo>
                  <a:lnTo>
                    <a:pt x="34314" y="115122"/>
                  </a:lnTo>
                  <a:lnTo>
                    <a:pt x="37064" y="116301"/>
                  </a:lnTo>
                  <a:lnTo>
                    <a:pt x="39814" y="117348"/>
                  </a:lnTo>
                  <a:lnTo>
                    <a:pt x="42565" y="118265"/>
                  </a:lnTo>
                  <a:lnTo>
                    <a:pt x="45446" y="119182"/>
                  </a:lnTo>
                  <a:lnTo>
                    <a:pt x="48458" y="119837"/>
                  </a:lnTo>
                  <a:lnTo>
                    <a:pt x="51340" y="120361"/>
                  </a:lnTo>
                  <a:lnTo>
                    <a:pt x="54352" y="120754"/>
                  </a:lnTo>
                  <a:lnTo>
                    <a:pt x="57495" y="121016"/>
                  </a:lnTo>
                  <a:lnTo>
                    <a:pt x="63651" y="121016"/>
                  </a:lnTo>
                  <a:lnTo>
                    <a:pt x="66794" y="120754"/>
                  </a:lnTo>
                  <a:lnTo>
                    <a:pt x="69806" y="120361"/>
                  </a:lnTo>
                  <a:lnTo>
                    <a:pt x="72819" y="119837"/>
                  </a:lnTo>
                  <a:lnTo>
                    <a:pt x="75700" y="119182"/>
                  </a:lnTo>
                  <a:lnTo>
                    <a:pt x="78581" y="118265"/>
                  </a:lnTo>
                  <a:lnTo>
                    <a:pt x="81332" y="117348"/>
                  </a:lnTo>
                  <a:lnTo>
                    <a:pt x="84082" y="116301"/>
                  </a:lnTo>
                  <a:lnTo>
                    <a:pt x="86832" y="115122"/>
                  </a:lnTo>
                  <a:lnTo>
                    <a:pt x="89452" y="113681"/>
                  </a:lnTo>
                  <a:lnTo>
                    <a:pt x="91940" y="112241"/>
                  </a:lnTo>
                  <a:lnTo>
                    <a:pt x="94428" y="110669"/>
                  </a:lnTo>
                  <a:lnTo>
                    <a:pt x="96786" y="108966"/>
                  </a:lnTo>
                  <a:lnTo>
                    <a:pt x="99012" y="107264"/>
                  </a:lnTo>
                  <a:lnTo>
                    <a:pt x="101239" y="105299"/>
                  </a:lnTo>
                  <a:lnTo>
                    <a:pt x="103334" y="103335"/>
                  </a:lnTo>
                  <a:lnTo>
                    <a:pt x="105430" y="101239"/>
                  </a:lnTo>
                  <a:lnTo>
                    <a:pt x="107263" y="99013"/>
                  </a:lnTo>
                  <a:lnTo>
                    <a:pt x="109097" y="96655"/>
                  </a:lnTo>
                  <a:lnTo>
                    <a:pt x="110799" y="94298"/>
                  </a:lnTo>
                  <a:lnTo>
                    <a:pt x="112371" y="91941"/>
                  </a:lnTo>
                  <a:lnTo>
                    <a:pt x="113812" y="89321"/>
                  </a:lnTo>
                  <a:lnTo>
                    <a:pt x="115121" y="86702"/>
                  </a:lnTo>
                  <a:lnTo>
                    <a:pt x="116300" y="84082"/>
                  </a:lnTo>
                  <a:lnTo>
                    <a:pt x="117479" y="81332"/>
                  </a:lnTo>
                  <a:lnTo>
                    <a:pt x="118396" y="78582"/>
                  </a:lnTo>
                  <a:lnTo>
                    <a:pt x="119181" y="75700"/>
                  </a:lnTo>
                  <a:lnTo>
                    <a:pt x="119836" y="72688"/>
                  </a:lnTo>
                  <a:lnTo>
                    <a:pt x="120360" y="69807"/>
                  </a:lnTo>
                  <a:lnTo>
                    <a:pt x="120753" y="66664"/>
                  </a:lnTo>
                  <a:lnTo>
                    <a:pt x="121015" y="63651"/>
                  </a:lnTo>
                  <a:lnTo>
                    <a:pt x="121146" y="60508"/>
                  </a:lnTo>
                  <a:lnTo>
                    <a:pt x="121015" y="57496"/>
                  </a:lnTo>
                  <a:lnTo>
                    <a:pt x="120753" y="54352"/>
                  </a:lnTo>
                  <a:lnTo>
                    <a:pt x="120360" y="51340"/>
                  </a:lnTo>
                  <a:lnTo>
                    <a:pt x="119836" y="48328"/>
                  </a:lnTo>
                  <a:lnTo>
                    <a:pt x="119181" y="45447"/>
                  </a:lnTo>
                  <a:lnTo>
                    <a:pt x="118396" y="42565"/>
                  </a:lnTo>
                  <a:lnTo>
                    <a:pt x="117479" y="39815"/>
                  </a:lnTo>
                  <a:lnTo>
                    <a:pt x="116300" y="37065"/>
                  </a:lnTo>
                  <a:lnTo>
                    <a:pt x="115121" y="34314"/>
                  </a:lnTo>
                  <a:lnTo>
                    <a:pt x="113812" y="31695"/>
                  </a:lnTo>
                  <a:lnTo>
                    <a:pt x="112371" y="29206"/>
                  </a:lnTo>
                  <a:lnTo>
                    <a:pt x="110799" y="26718"/>
                  </a:lnTo>
                  <a:lnTo>
                    <a:pt x="109097" y="24361"/>
                  </a:lnTo>
                  <a:lnTo>
                    <a:pt x="107263" y="22134"/>
                  </a:lnTo>
                  <a:lnTo>
                    <a:pt x="105430" y="19908"/>
                  </a:lnTo>
                  <a:lnTo>
                    <a:pt x="103334" y="17812"/>
                  </a:lnTo>
                  <a:lnTo>
                    <a:pt x="101239" y="15848"/>
                  </a:lnTo>
                  <a:lnTo>
                    <a:pt x="99012" y="13883"/>
                  </a:lnTo>
                  <a:lnTo>
                    <a:pt x="96786" y="12050"/>
                  </a:lnTo>
                  <a:lnTo>
                    <a:pt x="94428" y="10347"/>
                  </a:lnTo>
                  <a:lnTo>
                    <a:pt x="91940" y="8775"/>
                  </a:lnTo>
                  <a:lnTo>
                    <a:pt x="89452" y="7335"/>
                  </a:lnTo>
                  <a:lnTo>
                    <a:pt x="86832" y="6025"/>
                  </a:lnTo>
                  <a:lnTo>
                    <a:pt x="84082" y="4846"/>
                  </a:lnTo>
                  <a:lnTo>
                    <a:pt x="81332" y="3799"/>
                  </a:lnTo>
                  <a:lnTo>
                    <a:pt x="78581" y="2751"/>
                  </a:lnTo>
                  <a:lnTo>
                    <a:pt x="75700" y="1965"/>
                  </a:lnTo>
                  <a:lnTo>
                    <a:pt x="72819" y="1310"/>
                  </a:lnTo>
                  <a:lnTo>
                    <a:pt x="69806" y="786"/>
                  </a:lnTo>
                  <a:lnTo>
                    <a:pt x="66794" y="393"/>
                  </a:lnTo>
                  <a:lnTo>
                    <a:pt x="63651" y="131"/>
                  </a:lnTo>
                  <a:lnTo>
                    <a:pt x="6063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82" name="Google Shape;482;p35"/>
            <p:cNvSpPr/>
            <p:nvPr/>
          </p:nvSpPr>
          <p:spPr>
            <a:xfrm>
              <a:off x="2740950" y="1786825"/>
              <a:ext cx="2138100" cy="497700"/>
            </a:xfrm>
            <a:custGeom>
              <a:rect b="b" l="l" r="r" t="t"/>
              <a:pathLst>
                <a:path extrusionOk="0" h="19908" w="85524">
                  <a:moveTo>
                    <a:pt x="2227" y="0"/>
                  </a:moveTo>
                  <a:lnTo>
                    <a:pt x="1" y="2227"/>
                  </a:lnTo>
                  <a:lnTo>
                    <a:pt x="2227" y="4322"/>
                  </a:lnTo>
                  <a:lnTo>
                    <a:pt x="4585" y="6418"/>
                  </a:lnTo>
                  <a:lnTo>
                    <a:pt x="6942" y="8251"/>
                  </a:lnTo>
                  <a:lnTo>
                    <a:pt x="9430" y="9954"/>
                  </a:lnTo>
                  <a:lnTo>
                    <a:pt x="12050" y="11525"/>
                  </a:lnTo>
                  <a:lnTo>
                    <a:pt x="14669" y="12966"/>
                  </a:lnTo>
                  <a:lnTo>
                    <a:pt x="17289" y="14276"/>
                  </a:lnTo>
                  <a:lnTo>
                    <a:pt x="20039" y="15455"/>
                  </a:lnTo>
                  <a:lnTo>
                    <a:pt x="22789" y="16502"/>
                  </a:lnTo>
                  <a:lnTo>
                    <a:pt x="25540" y="17419"/>
                  </a:lnTo>
                  <a:lnTo>
                    <a:pt x="28421" y="18205"/>
                  </a:lnTo>
                  <a:lnTo>
                    <a:pt x="31171" y="18860"/>
                  </a:lnTo>
                  <a:lnTo>
                    <a:pt x="34053" y="19253"/>
                  </a:lnTo>
                  <a:lnTo>
                    <a:pt x="36934" y="19646"/>
                  </a:lnTo>
                  <a:lnTo>
                    <a:pt x="39815" y="19777"/>
                  </a:lnTo>
                  <a:lnTo>
                    <a:pt x="42827" y="19907"/>
                  </a:lnTo>
                  <a:lnTo>
                    <a:pt x="45709" y="19777"/>
                  </a:lnTo>
                  <a:lnTo>
                    <a:pt x="48590" y="19646"/>
                  </a:lnTo>
                  <a:lnTo>
                    <a:pt x="51471" y="19253"/>
                  </a:lnTo>
                  <a:lnTo>
                    <a:pt x="54353" y="18860"/>
                  </a:lnTo>
                  <a:lnTo>
                    <a:pt x="57234" y="18205"/>
                  </a:lnTo>
                  <a:lnTo>
                    <a:pt x="59984" y="17419"/>
                  </a:lnTo>
                  <a:lnTo>
                    <a:pt x="62866" y="16502"/>
                  </a:lnTo>
                  <a:lnTo>
                    <a:pt x="65616" y="15455"/>
                  </a:lnTo>
                  <a:lnTo>
                    <a:pt x="68235" y="14276"/>
                  </a:lnTo>
                  <a:lnTo>
                    <a:pt x="70986" y="12966"/>
                  </a:lnTo>
                  <a:lnTo>
                    <a:pt x="73605" y="11525"/>
                  </a:lnTo>
                  <a:lnTo>
                    <a:pt x="76094" y="9954"/>
                  </a:lnTo>
                  <a:lnTo>
                    <a:pt x="78582" y="8251"/>
                  </a:lnTo>
                  <a:lnTo>
                    <a:pt x="80939" y="6418"/>
                  </a:lnTo>
                  <a:lnTo>
                    <a:pt x="83297" y="4322"/>
                  </a:lnTo>
                  <a:lnTo>
                    <a:pt x="85523" y="2227"/>
                  </a:lnTo>
                  <a:lnTo>
                    <a:pt x="83428" y="0"/>
                  </a:lnTo>
                  <a:lnTo>
                    <a:pt x="81201" y="2096"/>
                  </a:lnTo>
                  <a:lnTo>
                    <a:pt x="78975" y="3929"/>
                  </a:lnTo>
                  <a:lnTo>
                    <a:pt x="76748" y="5763"/>
                  </a:lnTo>
                  <a:lnTo>
                    <a:pt x="74391" y="7334"/>
                  </a:lnTo>
                  <a:lnTo>
                    <a:pt x="72034" y="8906"/>
                  </a:lnTo>
                  <a:lnTo>
                    <a:pt x="69545" y="10216"/>
                  </a:lnTo>
                  <a:lnTo>
                    <a:pt x="66926" y="11525"/>
                  </a:lnTo>
                  <a:lnTo>
                    <a:pt x="64437" y="12573"/>
                  </a:lnTo>
                  <a:lnTo>
                    <a:pt x="61818" y="13621"/>
                  </a:lnTo>
                  <a:lnTo>
                    <a:pt x="59199" y="14407"/>
                  </a:lnTo>
                  <a:lnTo>
                    <a:pt x="56448" y="15193"/>
                  </a:lnTo>
                  <a:lnTo>
                    <a:pt x="53698" y="15716"/>
                  </a:lnTo>
                  <a:lnTo>
                    <a:pt x="51079" y="16240"/>
                  </a:lnTo>
                  <a:lnTo>
                    <a:pt x="48328" y="16502"/>
                  </a:lnTo>
                  <a:lnTo>
                    <a:pt x="45578" y="16764"/>
                  </a:lnTo>
                  <a:lnTo>
                    <a:pt x="40077" y="16764"/>
                  </a:lnTo>
                  <a:lnTo>
                    <a:pt x="37327" y="16502"/>
                  </a:lnTo>
                  <a:lnTo>
                    <a:pt x="34576" y="16240"/>
                  </a:lnTo>
                  <a:lnTo>
                    <a:pt x="31826" y="15716"/>
                  </a:lnTo>
                  <a:lnTo>
                    <a:pt x="29076" y="15193"/>
                  </a:lnTo>
                  <a:lnTo>
                    <a:pt x="26456" y="14407"/>
                  </a:lnTo>
                  <a:lnTo>
                    <a:pt x="23706" y="13621"/>
                  </a:lnTo>
                  <a:lnTo>
                    <a:pt x="21218" y="12573"/>
                  </a:lnTo>
                  <a:lnTo>
                    <a:pt x="18598" y="11525"/>
                  </a:lnTo>
                  <a:lnTo>
                    <a:pt x="16110" y="10216"/>
                  </a:lnTo>
                  <a:lnTo>
                    <a:pt x="13621" y="8906"/>
                  </a:lnTo>
                  <a:lnTo>
                    <a:pt x="11133" y="7334"/>
                  </a:lnTo>
                  <a:lnTo>
                    <a:pt x="8776" y="5763"/>
                  </a:lnTo>
                  <a:lnTo>
                    <a:pt x="6549" y="3929"/>
                  </a:lnTo>
                  <a:lnTo>
                    <a:pt x="4323" y="2096"/>
                  </a:lnTo>
                  <a:lnTo>
                    <a:pt x="222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83" name="Google Shape;483;p35"/>
            <p:cNvSpPr/>
            <p:nvPr/>
          </p:nvSpPr>
          <p:spPr>
            <a:xfrm>
              <a:off x="4384625" y="1786825"/>
              <a:ext cx="494425" cy="2141350"/>
            </a:xfrm>
            <a:custGeom>
              <a:rect b="b" l="l" r="r" t="t"/>
              <a:pathLst>
                <a:path extrusionOk="0" h="85654" w="19777">
                  <a:moveTo>
                    <a:pt x="17681" y="0"/>
                  </a:moveTo>
                  <a:lnTo>
                    <a:pt x="15454" y="2227"/>
                  </a:lnTo>
                  <a:lnTo>
                    <a:pt x="13490" y="4584"/>
                  </a:lnTo>
                  <a:lnTo>
                    <a:pt x="11656" y="7073"/>
                  </a:lnTo>
                  <a:lnTo>
                    <a:pt x="9954" y="9561"/>
                  </a:lnTo>
                  <a:lnTo>
                    <a:pt x="8251" y="12049"/>
                  </a:lnTo>
                  <a:lnTo>
                    <a:pt x="6810" y="14669"/>
                  </a:lnTo>
                  <a:lnTo>
                    <a:pt x="5501" y="17288"/>
                  </a:lnTo>
                  <a:lnTo>
                    <a:pt x="4322" y="20038"/>
                  </a:lnTo>
                  <a:lnTo>
                    <a:pt x="3274" y="22789"/>
                  </a:lnTo>
                  <a:lnTo>
                    <a:pt x="2488" y="25539"/>
                  </a:lnTo>
                  <a:lnTo>
                    <a:pt x="1703" y="28420"/>
                  </a:lnTo>
                  <a:lnTo>
                    <a:pt x="1048" y="31302"/>
                  </a:lnTo>
                  <a:lnTo>
                    <a:pt x="524" y="34183"/>
                  </a:lnTo>
                  <a:lnTo>
                    <a:pt x="262" y="37064"/>
                  </a:lnTo>
                  <a:lnTo>
                    <a:pt x="0" y="39946"/>
                  </a:lnTo>
                  <a:lnTo>
                    <a:pt x="0" y="42827"/>
                  </a:lnTo>
                  <a:lnTo>
                    <a:pt x="0" y="45708"/>
                  </a:lnTo>
                  <a:lnTo>
                    <a:pt x="262" y="48590"/>
                  </a:lnTo>
                  <a:lnTo>
                    <a:pt x="524" y="51471"/>
                  </a:lnTo>
                  <a:lnTo>
                    <a:pt x="1048" y="54352"/>
                  </a:lnTo>
                  <a:lnTo>
                    <a:pt x="1703" y="57234"/>
                  </a:lnTo>
                  <a:lnTo>
                    <a:pt x="2488" y="60115"/>
                  </a:lnTo>
                  <a:lnTo>
                    <a:pt x="3274" y="62865"/>
                  </a:lnTo>
                  <a:lnTo>
                    <a:pt x="4322" y="65616"/>
                  </a:lnTo>
                  <a:lnTo>
                    <a:pt x="5501" y="68366"/>
                  </a:lnTo>
                  <a:lnTo>
                    <a:pt x="6810" y="70985"/>
                  </a:lnTo>
                  <a:lnTo>
                    <a:pt x="8251" y="73605"/>
                  </a:lnTo>
                  <a:lnTo>
                    <a:pt x="9954" y="76093"/>
                  </a:lnTo>
                  <a:lnTo>
                    <a:pt x="11656" y="78581"/>
                  </a:lnTo>
                  <a:lnTo>
                    <a:pt x="13490" y="81070"/>
                  </a:lnTo>
                  <a:lnTo>
                    <a:pt x="15454" y="83427"/>
                  </a:lnTo>
                  <a:lnTo>
                    <a:pt x="17681" y="85654"/>
                  </a:lnTo>
                  <a:lnTo>
                    <a:pt x="19776" y="83427"/>
                  </a:lnTo>
                  <a:lnTo>
                    <a:pt x="17812" y="81332"/>
                  </a:lnTo>
                  <a:lnTo>
                    <a:pt x="15847" y="79105"/>
                  </a:lnTo>
                  <a:lnTo>
                    <a:pt x="14145" y="76748"/>
                  </a:lnTo>
                  <a:lnTo>
                    <a:pt x="12442" y="74390"/>
                  </a:lnTo>
                  <a:lnTo>
                    <a:pt x="11001" y="72033"/>
                  </a:lnTo>
                  <a:lnTo>
                    <a:pt x="9561" y="69545"/>
                  </a:lnTo>
                  <a:lnTo>
                    <a:pt x="8382" y="67056"/>
                  </a:lnTo>
                  <a:lnTo>
                    <a:pt x="7203" y="64437"/>
                  </a:lnTo>
                  <a:lnTo>
                    <a:pt x="6287" y="61817"/>
                  </a:lnTo>
                  <a:lnTo>
                    <a:pt x="5370" y="59198"/>
                  </a:lnTo>
                  <a:lnTo>
                    <a:pt x="4715" y="56448"/>
                  </a:lnTo>
                  <a:lnTo>
                    <a:pt x="4060" y="53828"/>
                  </a:lnTo>
                  <a:lnTo>
                    <a:pt x="3667" y="51078"/>
                  </a:lnTo>
                  <a:lnTo>
                    <a:pt x="3274" y="48328"/>
                  </a:lnTo>
                  <a:lnTo>
                    <a:pt x="3143" y="45577"/>
                  </a:lnTo>
                  <a:lnTo>
                    <a:pt x="3012" y="42827"/>
                  </a:lnTo>
                  <a:lnTo>
                    <a:pt x="3143" y="40077"/>
                  </a:lnTo>
                  <a:lnTo>
                    <a:pt x="3274" y="37326"/>
                  </a:lnTo>
                  <a:lnTo>
                    <a:pt x="3667" y="34576"/>
                  </a:lnTo>
                  <a:lnTo>
                    <a:pt x="4060" y="31826"/>
                  </a:lnTo>
                  <a:lnTo>
                    <a:pt x="4715" y="29075"/>
                  </a:lnTo>
                  <a:lnTo>
                    <a:pt x="5370" y="26456"/>
                  </a:lnTo>
                  <a:lnTo>
                    <a:pt x="6287" y="23837"/>
                  </a:lnTo>
                  <a:lnTo>
                    <a:pt x="7203" y="21217"/>
                  </a:lnTo>
                  <a:lnTo>
                    <a:pt x="8382" y="18598"/>
                  </a:lnTo>
                  <a:lnTo>
                    <a:pt x="9561" y="16109"/>
                  </a:lnTo>
                  <a:lnTo>
                    <a:pt x="11001" y="13621"/>
                  </a:lnTo>
                  <a:lnTo>
                    <a:pt x="12442" y="11264"/>
                  </a:lnTo>
                  <a:lnTo>
                    <a:pt x="14145" y="8906"/>
                  </a:lnTo>
                  <a:lnTo>
                    <a:pt x="15847" y="6549"/>
                  </a:lnTo>
                  <a:lnTo>
                    <a:pt x="17812" y="4322"/>
                  </a:lnTo>
                  <a:lnTo>
                    <a:pt x="19776" y="2227"/>
                  </a:lnTo>
                  <a:lnTo>
                    <a:pt x="1768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84" name="Google Shape;484;p35"/>
            <p:cNvSpPr/>
            <p:nvPr/>
          </p:nvSpPr>
          <p:spPr>
            <a:xfrm>
              <a:off x="2740950" y="1786825"/>
              <a:ext cx="497700" cy="2141350"/>
            </a:xfrm>
            <a:custGeom>
              <a:rect b="b" l="l" r="r" t="t"/>
              <a:pathLst>
                <a:path extrusionOk="0" h="85654" w="19908">
                  <a:moveTo>
                    <a:pt x="2227" y="0"/>
                  </a:moveTo>
                  <a:lnTo>
                    <a:pt x="1" y="2227"/>
                  </a:lnTo>
                  <a:lnTo>
                    <a:pt x="1965" y="4322"/>
                  </a:lnTo>
                  <a:lnTo>
                    <a:pt x="3930" y="6549"/>
                  </a:lnTo>
                  <a:lnTo>
                    <a:pt x="5632" y="8906"/>
                  </a:lnTo>
                  <a:lnTo>
                    <a:pt x="7335" y="11264"/>
                  </a:lnTo>
                  <a:lnTo>
                    <a:pt x="8776" y="13621"/>
                  </a:lnTo>
                  <a:lnTo>
                    <a:pt x="10216" y="16109"/>
                  </a:lnTo>
                  <a:lnTo>
                    <a:pt x="11395" y="18598"/>
                  </a:lnTo>
                  <a:lnTo>
                    <a:pt x="12574" y="21217"/>
                  </a:lnTo>
                  <a:lnTo>
                    <a:pt x="13491" y="23837"/>
                  </a:lnTo>
                  <a:lnTo>
                    <a:pt x="14407" y="26456"/>
                  </a:lnTo>
                  <a:lnTo>
                    <a:pt x="15062" y="29075"/>
                  </a:lnTo>
                  <a:lnTo>
                    <a:pt x="15717" y="31826"/>
                  </a:lnTo>
                  <a:lnTo>
                    <a:pt x="16110" y="34576"/>
                  </a:lnTo>
                  <a:lnTo>
                    <a:pt x="16503" y="37326"/>
                  </a:lnTo>
                  <a:lnTo>
                    <a:pt x="16765" y="40077"/>
                  </a:lnTo>
                  <a:lnTo>
                    <a:pt x="16765" y="42827"/>
                  </a:lnTo>
                  <a:lnTo>
                    <a:pt x="16765" y="45577"/>
                  </a:lnTo>
                  <a:lnTo>
                    <a:pt x="16503" y="48328"/>
                  </a:lnTo>
                  <a:lnTo>
                    <a:pt x="16110" y="51078"/>
                  </a:lnTo>
                  <a:lnTo>
                    <a:pt x="15717" y="53828"/>
                  </a:lnTo>
                  <a:lnTo>
                    <a:pt x="15062" y="56448"/>
                  </a:lnTo>
                  <a:lnTo>
                    <a:pt x="14407" y="59198"/>
                  </a:lnTo>
                  <a:lnTo>
                    <a:pt x="13491" y="61817"/>
                  </a:lnTo>
                  <a:lnTo>
                    <a:pt x="12574" y="64437"/>
                  </a:lnTo>
                  <a:lnTo>
                    <a:pt x="11395" y="67056"/>
                  </a:lnTo>
                  <a:lnTo>
                    <a:pt x="10216" y="69545"/>
                  </a:lnTo>
                  <a:lnTo>
                    <a:pt x="8776" y="72033"/>
                  </a:lnTo>
                  <a:lnTo>
                    <a:pt x="7335" y="74390"/>
                  </a:lnTo>
                  <a:lnTo>
                    <a:pt x="5632" y="76748"/>
                  </a:lnTo>
                  <a:lnTo>
                    <a:pt x="3930" y="79105"/>
                  </a:lnTo>
                  <a:lnTo>
                    <a:pt x="1965" y="81332"/>
                  </a:lnTo>
                  <a:lnTo>
                    <a:pt x="1" y="83427"/>
                  </a:lnTo>
                  <a:lnTo>
                    <a:pt x="2227" y="85654"/>
                  </a:lnTo>
                  <a:lnTo>
                    <a:pt x="4323" y="83427"/>
                  </a:lnTo>
                  <a:lnTo>
                    <a:pt x="6287" y="81070"/>
                  </a:lnTo>
                  <a:lnTo>
                    <a:pt x="8121" y="78581"/>
                  </a:lnTo>
                  <a:lnTo>
                    <a:pt x="9954" y="76093"/>
                  </a:lnTo>
                  <a:lnTo>
                    <a:pt x="11526" y="73605"/>
                  </a:lnTo>
                  <a:lnTo>
                    <a:pt x="12967" y="70985"/>
                  </a:lnTo>
                  <a:lnTo>
                    <a:pt x="14276" y="68366"/>
                  </a:lnTo>
                  <a:lnTo>
                    <a:pt x="15455" y="65616"/>
                  </a:lnTo>
                  <a:lnTo>
                    <a:pt x="16503" y="62865"/>
                  </a:lnTo>
                  <a:lnTo>
                    <a:pt x="17420" y="60115"/>
                  </a:lnTo>
                  <a:lnTo>
                    <a:pt x="18074" y="57234"/>
                  </a:lnTo>
                  <a:lnTo>
                    <a:pt x="18729" y="54352"/>
                  </a:lnTo>
                  <a:lnTo>
                    <a:pt x="19253" y="51471"/>
                  </a:lnTo>
                  <a:lnTo>
                    <a:pt x="19646" y="48590"/>
                  </a:lnTo>
                  <a:lnTo>
                    <a:pt x="19777" y="45708"/>
                  </a:lnTo>
                  <a:lnTo>
                    <a:pt x="19908" y="42827"/>
                  </a:lnTo>
                  <a:lnTo>
                    <a:pt x="19777" y="39946"/>
                  </a:lnTo>
                  <a:lnTo>
                    <a:pt x="19646" y="37064"/>
                  </a:lnTo>
                  <a:lnTo>
                    <a:pt x="19253" y="34183"/>
                  </a:lnTo>
                  <a:lnTo>
                    <a:pt x="18729" y="31302"/>
                  </a:lnTo>
                  <a:lnTo>
                    <a:pt x="18074" y="28420"/>
                  </a:lnTo>
                  <a:lnTo>
                    <a:pt x="17420" y="25539"/>
                  </a:lnTo>
                  <a:lnTo>
                    <a:pt x="16503" y="22789"/>
                  </a:lnTo>
                  <a:lnTo>
                    <a:pt x="15455" y="20038"/>
                  </a:lnTo>
                  <a:lnTo>
                    <a:pt x="14276" y="17288"/>
                  </a:lnTo>
                  <a:lnTo>
                    <a:pt x="12967" y="14669"/>
                  </a:lnTo>
                  <a:lnTo>
                    <a:pt x="11526" y="12049"/>
                  </a:lnTo>
                  <a:lnTo>
                    <a:pt x="9954" y="9561"/>
                  </a:lnTo>
                  <a:lnTo>
                    <a:pt x="8121" y="7073"/>
                  </a:lnTo>
                  <a:lnTo>
                    <a:pt x="6287" y="4584"/>
                  </a:lnTo>
                  <a:lnTo>
                    <a:pt x="4323" y="2227"/>
                  </a:lnTo>
                  <a:lnTo>
                    <a:pt x="222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85" name="Google Shape;485;p35"/>
            <p:cNvSpPr/>
            <p:nvPr/>
          </p:nvSpPr>
          <p:spPr>
            <a:xfrm>
              <a:off x="2740950" y="3430475"/>
              <a:ext cx="2138100" cy="497700"/>
            </a:xfrm>
            <a:custGeom>
              <a:rect b="b" l="l" r="r" t="t"/>
              <a:pathLst>
                <a:path extrusionOk="0" h="19908" w="85524">
                  <a:moveTo>
                    <a:pt x="39815" y="1"/>
                  </a:moveTo>
                  <a:lnTo>
                    <a:pt x="36934" y="262"/>
                  </a:lnTo>
                  <a:lnTo>
                    <a:pt x="34053" y="655"/>
                  </a:lnTo>
                  <a:lnTo>
                    <a:pt x="31171" y="1048"/>
                  </a:lnTo>
                  <a:lnTo>
                    <a:pt x="28421" y="1703"/>
                  </a:lnTo>
                  <a:lnTo>
                    <a:pt x="25540" y="2489"/>
                  </a:lnTo>
                  <a:lnTo>
                    <a:pt x="22789" y="3406"/>
                  </a:lnTo>
                  <a:lnTo>
                    <a:pt x="20039" y="4453"/>
                  </a:lnTo>
                  <a:lnTo>
                    <a:pt x="17289" y="5632"/>
                  </a:lnTo>
                  <a:lnTo>
                    <a:pt x="14669" y="6942"/>
                  </a:lnTo>
                  <a:lnTo>
                    <a:pt x="12050" y="8383"/>
                  </a:lnTo>
                  <a:lnTo>
                    <a:pt x="9430" y="9954"/>
                  </a:lnTo>
                  <a:lnTo>
                    <a:pt x="6942" y="11657"/>
                  </a:lnTo>
                  <a:lnTo>
                    <a:pt x="4585" y="13490"/>
                  </a:lnTo>
                  <a:lnTo>
                    <a:pt x="2227" y="15586"/>
                  </a:lnTo>
                  <a:lnTo>
                    <a:pt x="1" y="17681"/>
                  </a:lnTo>
                  <a:lnTo>
                    <a:pt x="2227" y="19908"/>
                  </a:lnTo>
                  <a:lnTo>
                    <a:pt x="4323" y="17812"/>
                  </a:lnTo>
                  <a:lnTo>
                    <a:pt x="6549" y="15979"/>
                  </a:lnTo>
                  <a:lnTo>
                    <a:pt x="8776" y="14145"/>
                  </a:lnTo>
                  <a:lnTo>
                    <a:pt x="11133" y="12574"/>
                  </a:lnTo>
                  <a:lnTo>
                    <a:pt x="13621" y="11002"/>
                  </a:lnTo>
                  <a:lnTo>
                    <a:pt x="16110" y="9692"/>
                  </a:lnTo>
                  <a:lnTo>
                    <a:pt x="18598" y="8383"/>
                  </a:lnTo>
                  <a:lnTo>
                    <a:pt x="21218" y="7335"/>
                  </a:lnTo>
                  <a:lnTo>
                    <a:pt x="23706" y="6287"/>
                  </a:lnTo>
                  <a:lnTo>
                    <a:pt x="26456" y="5501"/>
                  </a:lnTo>
                  <a:lnTo>
                    <a:pt x="29076" y="4715"/>
                  </a:lnTo>
                  <a:lnTo>
                    <a:pt x="31826" y="4192"/>
                  </a:lnTo>
                  <a:lnTo>
                    <a:pt x="34576" y="3668"/>
                  </a:lnTo>
                  <a:lnTo>
                    <a:pt x="37327" y="3406"/>
                  </a:lnTo>
                  <a:lnTo>
                    <a:pt x="40077" y="3144"/>
                  </a:lnTo>
                  <a:lnTo>
                    <a:pt x="45578" y="3144"/>
                  </a:lnTo>
                  <a:lnTo>
                    <a:pt x="48328" y="3406"/>
                  </a:lnTo>
                  <a:lnTo>
                    <a:pt x="51079" y="3668"/>
                  </a:lnTo>
                  <a:lnTo>
                    <a:pt x="53698" y="4192"/>
                  </a:lnTo>
                  <a:lnTo>
                    <a:pt x="56448" y="4715"/>
                  </a:lnTo>
                  <a:lnTo>
                    <a:pt x="59199" y="5501"/>
                  </a:lnTo>
                  <a:lnTo>
                    <a:pt x="61818" y="6287"/>
                  </a:lnTo>
                  <a:lnTo>
                    <a:pt x="64437" y="7335"/>
                  </a:lnTo>
                  <a:lnTo>
                    <a:pt x="66926" y="8383"/>
                  </a:lnTo>
                  <a:lnTo>
                    <a:pt x="69545" y="9692"/>
                  </a:lnTo>
                  <a:lnTo>
                    <a:pt x="72034" y="11002"/>
                  </a:lnTo>
                  <a:lnTo>
                    <a:pt x="74391" y="12574"/>
                  </a:lnTo>
                  <a:lnTo>
                    <a:pt x="76748" y="14145"/>
                  </a:lnTo>
                  <a:lnTo>
                    <a:pt x="78975" y="15979"/>
                  </a:lnTo>
                  <a:lnTo>
                    <a:pt x="81201" y="17812"/>
                  </a:lnTo>
                  <a:lnTo>
                    <a:pt x="83428" y="19908"/>
                  </a:lnTo>
                  <a:lnTo>
                    <a:pt x="85523" y="17681"/>
                  </a:lnTo>
                  <a:lnTo>
                    <a:pt x="83297" y="15586"/>
                  </a:lnTo>
                  <a:lnTo>
                    <a:pt x="80939" y="13490"/>
                  </a:lnTo>
                  <a:lnTo>
                    <a:pt x="78582" y="11657"/>
                  </a:lnTo>
                  <a:lnTo>
                    <a:pt x="76094" y="9954"/>
                  </a:lnTo>
                  <a:lnTo>
                    <a:pt x="73605" y="8383"/>
                  </a:lnTo>
                  <a:lnTo>
                    <a:pt x="70986" y="6942"/>
                  </a:lnTo>
                  <a:lnTo>
                    <a:pt x="68235" y="5632"/>
                  </a:lnTo>
                  <a:lnTo>
                    <a:pt x="65616" y="4453"/>
                  </a:lnTo>
                  <a:lnTo>
                    <a:pt x="62866" y="3406"/>
                  </a:lnTo>
                  <a:lnTo>
                    <a:pt x="59984" y="2489"/>
                  </a:lnTo>
                  <a:lnTo>
                    <a:pt x="57234" y="1703"/>
                  </a:lnTo>
                  <a:lnTo>
                    <a:pt x="54353" y="1048"/>
                  </a:lnTo>
                  <a:lnTo>
                    <a:pt x="51471" y="655"/>
                  </a:lnTo>
                  <a:lnTo>
                    <a:pt x="48590" y="262"/>
                  </a:lnTo>
                  <a:lnTo>
                    <a:pt x="45709"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86" name="Google Shape;486;p35"/>
            <p:cNvSpPr/>
            <p:nvPr/>
          </p:nvSpPr>
          <p:spPr>
            <a:xfrm>
              <a:off x="3772325" y="4330875"/>
              <a:ext cx="75350" cy="1106725"/>
            </a:xfrm>
            <a:custGeom>
              <a:rect b="b" l="l" r="r" t="t"/>
              <a:pathLst>
                <a:path extrusionOk="0" h="44269" w="3014">
                  <a:moveTo>
                    <a:pt x="1" y="1"/>
                  </a:moveTo>
                  <a:lnTo>
                    <a:pt x="1" y="44268"/>
                  </a:lnTo>
                  <a:lnTo>
                    <a:pt x="3013" y="44268"/>
                  </a:lnTo>
                  <a:lnTo>
                    <a:pt x="301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87" name="Google Shape;487;p35"/>
            <p:cNvSpPr/>
            <p:nvPr/>
          </p:nvSpPr>
          <p:spPr>
            <a:xfrm>
              <a:off x="3772325" y="277400"/>
              <a:ext cx="75350" cy="1106725"/>
            </a:xfrm>
            <a:custGeom>
              <a:rect b="b" l="l" r="r" t="t"/>
              <a:pathLst>
                <a:path extrusionOk="0" h="44269" w="3014">
                  <a:moveTo>
                    <a:pt x="1" y="1"/>
                  </a:moveTo>
                  <a:lnTo>
                    <a:pt x="1" y="44268"/>
                  </a:lnTo>
                  <a:lnTo>
                    <a:pt x="3013" y="44268"/>
                  </a:lnTo>
                  <a:lnTo>
                    <a:pt x="301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488" name="Google Shape;488;p35"/>
          <p:cNvGrpSpPr/>
          <p:nvPr/>
        </p:nvGrpSpPr>
        <p:grpSpPr>
          <a:xfrm>
            <a:off x="4793138" y="2850946"/>
            <a:ext cx="429578" cy="429578"/>
            <a:chOff x="1190625" y="238125"/>
            <a:chExt cx="5238750" cy="5238750"/>
          </a:xfrm>
        </p:grpSpPr>
        <p:sp>
          <p:nvSpPr>
            <p:cNvPr id="489" name="Google Shape;489;p35"/>
            <p:cNvSpPr/>
            <p:nvPr/>
          </p:nvSpPr>
          <p:spPr>
            <a:xfrm>
              <a:off x="1956775" y="1004275"/>
              <a:ext cx="3706450" cy="3706450"/>
            </a:xfrm>
            <a:custGeom>
              <a:rect b="b" l="l" r="r" t="t"/>
              <a:pathLst>
                <a:path extrusionOk="0" h="148258" w="148258">
                  <a:moveTo>
                    <a:pt x="73998" y="4192"/>
                  </a:moveTo>
                  <a:lnTo>
                    <a:pt x="77403" y="4323"/>
                  </a:lnTo>
                  <a:lnTo>
                    <a:pt x="80808" y="4454"/>
                  </a:lnTo>
                  <a:lnTo>
                    <a:pt x="84083" y="4847"/>
                  </a:lnTo>
                  <a:lnTo>
                    <a:pt x="87488" y="5501"/>
                  </a:lnTo>
                  <a:lnTo>
                    <a:pt x="90762" y="6156"/>
                  </a:lnTo>
                  <a:lnTo>
                    <a:pt x="94036" y="7073"/>
                  </a:lnTo>
                  <a:lnTo>
                    <a:pt x="97180" y="8121"/>
                  </a:lnTo>
                  <a:lnTo>
                    <a:pt x="100454" y="9299"/>
                  </a:lnTo>
                  <a:lnTo>
                    <a:pt x="103597" y="10609"/>
                  </a:lnTo>
                  <a:lnTo>
                    <a:pt x="106609" y="12181"/>
                  </a:lnTo>
                  <a:lnTo>
                    <a:pt x="109622" y="13883"/>
                  </a:lnTo>
                  <a:lnTo>
                    <a:pt x="112634" y="15717"/>
                  </a:lnTo>
                  <a:lnTo>
                    <a:pt x="115515" y="17681"/>
                  </a:lnTo>
                  <a:lnTo>
                    <a:pt x="118265" y="19908"/>
                  </a:lnTo>
                  <a:lnTo>
                    <a:pt x="121016" y="22134"/>
                  </a:lnTo>
                  <a:lnTo>
                    <a:pt x="123635" y="24623"/>
                  </a:lnTo>
                  <a:lnTo>
                    <a:pt x="126124" y="27242"/>
                  </a:lnTo>
                  <a:lnTo>
                    <a:pt x="128350" y="29993"/>
                  </a:lnTo>
                  <a:lnTo>
                    <a:pt x="130577" y="32743"/>
                  </a:lnTo>
                  <a:lnTo>
                    <a:pt x="132541" y="35624"/>
                  </a:lnTo>
                  <a:lnTo>
                    <a:pt x="134375" y="38636"/>
                  </a:lnTo>
                  <a:lnTo>
                    <a:pt x="136077" y="41649"/>
                  </a:lnTo>
                  <a:lnTo>
                    <a:pt x="137649" y="44661"/>
                  </a:lnTo>
                  <a:lnTo>
                    <a:pt x="138959" y="47804"/>
                  </a:lnTo>
                  <a:lnTo>
                    <a:pt x="140137" y="51079"/>
                  </a:lnTo>
                  <a:lnTo>
                    <a:pt x="141185" y="54222"/>
                  </a:lnTo>
                  <a:lnTo>
                    <a:pt x="142102" y="57496"/>
                  </a:lnTo>
                  <a:lnTo>
                    <a:pt x="142757" y="60770"/>
                  </a:lnTo>
                  <a:lnTo>
                    <a:pt x="143411" y="64175"/>
                  </a:lnTo>
                  <a:lnTo>
                    <a:pt x="143804" y="67450"/>
                  </a:lnTo>
                  <a:lnTo>
                    <a:pt x="143935" y="70855"/>
                  </a:lnTo>
                  <a:lnTo>
                    <a:pt x="144066" y="74260"/>
                  </a:lnTo>
                  <a:lnTo>
                    <a:pt x="144066" y="77534"/>
                  </a:lnTo>
                  <a:lnTo>
                    <a:pt x="143804" y="80939"/>
                  </a:lnTo>
                  <a:lnTo>
                    <a:pt x="143411" y="84214"/>
                  </a:lnTo>
                  <a:lnTo>
                    <a:pt x="142757" y="87619"/>
                  </a:lnTo>
                  <a:lnTo>
                    <a:pt x="142102" y="90893"/>
                  </a:lnTo>
                  <a:lnTo>
                    <a:pt x="141185" y="94167"/>
                  </a:lnTo>
                  <a:lnTo>
                    <a:pt x="140137" y="97441"/>
                  </a:lnTo>
                  <a:lnTo>
                    <a:pt x="138959" y="100585"/>
                  </a:lnTo>
                  <a:lnTo>
                    <a:pt x="137649" y="103728"/>
                  </a:lnTo>
                  <a:lnTo>
                    <a:pt x="136077" y="106740"/>
                  </a:lnTo>
                  <a:lnTo>
                    <a:pt x="134375" y="109753"/>
                  </a:lnTo>
                  <a:lnTo>
                    <a:pt x="132541" y="112765"/>
                  </a:lnTo>
                  <a:lnTo>
                    <a:pt x="130577" y="115646"/>
                  </a:lnTo>
                  <a:lnTo>
                    <a:pt x="128481" y="118396"/>
                  </a:lnTo>
                  <a:lnTo>
                    <a:pt x="126124" y="121147"/>
                  </a:lnTo>
                  <a:lnTo>
                    <a:pt x="123635" y="123766"/>
                  </a:lnTo>
                  <a:lnTo>
                    <a:pt x="121016" y="126255"/>
                  </a:lnTo>
                  <a:lnTo>
                    <a:pt x="118265" y="128481"/>
                  </a:lnTo>
                  <a:lnTo>
                    <a:pt x="115515" y="130708"/>
                  </a:lnTo>
                  <a:lnTo>
                    <a:pt x="112634" y="132672"/>
                  </a:lnTo>
                  <a:lnTo>
                    <a:pt x="109753" y="134506"/>
                  </a:lnTo>
                  <a:lnTo>
                    <a:pt x="106740" y="136208"/>
                  </a:lnTo>
                  <a:lnTo>
                    <a:pt x="103597" y="137649"/>
                  </a:lnTo>
                  <a:lnTo>
                    <a:pt x="100454" y="139090"/>
                  </a:lnTo>
                  <a:lnTo>
                    <a:pt x="97310" y="140268"/>
                  </a:lnTo>
                  <a:lnTo>
                    <a:pt x="94036" y="141316"/>
                  </a:lnTo>
                  <a:lnTo>
                    <a:pt x="90762" y="142233"/>
                  </a:lnTo>
                  <a:lnTo>
                    <a:pt x="87488" y="142888"/>
                  </a:lnTo>
                  <a:lnTo>
                    <a:pt x="84214" y="143411"/>
                  </a:lnTo>
                  <a:lnTo>
                    <a:pt x="80808" y="143804"/>
                  </a:lnTo>
                  <a:lnTo>
                    <a:pt x="77534" y="144066"/>
                  </a:lnTo>
                  <a:lnTo>
                    <a:pt x="74129" y="144197"/>
                  </a:lnTo>
                  <a:lnTo>
                    <a:pt x="70724" y="144066"/>
                  </a:lnTo>
                  <a:lnTo>
                    <a:pt x="67450" y="143804"/>
                  </a:lnTo>
                  <a:lnTo>
                    <a:pt x="64044" y="143411"/>
                  </a:lnTo>
                  <a:lnTo>
                    <a:pt x="60770" y="142888"/>
                  </a:lnTo>
                  <a:lnTo>
                    <a:pt x="57365" y="142233"/>
                  </a:lnTo>
                  <a:lnTo>
                    <a:pt x="54222" y="141316"/>
                  </a:lnTo>
                  <a:lnTo>
                    <a:pt x="50948" y="140268"/>
                  </a:lnTo>
                  <a:lnTo>
                    <a:pt x="47804" y="139090"/>
                  </a:lnTo>
                  <a:lnTo>
                    <a:pt x="44661" y="137649"/>
                  </a:lnTo>
                  <a:lnTo>
                    <a:pt x="41518" y="136208"/>
                  </a:lnTo>
                  <a:lnTo>
                    <a:pt x="38506" y="134506"/>
                  </a:lnTo>
                  <a:lnTo>
                    <a:pt x="35624" y="132672"/>
                  </a:lnTo>
                  <a:lnTo>
                    <a:pt x="32743" y="130708"/>
                  </a:lnTo>
                  <a:lnTo>
                    <a:pt x="29862" y="128481"/>
                  </a:lnTo>
                  <a:lnTo>
                    <a:pt x="27242" y="126124"/>
                  </a:lnTo>
                  <a:lnTo>
                    <a:pt x="24623" y="123635"/>
                  </a:lnTo>
                  <a:lnTo>
                    <a:pt x="22134" y="121016"/>
                  </a:lnTo>
                  <a:lnTo>
                    <a:pt x="19777" y="118396"/>
                  </a:lnTo>
                  <a:lnTo>
                    <a:pt x="17681" y="115515"/>
                  </a:lnTo>
                  <a:lnTo>
                    <a:pt x="15586" y="112765"/>
                  </a:lnTo>
                  <a:lnTo>
                    <a:pt x="13752" y="109753"/>
                  </a:lnTo>
                  <a:lnTo>
                    <a:pt x="12050" y="106740"/>
                  </a:lnTo>
                  <a:lnTo>
                    <a:pt x="10609" y="103597"/>
                  </a:lnTo>
                  <a:lnTo>
                    <a:pt x="9169" y="100585"/>
                  </a:lnTo>
                  <a:lnTo>
                    <a:pt x="7990" y="97310"/>
                  </a:lnTo>
                  <a:lnTo>
                    <a:pt x="6942" y="94167"/>
                  </a:lnTo>
                  <a:lnTo>
                    <a:pt x="6156" y="90893"/>
                  </a:lnTo>
                  <a:lnTo>
                    <a:pt x="5370" y="87488"/>
                  </a:lnTo>
                  <a:lnTo>
                    <a:pt x="4847" y="84214"/>
                  </a:lnTo>
                  <a:lnTo>
                    <a:pt x="4454" y="80808"/>
                  </a:lnTo>
                  <a:lnTo>
                    <a:pt x="4192" y="77534"/>
                  </a:lnTo>
                  <a:lnTo>
                    <a:pt x="4061" y="74129"/>
                  </a:lnTo>
                  <a:lnTo>
                    <a:pt x="4192" y="70855"/>
                  </a:lnTo>
                  <a:lnTo>
                    <a:pt x="4454" y="67450"/>
                  </a:lnTo>
                  <a:lnTo>
                    <a:pt x="4847" y="64044"/>
                  </a:lnTo>
                  <a:lnTo>
                    <a:pt x="5370" y="60770"/>
                  </a:lnTo>
                  <a:lnTo>
                    <a:pt x="6025" y="57496"/>
                  </a:lnTo>
                  <a:lnTo>
                    <a:pt x="6942" y="54222"/>
                  </a:lnTo>
                  <a:lnTo>
                    <a:pt x="7990" y="50948"/>
                  </a:lnTo>
                  <a:lnTo>
                    <a:pt x="9169" y="47804"/>
                  </a:lnTo>
                  <a:lnTo>
                    <a:pt x="10609" y="44661"/>
                  </a:lnTo>
                  <a:lnTo>
                    <a:pt x="12050" y="41518"/>
                  </a:lnTo>
                  <a:lnTo>
                    <a:pt x="13752" y="38506"/>
                  </a:lnTo>
                  <a:lnTo>
                    <a:pt x="15586" y="35624"/>
                  </a:lnTo>
                  <a:lnTo>
                    <a:pt x="17551" y="32743"/>
                  </a:lnTo>
                  <a:lnTo>
                    <a:pt x="19777" y="29993"/>
                  </a:lnTo>
                  <a:lnTo>
                    <a:pt x="22134" y="27242"/>
                  </a:lnTo>
                  <a:lnTo>
                    <a:pt x="24492" y="24623"/>
                  </a:lnTo>
                  <a:lnTo>
                    <a:pt x="27111" y="22134"/>
                  </a:lnTo>
                  <a:lnTo>
                    <a:pt x="29862" y="19908"/>
                  </a:lnTo>
                  <a:lnTo>
                    <a:pt x="32612" y="17681"/>
                  </a:lnTo>
                  <a:lnTo>
                    <a:pt x="35493" y="15717"/>
                  </a:lnTo>
                  <a:lnTo>
                    <a:pt x="38506" y="13883"/>
                  </a:lnTo>
                  <a:lnTo>
                    <a:pt x="41518" y="12181"/>
                  </a:lnTo>
                  <a:lnTo>
                    <a:pt x="44530" y="10609"/>
                  </a:lnTo>
                  <a:lnTo>
                    <a:pt x="47673" y="9299"/>
                  </a:lnTo>
                  <a:lnTo>
                    <a:pt x="50817" y="8121"/>
                  </a:lnTo>
                  <a:lnTo>
                    <a:pt x="54091" y="7073"/>
                  </a:lnTo>
                  <a:lnTo>
                    <a:pt x="57365" y="6156"/>
                  </a:lnTo>
                  <a:lnTo>
                    <a:pt x="60639" y="5501"/>
                  </a:lnTo>
                  <a:lnTo>
                    <a:pt x="64044" y="4847"/>
                  </a:lnTo>
                  <a:lnTo>
                    <a:pt x="67319" y="4454"/>
                  </a:lnTo>
                  <a:lnTo>
                    <a:pt x="70724" y="4323"/>
                  </a:lnTo>
                  <a:lnTo>
                    <a:pt x="73998" y="4192"/>
                  </a:lnTo>
                  <a:close/>
                  <a:moveTo>
                    <a:pt x="73998" y="1"/>
                  </a:moveTo>
                  <a:lnTo>
                    <a:pt x="70462" y="132"/>
                  </a:lnTo>
                  <a:lnTo>
                    <a:pt x="66926" y="394"/>
                  </a:lnTo>
                  <a:lnTo>
                    <a:pt x="63390" y="787"/>
                  </a:lnTo>
                  <a:lnTo>
                    <a:pt x="59853" y="1441"/>
                  </a:lnTo>
                  <a:lnTo>
                    <a:pt x="56448" y="2227"/>
                  </a:lnTo>
                  <a:lnTo>
                    <a:pt x="52912" y="3144"/>
                  </a:lnTo>
                  <a:lnTo>
                    <a:pt x="49507" y="4192"/>
                  </a:lnTo>
                  <a:lnTo>
                    <a:pt x="46102" y="5501"/>
                  </a:lnTo>
                  <a:lnTo>
                    <a:pt x="42827" y="6942"/>
                  </a:lnTo>
                  <a:lnTo>
                    <a:pt x="39553" y="8514"/>
                  </a:lnTo>
                  <a:lnTo>
                    <a:pt x="36410" y="10347"/>
                  </a:lnTo>
                  <a:lnTo>
                    <a:pt x="33267" y="12312"/>
                  </a:lnTo>
                  <a:lnTo>
                    <a:pt x="30254" y="14407"/>
                  </a:lnTo>
                  <a:lnTo>
                    <a:pt x="27242" y="16634"/>
                  </a:lnTo>
                  <a:lnTo>
                    <a:pt x="24361" y="19122"/>
                  </a:lnTo>
                  <a:lnTo>
                    <a:pt x="21611" y="21742"/>
                  </a:lnTo>
                  <a:lnTo>
                    <a:pt x="18991" y="24492"/>
                  </a:lnTo>
                  <a:lnTo>
                    <a:pt x="16503" y="27373"/>
                  </a:lnTo>
                  <a:lnTo>
                    <a:pt x="14276" y="30254"/>
                  </a:lnTo>
                  <a:lnTo>
                    <a:pt x="12181" y="33398"/>
                  </a:lnTo>
                  <a:lnTo>
                    <a:pt x="10216" y="36410"/>
                  </a:lnTo>
                  <a:lnTo>
                    <a:pt x="8383" y="39684"/>
                  </a:lnTo>
                  <a:lnTo>
                    <a:pt x="6811" y="42958"/>
                  </a:lnTo>
                  <a:lnTo>
                    <a:pt x="5370" y="46233"/>
                  </a:lnTo>
                  <a:lnTo>
                    <a:pt x="4061" y="49638"/>
                  </a:lnTo>
                  <a:lnTo>
                    <a:pt x="3013" y="53043"/>
                  </a:lnTo>
                  <a:lnTo>
                    <a:pt x="2096" y="56448"/>
                  </a:lnTo>
                  <a:lnTo>
                    <a:pt x="1310" y="59984"/>
                  </a:lnTo>
                  <a:lnTo>
                    <a:pt x="787" y="63521"/>
                  </a:lnTo>
                  <a:lnTo>
                    <a:pt x="263" y="67057"/>
                  </a:lnTo>
                  <a:lnTo>
                    <a:pt x="1" y="70593"/>
                  </a:lnTo>
                  <a:lnTo>
                    <a:pt x="1" y="74129"/>
                  </a:lnTo>
                  <a:lnTo>
                    <a:pt x="1" y="77665"/>
                  </a:lnTo>
                  <a:lnTo>
                    <a:pt x="263" y="81201"/>
                  </a:lnTo>
                  <a:lnTo>
                    <a:pt x="787" y="84868"/>
                  </a:lnTo>
                  <a:lnTo>
                    <a:pt x="1310" y="88274"/>
                  </a:lnTo>
                  <a:lnTo>
                    <a:pt x="2096" y="91810"/>
                  </a:lnTo>
                  <a:lnTo>
                    <a:pt x="3013" y="95215"/>
                  </a:lnTo>
                  <a:lnTo>
                    <a:pt x="4192" y="98751"/>
                  </a:lnTo>
                  <a:lnTo>
                    <a:pt x="5370" y="102025"/>
                  </a:lnTo>
                  <a:lnTo>
                    <a:pt x="6811" y="105431"/>
                  </a:lnTo>
                  <a:lnTo>
                    <a:pt x="8514" y="108705"/>
                  </a:lnTo>
                  <a:lnTo>
                    <a:pt x="10216" y="111848"/>
                  </a:lnTo>
                  <a:lnTo>
                    <a:pt x="12181" y="114991"/>
                  </a:lnTo>
                  <a:lnTo>
                    <a:pt x="14276" y="118004"/>
                  </a:lnTo>
                  <a:lnTo>
                    <a:pt x="16634" y="121016"/>
                  </a:lnTo>
                  <a:lnTo>
                    <a:pt x="18991" y="123766"/>
                  </a:lnTo>
                  <a:lnTo>
                    <a:pt x="21611" y="126647"/>
                  </a:lnTo>
                  <a:lnTo>
                    <a:pt x="24492" y="129267"/>
                  </a:lnTo>
                  <a:lnTo>
                    <a:pt x="27242" y="131624"/>
                  </a:lnTo>
                  <a:lnTo>
                    <a:pt x="30254" y="133982"/>
                  </a:lnTo>
                  <a:lnTo>
                    <a:pt x="33267" y="136077"/>
                  </a:lnTo>
                  <a:lnTo>
                    <a:pt x="36410" y="138042"/>
                  </a:lnTo>
                  <a:lnTo>
                    <a:pt x="39684" y="139875"/>
                  </a:lnTo>
                  <a:lnTo>
                    <a:pt x="42827" y="141447"/>
                  </a:lnTo>
                  <a:lnTo>
                    <a:pt x="46233" y="142888"/>
                  </a:lnTo>
                  <a:lnTo>
                    <a:pt x="49638" y="144197"/>
                  </a:lnTo>
                  <a:lnTo>
                    <a:pt x="53043" y="145245"/>
                  </a:lnTo>
                  <a:lnTo>
                    <a:pt x="56448" y="146162"/>
                  </a:lnTo>
                  <a:lnTo>
                    <a:pt x="59984" y="146948"/>
                  </a:lnTo>
                  <a:lnTo>
                    <a:pt x="63521" y="147472"/>
                  </a:lnTo>
                  <a:lnTo>
                    <a:pt x="67057" y="147995"/>
                  </a:lnTo>
                  <a:lnTo>
                    <a:pt x="70593" y="148257"/>
                  </a:lnTo>
                  <a:lnTo>
                    <a:pt x="77665" y="148257"/>
                  </a:lnTo>
                  <a:lnTo>
                    <a:pt x="81201" y="147995"/>
                  </a:lnTo>
                  <a:lnTo>
                    <a:pt x="84737" y="147472"/>
                  </a:lnTo>
                  <a:lnTo>
                    <a:pt x="88274" y="146948"/>
                  </a:lnTo>
                  <a:lnTo>
                    <a:pt x="91810" y="146162"/>
                  </a:lnTo>
                  <a:lnTo>
                    <a:pt x="95215" y="145245"/>
                  </a:lnTo>
                  <a:lnTo>
                    <a:pt x="98620" y="144197"/>
                  </a:lnTo>
                  <a:lnTo>
                    <a:pt x="102025" y="142888"/>
                  </a:lnTo>
                  <a:lnTo>
                    <a:pt x="105300" y="141447"/>
                  </a:lnTo>
                  <a:lnTo>
                    <a:pt x="108574" y="139875"/>
                  </a:lnTo>
                  <a:lnTo>
                    <a:pt x="111848" y="138042"/>
                  </a:lnTo>
                  <a:lnTo>
                    <a:pt x="114860" y="136077"/>
                  </a:lnTo>
                  <a:lnTo>
                    <a:pt x="118004" y="133982"/>
                  </a:lnTo>
                  <a:lnTo>
                    <a:pt x="120885" y="131755"/>
                  </a:lnTo>
                  <a:lnTo>
                    <a:pt x="123766" y="129267"/>
                  </a:lnTo>
                  <a:lnTo>
                    <a:pt x="126517" y="126647"/>
                  </a:lnTo>
                  <a:lnTo>
                    <a:pt x="129136" y="123897"/>
                  </a:lnTo>
                  <a:lnTo>
                    <a:pt x="131624" y="121016"/>
                  </a:lnTo>
                  <a:lnTo>
                    <a:pt x="133851" y="118004"/>
                  </a:lnTo>
                  <a:lnTo>
                    <a:pt x="136077" y="114991"/>
                  </a:lnTo>
                  <a:lnTo>
                    <a:pt x="137911" y="111848"/>
                  </a:lnTo>
                  <a:lnTo>
                    <a:pt x="139744" y="108705"/>
                  </a:lnTo>
                  <a:lnTo>
                    <a:pt x="141316" y="105431"/>
                  </a:lnTo>
                  <a:lnTo>
                    <a:pt x="142757" y="102156"/>
                  </a:lnTo>
                  <a:lnTo>
                    <a:pt x="144066" y="98751"/>
                  </a:lnTo>
                  <a:lnTo>
                    <a:pt x="145114" y="95346"/>
                  </a:lnTo>
                  <a:lnTo>
                    <a:pt x="146031" y="91810"/>
                  </a:lnTo>
                  <a:lnTo>
                    <a:pt x="146817" y="88405"/>
                  </a:lnTo>
                  <a:lnTo>
                    <a:pt x="147472" y="84868"/>
                  </a:lnTo>
                  <a:lnTo>
                    <a:pt x="147864" y="81332"/>
                  </a:lnTo>
                  <a:lnTo>
                    <a:pt x="148126" y="77796"/>
                  </a:lnTo>
                  <a:lnTo>
                    <a:pt x="148257" y="74260"/>
                  </a:lnTo>
                  <a:lnTo>
                    <a:pt x="148126" y="70593"/>
                  </a:lnTo>
                  <a:lnTo>
                    <a:pt x="147864" y="67057"/>
                  </a:lnTo>
                  <a:lnTo>
                    <a:pt x="147472" y="63521"/>
                  </a:lnTo>
                  <a:lnTo>
                    <a:pt x="146817" y="59984"/>
                  </a:lnTo>
                  <a:lnTo>
                    <a:pt x="146031" y="56579"/>
                  </a:lnTo>
                  <a:lnTo>
                    <a:pt x="145114" y="53043"/>
                  </a:lnTo>
                  <a:lnTo>
                    <a:pt x="144066" y="49638"/>
                  </a:lnTo>
                  <a:lnTo>
                    <a:pt x="142757" y="46233"/>
                  </a:lnTo>
                  <a:lnTo>
                    <a:pt x="141316" y="42958"/>
                  </a:lnTo>
                  <a:lnTo>
                    <a:pt x="139744" y="39684"/>
                  </a:lnTo>
                  <a:lnTo>
                    <a:pt x="137911" y="36541"/>
                  </a:lnTo>
                  <a:lnTo>
                    <a:pt x="135946" y="33398"/>
                  </a:lnTo>
                  <a:lnTo>
                    <a:pt x="133851" y="30385"/>
                  </a:lnTo>
                  <a:lnTo>
                    <a:pt x="131624" y="27373"/>
                  </a:lnTo>
                  <a:lnTo>
                    <a:pt x="129136" y="24492"/>
                  </a:lnTo>
                  <a:lnTo>
                    <a:pt x="126517" y="21742"/>
                  </a:lnTo>
                  <a:lnTo>
                    <a:pt x="123766" y="19122"/>
                  </a:lnTo>
                  <a:lnTo>
                    <a:pt x="120885" y="16634"/>
                  </a:lnTo>
                  <a:lnTo>
                    <a:pt x="117873" y="14407"/>
                  </a:lnTo>
                  <a:lnTo>
                    <a:pt x="114860" y="12312"/>
                  </a:lnTo>
                  <a:lnTo>
                    <a:pt x="111717" y="10347"/>
                  </a:lnTo>
                  <a:lnTo>
                    <a:pt x="108574" y="8514"/>
                  </a:lnTo>
                  <a:lnTo>
                    <a:pt x="105300" y="6942"/>
                  </a:lnTo>
                  <a:lnTo>
                    <a:pt x="102025" y="5501"/>
                  </a:lnTo>
                  <a:lnTo>
                    <a:pt x="98620" y="4192"/>
                  </a:lnTo>
                  <a:lnTo>
                    <a:pt x="95215" y="3144"/>
                  </a:lnTo>
                  <a:lnTo>
                    <a:pt x="91679" y="2227"/>
                  </a:lnTo>
                  <a:lnTo>
                    <a:pt x="88274" y="1441"/>
                  </a:lnTo>
                  <a:lnTo>
                    <a:pt x="84737" y="787"/>
                  </a:lnTo>
                  <a:lnTo>
                    <a:pt x="81201" y="394"/>
                  </a:lnTo>
                  <a:lnTo>
                    <a:pt x="77665" y="132"/>
                  </a:lnTo>
                  <a:lnTo>
                    <a:pt x="73998"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90" name="Google Shape;490;p35"/>
            <p:cNvSpPr/>
            <p:nvPr/>
          </p:nvSpPr>
          <p:spPr>
            <a:xfrm>
              <a:off x="2497025" y="1547800"/>
              <a:ext cx="615575" cy="2622675"/>
            </a:xfrm>
            <a:custGeom>
              <a:rect b="b" l="l" r="r" t="t"/>
              <a:pathLst>
                <a:path extrusionOk="0" h="104907" w="24623">
                  <a:moveTo>
                    <a:pt x="2882" y="1"/>
                  </a:moveTo>
                  <a:lnTo>
                    <a:pt x="1" y="2882"/>
                  </a:lnTo>
                  <a:lnTo>
                    <a:pt x="2489" y="5501"/>
                  </a:lnTo>
                  <a:lnTo>
                    <a:pt x="4846" y="8252"/>
                  </a:lnTo>
                  <a:lnTo>
                    <a:pt x="6942" y="11002"/>
                  </a:lnTo>
                  <a:lnTo>
                    <a:pt x="8906" y="13883"/>
                  </a:lnTo>
                  <a:lnTo>
                    <a:pt x="10740" y="16895"/>
                  </a:lnTo>
                  <a:lnTo>
                    <a:pt x="12443" y="19908"/>
                  </a:lnTo>
                  <a:lnTo>
                    <a:pt x="14014" y="22920"/>
                  </a:lnTo>
                  <a:lnTo>
                    <a:pt x="15324" y="26063"/>
                  </a:lnTo>
                  <a:lnTo>
                    <a:pt x="16503" y="29338"/>
                  </a:lnTo>
                  <a:lnTo>
                    <a:pt x="17550" y="32481"/>
                  </a:lnTo>
                  <a:lnTo>
                    <a:pt x="18467" y="35755"/>
                  </a:lnTo>
                  <a:lnTo>
                    <a:pt x="19253" y="39029"/>
                  </a:lnTo>
                  <a:lnTo>
                    <a:pt x="19777" y="42434"/>
                  </a:lnTo>
                  <a:lnTo>
                    <a:pt x="20170" y="45709"/>
                  </a:lnTo>
                  <a:lnTo>
                    <a:pt x="20432" y="49114"/>
                  </a:lnTo>
                  <a:lnTo>
                    <a:pt x="20432" y="52519"/>
                  </a:lnTo>
                  <a:lnTo>
                    <a:pt x="20432" y="55793"/>
                  </a:lnTo>
                  <a:lnTo>
                    <a:pt x="20170" y="59198"/>
                  </a:lnTo>
                  <a:lnTo>
                    <a:pt x="19777" y="62604"/>
                  </a:lnTo>
                  <a:lnTo>
                    <a:pt x="19253" y="65878"/>
                  </a:lnTo>
                  <a:lnTo>
                    <a:pt x="18467" y="69152"/>
                  </a:lnTo>
                  <a:lnTo>
                    <a:pt x="17550" y="72426"/>
                  </a:lnTo>
                  <a:lnTo>
                    <a:pt x="16503" y="75700"/>
                  </a:lnTo>
                  <a:lnTo>
                    <a:pt x="15324" y="78844"/>
                  </a:lnTo>
                  <a:lnTo>
                    <a:pt x="14014" y="81987"/>
                  </a:lnTo>
                  <a:lnTo>
                    <a:pt x="12443" y="85130"/>
                  </a:lnTo>
                  <a:lnTo>
                    <a:pt x="10740" y="88142"/>
                  </a:lnTo>
                  <a:lnTo>
                    <a:pt x="8906" y="91024"/>
                  </a:lnTo>
                  <a:lnTo>
                    <a:pt x="6942" y="93905"/>
                  </a:lnTo>
                  <a:lnTo>
                    <a:pt x="4846" y="96655"/>
                  </a:lnTo>
                  <a:lnTo>
                    <a:pt x="2489" y="99406"/>
                  </a:lnTo>
                  <a:lnTo>
                    <a:pt x="1" y="102025"/>
                  </a:lnTo>
                  <a:lnTo>
                    <a:pt x="2882" y="104906"/>
                  </a:lnTo>
                  <a:lnTo>
                    <a:pt x="5501" y="102156"/>
                  </a:lnTo>
                  <a:lnTo>
                    <a:pt x="7990" y="99275"/>
                  </a:lnTo>
                  <a:lnTo>
                    <a:pt x="10216" y="96394"/>
                  </a:lnTo>
                  <a:lnTo>
                    <a:pt x="12443" y="93250"/>
                  </a:lnTo>
                  <a:lnTo>
                    <a:pt x="14276" y="90238"/>
                  </a:lnTo>
                  <a:lnTo>
                    <a:pt x="16110" y="86964"/>
                  </a:lnTo>
                  <a:lnTo>
                    <a:pt x="17681" y="83690"/>
                  </a:lnTo>
                  <a:lnTo>
                    <a:pt x="19122" y="80415"/>
                  </a:lnTo>
                  <a:lnTo>
                    <a:pt x="20432" y="77010"/>
                  </a:lnTo>
                  <a:lnTo>
                    <a:pt x="21479" y="73605"/>
                  </a:lnTo>
                  <a:lnTo>
                    <a:pt x="22527" y="70200"/>
                  </a:lnTo>
                  <a:lnTo>
                    <a:pt x="23182" y="66664"/>
                  </a:lnTo>
                  <a:lnTo>
                    <a:pt x="23837" y="63127"/>
                  </a:lnTo>
                  <a:lnTo>
                    <a:pt x="24230" y="59591"/>
                  </a:lnTo>
                  <a:lnTo>
                    <a:pt x="24492" y="56055"/>
                  </a:lnTo>
                  <a:lnTo>
                    <a:pt x="24623" y="52519"/>
                  </a:lnTo>
                  <a:lnTo>
                    <a:pt x="24492" y="48983"/>
                  </a:lnTo>
                  <a:lnTo>
                    <a:pt x="24230" y="45316"/>
                  </a:lnTo>
                  <a:lnTo>
                    <a:pt x="23837" y="41780"/>
                  </a:lnTo>
                  <a:lnTo>
                    <a:pt x="23182" y="38243"/>
                  </a:lnTo>
                  <a:lnTo>
                    <a:pt x="22527" y="34838"/>
                  </a:lnTo>
                  <a:lnTo>
                    <a:pt x="21479" y="31302"/>
                  </a:lnTo>
                  <a:lnTo>
                    <a:pt x="20432" y="27897"/>
                  </a:lnTo>
                  <a:lnTo>
                    <a:pt x="19122" y="24492"/>
                  </a:lnTo>
                  <a:lnTo>
                    <a:pt x="17681" y="21217"/>
                  </a:lnTo>
                  <a:lnTo>
                    <a:pt x="16110" y="17943"/>
                  </a:lnTo>
                  <a:lnTo>
                    <a:pt x="14276" y="14800"/>
                  </a:lnTo>
                  <a:lnTo>
                    <a:pt x="12443" y="11657"/>
                  </a:lnTo>
                  <a:lnTo>
                    <a:pt x="10216" y="8644"/>
                  </a:lnTo>
                  <a:lnTo>
                    <a:pt x="7990" y="5632"/>
                  </a:lnTo>
                  <a:lnTo>
                    <a:pt x="5501" y="2751"/>
                  </a:lnTo>
                  <a:lnTo>
                    <a:pt x="2882"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91" name="Google Shape;491;p35"/>
            <p:cNvSpPr/>
            <p:nvPr/>
          </p:nvSpPr>
          <p:spPr>
            <a:xfrm>
              <a:off x="2497025" y="1547800"/>
              <a:ext cx="2622675" cy="615575"/>
            </a:xfrm>
            <a:custGeom>
              <a:rect b="b" l="l" r="r" t="t"/>
              <a:pathLst>
                <a:path extrusionOk="0" h="24623" w="104907">
                  <a:moveTo>
                    <a:pt x="2882" y="1"/>
                  </a:moveTo>
                  <a:lnTo>
                    <a:pt x="1" y="2882"/>
                  </a:lnTo>
                  <a:lnTo>
                    <a:pt x="2751" y="5501"/>
                  </a:lnTo>
                  <a:lnTo>
                    <a:pt x="5632" y="7990"/>
                  </a:lnTo>
                  <a:lnTo>
                    <a:pt x="8514" y="10347"/>
                  </a:lnTo>
                  <a:lnTo>
                    <a:pt x="11657" y="12443"/>
                  </a:lnTo>
                  <a:lnTo>
                    <a:pt x="14800" y="14407"/>
                  </a:lnTo>
                  <a:lnTo>
                    <a:pt x="17943" y="16110"/>
                  </a:lnTo>
                  <a:lnTo>
                    <a:pt x="21217" y="17812"/>
                  </a:lnTo>
                  <a:lnTo>
                    <a:pt x="24492" y="19253"/>
                  </a:lnTo>
                  <a:lnTo>
                    <a:pt x="27897" y="20432"/>
                  </a:lnTo>
                  <a:lnTo>
                    <a:pt x="31302" y="21610"/>
                  </a:lnTo>
                  <a:lnTo>
                    <a:pt x="34707" y="22527"/>
                  </a:lnTo>
                  <a:lnTo>
                    <a:pt x="38243" y="23313"/>
                  </a:lnTo>
                  <a:lnTo>
                    <a:pt x="41780" y="23837"/>
                  </a:lnTo>
                  <a:lnTo>
                    <a:pt x="45316" y="24230"/>
                  </a:lnTo>
                  <a:lnTo>
                    <a:pt x="48852" y="24492"/>
                  </a:lnTo>
                  <a:lnTo>
                    <a:pt x="52388" y="24623"/>
                  </a:lnTo>
                  <a:lnTo>
                    <a:pt x="56055" y="24492"/>
                  </a:lnTo>
                  <a:lnTo>
                    <a:pt x="59591" y="24230"/>
                  </a:lnTo>
                  <a:lnTo>
                    <a:pt x="63127" y="23837"/>
                  </a:lnTo>
                  <a:lnTo>
                    <a:pt x="66664" y="23313"/>
                  </a:lnTo>
                  <a:lnTo>
                    <a:pt x="70069" y="22527"/>
                  </a:lnTo>
                  <a:lnTo>
                    <a:pt x="73605" y="21610"/>
                  </a:lnTo>
                  <a:lnTo>
                    <a:pt x="77010" y="20432"/>
                  </a:lnTo>
                  <a:lnTo>
                    <a:pt x="80415" y="19253"/>
                  </a:lnTo>
                  <a:lnTo>
                    <a:pt x="83690" y="17812"/>
                  </a:lnTo>
                  <a:lnTo>
                    <a:pt x="86964" y="16110"/>
                  </a:lnTo>
                  <a:lnTo>
                    <a:pt x="90107" y="14407"/>
                  </a:lnTo>
                  <a:lnTo>
                    <a:pt x="93250" y="12443"/>
                  </a:lnTo>
                  <a:lnTo>
                    <a:pt x="96263" y="10347"/>
                  </a:lnTo>
                  <a:lnTo>
                    <a:pt x="99275" y="7990"/>
                  </a:lnTo>
                  <a:lnTo>
                    <a:pt x="102156" y="5501"/>
                  </a:lnTo>
                  <a:lnTo>
                    <a:pt x="104907" y="2882"/>
                  </a:lnTo>
                  <a:lnTo>
                    <a:pt x="102025" y="1"/>
                  </a:lnTo>
                  <a:lnTo>
                    <a:pt x="99406" y="2489"/>
                  </a:lnTo>
                  <a:lnTo>
                    <a:pt x="96655" y="4846"/>
                  </a:lnTo>
                  <a:lnTo>
                    <a:pt x="93905" y="6942"/>
                  </a:lnTo>
                  <a:lnTo>
                    <a:pt x="91024" y="9037"/>
                  </a:lnTo>
                  <a:lnTo>
                    <a:pt x="88012" y="10871"/>
                  </a:lnTo>
                  <a:lnTo>
                    <a:pt x="84999" y="12574"/>
                  </a:lnTo>
                  <a:lnTo>
                    <a:pt x="81987" y="14014"/>
                  </a:lnTo>
                  <a:lnTo>
                    <a:pt x="78844" y="15455"/>
                  </a:lnTo>
                  <a:lnTo>
                    <a:pt x="75570" y="16634"/>
                  </a:lnTo>
                  <a:lnTo>
                    <a:pt x="72426" y="17681"/>
                  </a:lnTo>
                  <a:lnTo>
                    <a:pt x="69152" y="18467"/>
                  </a:lnTo>
                  <a:lnTo>
                    <a:pt x="65878" y="19253"/>
                  </a:lnTo>
                  <a:lnTo>
                    <a:pt x="62473" y="19777"/>
                  </a:lnTo>
                  <a:lnTo>
                    <a:pt x="59198" y="20170"/>
                  </a:lnTo>
                  <a:lnTo>
                    <a:pt x="55793" y="20432"/>
                  </a:lnTo>
                  <a:lnTo>
                    <a:pt x="52388" y="20563"/>
                  </a:lnTo>
                  <a:lnTo>
                    <a:pt x="49114" y="20432"/>
                  </a:lnTo>
                  <a:lnTo>
                    <a:pt x="45709" y="20170"/>
                  </a:lnTo>
                  <a:lnTo>
                    <a:pt x="42434" y="19777"/>
                  </a:lnTo>
                  <a:lnTo>
                    <a:pt x="39029" y="19253"/>
                  </a:lnTo>
                  <a:lnTo>
                    <a:pt x="35755" y="18467"/>
                  </a:lnTo>
                  <a:lnTo>
                    <a:pt x="32481" y="17681"/>
                  </a:lnTo>
                  <a:lnTo>
                    <a:pt x="29207" y="16634"/>
                  </a:lnTo>
                  <a:lnTo>
                    <a:pt x="26063" y="15455"/>
                  </a:lnTo>
                  <a:lnTo>
                    <a:pt x="22920" y="14014"/>
                  </a:lnTo>
                  <a:lnTo>
                    <a:pt x="19908" y="12574"/>
                  </a:lnTo>
                  <a:lnTo>
                    <a:pt x="16765" y="10871"/>
                  </a:lnTo>
                  <a:lnTo>
                    <a:pt x="13883" y="9037"/>
                  </a:lnTo>
                  <a:lnTo>
                    <a:pt x="11002" y="6942"/>
                  </a:lnTo>
                  <a:lnTo>
                    <a:pt x="8252" y="4846"/>
                  </a:lnTo>
                  <a:lnTo>
                    <a:pt x="5501" y="2489"/>
                  </a:lnTo>
                  <a:lnTo>
                    <a:pt x="2882"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92" name="Google Shape;492;p35"/>
            <p:cNvSpPr/>
            <p:nvPr/>
          </p:nvSpPr>
          <p:spPr>
            <a:xfrm>
              <a:off x="2497025" y="3554900"/>
              <a:ext cx="2622675" cy="615575"/>
            </a:xfrm>
            <a:custGeom>
              <a:rect b="b" l="l" r="r" t="t"/>
              <a:pathLst>
                <a:path extrusionOk="0" h="24623" w="104907">
                  <a:moveTo>
                    <a:pt x="52388" y="0"/>
                  </a:moveTo>
                  <a:lnTo>
                    <a:pt x="48721" y="131"/>
                  </a:lnTo>
                  <a:lnTo>
                    <a:pt x="45054" y="393"/>
                  </a:lnTo>
                  <a:lnTo>
                    <a:pt x="41387" y="786"/>
                  </a:lnTo>
                  <a:lnTo>
                    <a:pt x="37851" y="1441"/>
                  </a:lnTo>
                  <a:lnTo>
                    <a:pt x="34314" y="2227"/>
                  </a:lnTo>
                  <a:lnTo>
                    <a:pt x="30778" y="3144"/>
                  </a:lnTo>
                  <a:lnTo>
                    <a:pt x="27373" y="4322"/>
                  </a:lnTo>
                  <a:lnTo>
                    <a:pt x="24099" y="5632"/>
                  </a:lnTo>
                  <a:lnTo>
                    <a:pt x="20694" y="7073"/>
                  </a:lnTo>
                  <a:lnTo>
                    <a:pt x="17550" y="8644"/>
                  </a:lnTo>
                  <a:lnTo>
                    <a:pt x="14407" y="10478"/>
                  </a:lnTo>
                  <a:lnTo>
                    <a:pt x="11264" y="12442"/>
                  </a:lnTo>
                  <a:lnTo>
                    <a:pt x="8383" y="14538"/>
                  </a:lnTo>
                  <a:lnTo>
                    <a:pt x="5501" y="16764"/>
                  </a:lnTo>
                  <a:lnTo>
                    <a:pt x="2620" y="19253"/>
                  </a:lnTo>
                  <a:lnTo>
                    <a:pt x="1" y="21741"/>
                  </a:lnTo>
                  <a:lnTo>
                    <a:pt x="2882" y="24622"/>
                  </a:lnTo>
                  <a:lnTo>
                    <a:pt x="5370" y="22265"/>
                  </a:lnTo>
                  <a:lnTo>
                    <a:pt x="8121" y="19908"/>
                  </a:lnTo>
                  <a:lnTo>
                    <a:pt x="10740" y="17812"/>
                  </a:lnTo>
                  <a:lnTo>
                    <a:pt x="13621" y="15848"/>
                  </a:lnTo>
                  <a:lnTo>
                    <a:pt x="16503" y="14014"/>
                  </a:lnTo>
                  <a:lnTo>
                    <a:pt x="19515" y="12311"/>
                  </a:lnTo>
                  <a:lnTo>
                    <a:pt x="22527" y="10871"/>
                  </a:lnTo>
                  <a:lnTo>
                    <a:pt x="25670" y="9430"/>
                  </a:lnTo>
                  <a:lnTo>
                    <a:pt x="28814" y="8251"/>
                  </a:lnTo>
                  <a:lnTo>
                    <a:pt x="32088" y="7073"/>
                  </a:lnTo>
                  <a:lnTo>
                    <a:pt x="35362" y="6287"/>
                  </a:lnTo>
                  <a:lnTo>
                    <a:pt x="38636" y="5501"/>
                  </a:lnTo>
                  <a:lnTo>
                    <a:pt x="42042" y="4846"/>
                  </a:lnTo>
                  <a:lnTo>
                    <a:pt x="45447" y="4453"/>
                  </a:lnTo>
                  <a:lnTo>
                    <a:pt x="48983" y="4191"/>
                  </a:lnTo>
                  <a:lnTo>
                    <a:pt x="55924" y="4191"/>
                  </a:lnTo>
                  <a:lnTo>
                    <a:pt x="59460" y="4453"/>
                  </a:lnTo>
                  <a:lnTo>
                    <a:pt x="62866" y="4846"/>
                  </a:lnTo>
                  <a:lnTo>
                    <a:pt x="66271" y="5501"/>
                  </a:lnTo>
                  <a:lnTo>
                    <a:pt x="69545" y="6287"/>
                  </a:lnTo>
                  <a:lnTo>
                    <a:pt x="72819" y="7073"/>
                  </a:lnTo>
                  <a:lnTo>
                    <a:pt x="76093" y="8251"/>
                  </a:lnTo>
                  <a:lnTo>
                    <a:pt x="79237" y="9430"/>
                  </a:lnTo>
                  <a:lnTo>
                    <a:pt x="82380" y="10871"/>
                  </a:lnTo>
                  <a:lnTo>
                    <a:pt x="85392" y="12311"/>
                  </a:lnTo>
                  <a:lnTo>
                    <a:pt x="88404" y="14014"/>
                  </a:lnTo>
                  <a:lnTo>
                    <a:pt x="91286" y="15848"/>
                  </a:lnTo>
                  <a:lnTo>
                    <a:pt x="94167" y="17812"/>
                  </a:lnTo>
                  <a:lnTo>
                    <a:pt x="96786" y="19908"/>
                  </a:lnTo>
                  <a:lnTo>
                    <a:pt x="99406" y="22265"/>
                  </a:lnTo>
                  <a:lnTo>
                    <a:pt x="102025" y="24622"/>
                  </a:lnTo>
                  <a:lnTo>
                    <a:pt x="104907" y="21741"/>
                  </a:lnTo>
                  <a:lnTo>
                    <a:pt x="102156" y="19253"/>
                  </a:lnTo>
                  <a:lnTo>
                    <a:pt x="99406" y="16764"/>
                  </a:lnTo>
                  <a:lnTo>
                    <a:pt x="96525" y="14538"/>
                  </a:lnTo>
                  <a:lnTo>
                    <a:pt x="93512" y="12442"/>
                  </a:lnTo>
                  <a:lnTo>
                    <a:pt x="90500" y="10478"/>
                  </a:lnTo>
                  <a:lnTo>
                    <a:pt x="87357" y="8644"/>
                  </a:lnTo>
                  <a:lnTo>
                    <a:pt x="84082" y="7073"/>
                  </a:lnTo>
                  <a:lnTo>
                    <a:pt x="80808" y="5632"/>
                  </a:lnTo>
                  <a:lnTo>
                    <a:pt x="77534" y="4322"/>
                  </a:lnTo>
                  <a:lnTo>
                    <a:pt x="73998" y="3144"/>
                  </a:lnTo>
                  <a:lnTo>
                    <a:pt x="70593" y="2227"/>
                  </a:lnTo>
                  <a:lnTo>
                    <a:pt x="67057" y="1441"/>
                  </a:lnTo>
                  <a:lnTo>
                    <a:pt x="63389" y="786"/>
                  </a:lnTo>
                  <a:lnTo>
                    <a:pt x="59853" y="393"/>
                  </a:lnTo>
                  <a:lnTo>
                    <a:pt x="56186" y="131"/>
                  </a:lnTo>
                  <a:lnTo>
                    <a:pt x="5238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93" name="Google Shape;493;p35"/>
            <p:cNvSpPr/>
            <p:nvPr/>
          </p:nvSpPr>
          <p:spPr>
            <a:xfrm>
              <a:off x="4504125" y="1547800"/>
              <a:ext cx="615575" cy="2622675"/>
            </a:xfrm>
            <a:custGeom>
              <a:rect b="b" l="l" r="r" t="t"/>
              <a:pathLst>
                <a:path extrusionOk="0" h="104907" w="24623">
                  <a:moveTo>
                    <a:pt x="21741" y="1"/>
                  </a:moveTo>
                  <a:lnTo>
                    <a:pt x="19122" y="2751"/>
                  </a:lnTo>
                  <a:lnTo>
                    <a:pt x="16764" y="5501"/>
                  </a:lnTo>
                  <a:lnTo>
                    <a:pt x="14538" y="8383"/>
                  </a:lnTo>
                  <a:lnTo>
                    <a:pt x="12442" y="11395"/>
                  </a:lnTo>
                  <a:lnTo>
                    <a:pt x="10478" y="14407"/>
                  </a:lnTo>
                  <a:lnTo>
                    <a:pt x="8644" y="17550"/>
                  </a:lnTo>
                  <a:lnTo>
                    <a:pt x="7073" y="20825"/>
                  </a:lnTo>
                  <a:lnTo>
                    <a:pt x="5632" y="24099"/>
                  </a:lnTo>
                  <a:lnTo>
                    <a:pt x="4322" y="27504"/>
                  </a:lnTo>
                  <a:lnTo>
                    <a:pt x="3144" y="30909"/>
                  </a:lnTo>
                  <a:lnTo>
                    <a:pt x="2227" y="34314"/>
                  </a:lnTo>
                  <a:lnTo>
                    <a:pt x="1441" y="37850"/>
                  </a:lnTo>
                  <a:lnTo>
                    <a:pt x="786" y="41518"/>
                  </a:lnTo>
                  <a:lnTo>
                    <a:pt x="393" y="45054"/>
                  </a:lnTo>
                  <a:lnTo>
                    <a:pt x="0" y="48721"/>
                  </a:lnTo>
                  <a:lnTo>
                    <a:pt x="0" y="52519"/>
                  </a:lnTo>
                  <a:lnTo>
                    <a:pt x="0" y="56186"/>
                  </a:lnTo>
                  <a:lnTo>
                    <a:pt x="393" y="59853"/>
                  </a:lnTo>
                  <a:lnTo>
                    <a:pt x="786" y="63520"/>
                  </a:lnTo>
                  <a:lnTo>
                    <a:pt x="1441" y="67057"/>
                  </a:lnTo>
                  <a:lnTo>
                    <a:pt x="2227" y="70593"/>
                  </a:lnTo>
                  <a:lnTo>
                    <a:pt x="3144" y="74129"/>
                  </a:lnTo>
                  <a:lnTo>
                    <a:pt x="4322" y="77534"/>
                  </a:lnTo>
                  <a:lnTo>
                    <a:pt x="5632" y="80939"/>
                  </a:lnTo>
                  <a:lnTo>
                    <a:pt x="7073" y="84213"/>
                  </a:lnTo>
                  <a:lnTo>
                    <a:pt x="8644" y="87357"/>
                  </a:lnTo>
                  <a:lnTo>
                    <a:pt x="10478" y="90500"/>
                  </a:lnTo>
                  <a:lnTo>
                    <a:pt x="12442" y="93643"/>
                  </a:lnTo>
                  <a:lnTo>
                    <a:pt x="14538" y="96655"/>
                  </a:lnTo>
                  <a:lnTo>
                    <a:pt x="16764" y="99537"/>
                  </a:lnTo>
                  <a:lnTo>
                    <a:pt x="19122" y="102287"/>
                  </a:lnTo>
                  <a:lnTo>
                    <a:pt x="21741" y="104906"/>
                  </a:lnTo>
                  <a:lnTo>
                    <a:pt x="24623" y="102025"/>
                  </a:lnTo>
                  <a:lnTo>
                    <a:pt x="22265" y="99537"/>
                  </a:lnTo>
                  <a:lnTo>
                    <a:pt x="19908" y="96917"/>
                  </a:lnTo>
                  <a:lnTo>
                    <a:pt x="17812" y="94167"/>
                  </a:lnTo>
                  <a:lnTo>
                    <a:pt x="15848" y="91286"/>
                  </a:lnTo>
                  <a:lnTo>
                    <a:pt x="14014" y="88404"/>
                  </a:lnTo>
                  <a:lnTo>
                    <a:pt x="12311" y="85523"/>
                  </a:lnTo>
                  <a:lnTo>
                    <a:pt x="10740" y="82380"/>
                  </a:lnTo>
                  <a:lnTo>
                    <a:pt x="9430" y="79368"/>
                  </a:lnTo>
                  <a:lnTo>
                    <a:pt x="8120" y="76093"/>
                  </a:lnTo>
                  <a:lnTo>
                    <a:pt x="7073" y="72950"/>
                  </a:lnTo>
                  <a:lnTo>
                    <a:pt x="6156" y="69545"/>
                  </a:lnTo>
                  <a:lnTo>
                    <a:pt x="5501" y="66271"/>
                  </a:lnTo>
                  <a:lnTo>
                    <a:pt x="4846" y="62866"/>
                  </a:lnTo>
                  <a:lnTo>
                    <a:pt x="4453" y="59460"/>
                  </a:lnTo>
                  <a:lnTo>
                    <a:pt x="4191" y="55924"/>
                  </a:lnTo>
                  <a:lnTo>
                    <a:pt x="4060" y="52519"/>
                  </a:lnTo>
                  <a:lnTo>
                    <a:pt x="4191" y="48983"/>
                  </a:lnTo>
                  <a:lnTo>
                    <a:pt x="4453" y="45578"/>
                  </a:lnTo>
                  <a:lnTo>
                    <a:pt x="4846" y="42041"/>
                  </a:lnTo>
                  <a:lnTo>
                    <a:pt x="5501" y="38767"/>
                  </a:lnTo>
                  <a:lnTo>
                    <a:pt x="6156" y="35362"/>
                  </a:lnTo>
                  <a:lnTo>
                    <a:pt x="7073" y="32088"/>
                  </a:lnTo>
                  <a:lnTo>
                    <a:pt x="8120" y="28814"/>
                  </a:lnTo>
                  <a:lnTo>
                    <a:pt x="9430" y="25670"/>
                  </a:lnTo>
                  <a:lnTo>
                    <a:pt x="10740" y="22527"/>
                  </a:lnTo>
                  <a:lnTo>
                    <a:pt x="12311" y="19515"/>
                  </a:lnTo>
                  <a:lnTo>
                    <a:pt x="14014" y="16503"/>
                  </a:lnTo>
                  <a:lnTo>
                    <a:pt x="15848" y="13621"/>
                  </a:lnTo>
                  <a:lnTo>
                    <a:pt x="17812" y="10871"/>
                  </a:lnTo>
                  <a:lnTo>
                    <a:pt x="19908" y="8121"/>
                  </a:lnTo>
                  <a:lnTo>
                    <a:pt x="22265" y="5501"/>
                  </a:lnTo>
                  <a:lnTo>
                    <a:pt x="24623" y="2882"/>
                  </a:lnTo>
                  <a:lnTo>
                    <a:pt x="2174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94" name="Google Shape;494;p35"/>
            <p:cNvSpPr/>
            <p:nvPr/>
          </p:nvSpPr>
          <p:spPr>
            <a:xfrm>
              <a:off x="5047650" y="591725"/>
              <a:ext cx="1028125" cy="1028125"/>
            </a:xfrm>
            <a:custGeom>
              <a:rect b="b" l="l" r="r" t="t"/>
              <a:pathLst>
                <a:path extrusionOk="0" h="41125" w="41125">
                  <a:moveTo>
                    <a:pt x="38243" y="1"/>
                  </a:moveTo>
                  <a:lnTo>
                    <a:pt x="0" y="38244"/>
                  </a:lnTo>
                  <a:lnTo>
                    <a:pt x="2882" y="41125"/>
                  </a:lnTo>
                  <a:lnTo>
                    <a:pt x="41124" y="2882"/>
                  </a:lnTo>
                  <a:lnTo>
                    <a:pt x="3824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95" name="Google Shape;495;p35"/>
            <p:cNvSpPr/>
            <p:nvPr/>
          </p:nvSpPr>
          <p:spPr>
            <a:xfrm>
              <a:off x="1540950" y="4095150"/>
              <a:ext cx="1031400" cy="1031400"/>
            </a:xfrm>
            <a:custGeom>
              <a:rect b="b" l="l" r="r" t="t"/>
              <a:pathLst>
                <a:path extrusionOk="0" h="41256" w="41256">
                  <a:moveTo>
                    <a:pt x="38244" y="0"/>
                  </a:moveTo>
                  <a:lnTo>
                    <a:pt x="1" y="38374"/>
                  </a:lnTo>
                  <a:lnTo>
                    <a:pt x="2882" y="41255"/>
                  </a:lnTo>
                  <a:lnTo>
                    <a:pt x="41256" y="3012"/>
                  </a:lnTo>
                  <a:lnTo>
                    <a:pt x="3824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96" name="Google Shape;496;p35"/>
            <p:cNvSpPr/>
            <p:nvPr/>
          </p:nvSpPr>
          <p:spPr>
            <a:xfrm>
              <a:off x="1190625" y="238125"/>
              <a:ext cx="5238750" cy="5238750"/>
            </a:xfrm>
            <a:custGeom>
              <a:rect b="b" l="l" r="r" t="t"/>
              <a:pathLst>
                <a:path extrusionOk="0" h="209550" w="209550">
                  <a:moveTo>
                    <a:pt x="158734" y="4191"/>
                  </a:moveTo>
                  <a:lnTo>
                    <a:pt x="161484" y="4322"/>
                  </a:lnTo>
                  <a:lnTo>
                    <a:pt x="164235" y="4453"/>
                  </a:lnTo>
                  <a:lnTo>
                    <a:pt x="166854" y="4846"/>
                  </a:lnTo>
                  <a:lnTo>
                    <a:pt x="169343" y="5239"/>
                  </a:lnTo>
                  <a:lnTo>
                    <a:pt x="171831" y="5763"/>
                  </a:lnTo>
                  <a:lnTo>
                    <a:pt x="174188" y="6417"/>
                  </a:lnTo>
                  <a:lnTo>
                    <a:pt x="176546" y="7203"/>
                  </a:lnTo>
                  <a:lnTo>
                    <a:pt x="178903" y="8120"/>
                  </a:lnTo>
                  <a:lnTo>
                    <a:pt x="180999" y="9037"/>
                  </a:lnTo>
                  <a:lnTo>
                    <a:pt x="183225" y="10085"/>
                  </a:lnTo>
                  <a:lnTo>
                    <a:pt x="185190" y="11263"/>
                  </a:lnTo>
                  <a:lnTo>
                    <a:pt x="187154" y="12573"/>
                  </a:lnTo>
                  <a:lnTo>
                    <a:pt x="188988" y="13883"/>
                  </a:lnTo>
                  <a:lnTo>
                    <a:pt x="190821" y="15454"/>
                  </a:lnTo>
                  <a:lnTo>
                    <a:pt x="192524" y="17026"/>
                  </a:lnTo>
                  <a:lnTo>
                    <a:pt x="194096" y="18729"/>
                  </a:lnTo>
                  <a:lnTo>
                    <a:pt x="195667" y="20562"/>
                  </a:lnTo>
                  <a:lnTo>
                    <a:pt x="196977" y="22396"/>
                  </a:lnTo>
                  <a:lnTo>
                    <a:pt x="198287" y="24360"/>
                  </a:lnTo>
                  <a:lnTo>
                    <a:pt x="199465" y="26325"/>
                  </a:lnTo>
                  <a:lnTo>
                    <a:pt x="200513" y="28551"/>
                  </a:lnTo>
                  <a:lnTo>
                    <a:pt x="201430" y="30647"/>
                  </a:lnTo>
                  <a:lnTo>
                    <a:pt x="202347" y="33004"/>
                  </a:lnTo>
                  <a:lnTo>
                    <a:pt x="203133" y="35362"/>
                  </a:lnTo>
                  <a:lnTo>
                    <a:pt x="203787" y="37719"/>
                  </a:lnTo>
                  <a:lnTo>
                    <a:pt x="204311" y="40207"/>
                  </a:lnTo>
                  <a:lnTo>
                    <a:pt x="204704" y="42696"/>
                  </a:lnTo>
                  <a:lnTo>
                    <a:pt x="205097" y="45315"/>
                  </a:lnTo>
                  <a:lnTo>
                    <a:pt x="205228" y="48066"/>
                  </a:lnTo>
                  <a:lnTo>
                    <a:pt x="205359" y="50816"/>
                  </a:lnTo>
                  <a:lnTo>
                    <a:pt x="205359" y="53566"/>
                  </a:lnTo>
                  <a:lnTo>
                    <a:pt x="205359" y="56448"/>
                  </a:lnTo>
                  <a:lnTo>
                    <a:pt x="205097" y="59329"/>
                  </a:lnTo>
                  <a:lnTo>
                    <a:pt x="204835" y="62210"/>
                  </a:lnTo>
                  <a:lnTo>
                    <a:pt x="204442" y="65222"/>
                  </a:lnTo>
                  <a:lnTo>
                    <a:pt x="203918" y="68235"/>
                  </a:lnTo>
                  <a:lnTo>
                    <a:pt x="203264" y="71378"/>
                  </a:lnTo>
                  <a:lnTo>
                    <a:pt x="202609" y="74390"/>
                  </a:lnTo>
                  <a:lnTo>
                    <a:pt x="201823" y="77664"/>
                  </a:lnTo>
                  <a:lnTo>
                    <a:pt x="200906" y="80808"/>
                  </a:lnTo>
                  <a:lnTo>
                    <a:pt x="199858" y="83951"/>
                  </a:lnTo>
                  <a:lnTo>
                    <a:pt x="198680" y="87225"/>
                  </a:lnTo>
                  <a:lnTo>
                    <a:pt x="197501" y="90499"/>
                  </a:lnTo>
                  <a:lnTo>
                    <a:pt x="196060" y="93905"/>
                  </a:lnTo>
                  <a:lnTo>
                    <a:pt x="194620" y="97179"/>
                  </a:lnTo>
                  <a:lnTo>
                    <a:pt x="193048" y="100584"/>
                  </a:lnTo>
                  <a:lnTo>
                    <a:pt x="191476" y="103858"/>
                  </a:lnTo>
                  <a:lnTo>
                    <a:pt x="190952" y="104775"/>
                  </a:lnTo>
                  <a:lnTo>
                    <a:pt x="191476" y="105692"/>
                  </a:lnTo>
                  <a:lnTo>
                    <a:pt x="193048" y="109097"/>
                  </a:lnTo>
                  <a:lnTo>
                    <a:pt x="194620" y="112502"/>
                  </a:lnTo>
                  <a:lnTo>
                    <a:pt x="196060" y="115776"/>
                  </a:lnTo>
                  <a:lnTo>
                    <a:pt x="197501" y="119051"/>
                  </a:lnTo>
                  <a:lnTo>
                    <a:pt x="198680" y="122325"/>
                  </a:lnTo>
                  <a:lnTo>
                    <a:pt x="199858" y="125599"/>
                  </a:lnTo>
                  <a:lnTo>
                    <a:pt x="200906" y="128873"/>
                  </a:lnTo>
                  <a:lnTo>
                    <a:pt x="201823" y="132017"/>
                  </a:lnTo>
                  <a:lnTo>
                    <a:pt x="202609" y="135160"/>
                  </a:lnTo>
                  <a:lnTo>
                    <a:pt x="203264" y="138303"/>
                  </a:lnTo>
                  <a:lnTo>
                    <a:pt x="203918" y="141446"/>
                  </a:lnTo>
                  <a:lnTo>
                    <a:pt x="204442" y="144459"/>
                  </a:lnTo>
                  <a:lnTo>
                    <a:pt x="204835" y="147471"/>
                  </a:lnTo>
                  <a:lnTo>
                    <a:pt x="205097" y="150352"/>
                  </a:lnTo>
                  <a:lnTo>
                    <a:pt x="205359" y="153233"/>
                  </a:lnTo>
                  <a:lnTo>
                    <a:pt x="205359" y="156115"/>
                  </a:lnTo>
                  <a:lnTo>
                    <a:pt x="205359" y="158865"/>
                  </a:lnTo>
                  <a:lnTo>
                    <a:pt x="205228" y="161615"/>
                  </a:lnTo>
                  <a:lnTo>
                    <a:pt x="205097" y="164235"/>
                  </a:lnTo>
                  <a:lnTo>
                    <a:pt x="204704" y="166854"/>
                  </a:lnTo>
                  <a:lnTo>
                    <a:pt x="204311" y="169474"/>
                  </a:lnTo>
                  <a:lnTo>
                    <a:pt x="203787" y="171962"/>
                  </a:lnTo>
                  <a:lnTo>
                    <a:pt x="203133" y="174319"/>
                  </a:lnTo>
                  <a:lnTo>
                    <a:pt x="202347" y="176677"/>
                  </a:lnTo>
                  <a:lnTo>
                    <a:pt x="201430" y="178903"/>
                  </a:lnTo>
                  <a:lnTo>
                    <a:pt x="200513" y="181130"/>
                  </a:lnTo>
                  <a:lnTo>
                    <a:pt x="199465" y="183225"/>
                  </a:lnTo>
                  <a:lnTo>
                    <a:pt x="198287" y="185321"/>
                  </a:lnTo>
                  <a:lnTo>
                    <a:pt x="196977" y="187285"/>
                  </a:lnTo>
                  <a:lnTo>
                    <a:pt x="195667" y="189119"/>
                  </a:lnTo>
                  <a:lnTo>
                    <a:pt x="194096" y="190952"/>
                  </a:lnTo>
                  <a:lnTo>
                    <a:pt x="192524" y="192655"/>
                  </a:lnTo>
                  <a:lnTo>
                    <a:pt x="190821" y="194227"/>
                  </a:lnTo>
                  <a:lnTo>
                    <a:pt x="188988" y="195667"/>
                  </a:lnTo>
                  <a:lnTo>
                    <a:pt x="187154" y="197108"/>
                  </a:lnTo>
                  <a:lnTo>
                    <a:pt x="185190" y="198418"/>
                  </a:lnTo>
                  <a:lnTo>
                    <a:pt x="183225" y="199465"/>
                  </a:lnTo>
                  <a:lnTo>
                    <a:pt x="180999" y="200644"/>
                  </a:lnTo>
                  <a:lnTo>
                    <a:pt x="178903" y="201561"/>
                  </a:lnTo>
                  <a:lnTo>
                    <a:pt x="176546" y="202478"/>
                  </a:lnTo>
                  <a:lnTo>
                    <a:pt x="174188" y="203133"/>
                  </a:lnTo>
                  <a:lnTo>
                    <a:pt x="171831" y="203787"/>
                  </a:lnTo>
                  <a:lnTo>
                    <a:pt x="169343" y="204311"/>
                  </a:lnTo>
                  <a:lnTo>
                    <a:pt x="166854" y="204835"/>
                  </a:lnTo>
                  <a:lnTo>
                    <a:pt x="164235" y="205097"/>
                  </a:lnTo>
                  <a:lnTo>
                    <a:pt x="161484" y="205359"/>
                  </a:lnTo>
                  <a:lnTo>
                    <a:pt x="158734" y="205490"/>
                  </a:lnTo>
                  <a:lnTo>
                    <a:pt x="155984" y="205490"/>
                  </a:lnTo>
                  <a:lnTo>
                    <a:pt x="153102" y="205359"/>
                  </a:lnTo>
                  <a:lnTo>
                    <a:pt x="150221" y="205228"/>
                  </a:lnTo>
                  <a:lnTo>
                    <a:pt x="147340" y="204966"/>
                  </a:lnTo>
                  <a:lnTo>
                    <a:pt x="144328" y="204573"/>
                  </a:lnTo>
                  <a:lnTo>
                    <a:pt x="141315" y="204049"/>
                  </a:lnTo>
                  <a:lnTo>
                    <a:pt x="138172" y="203394"/>
                  </a:lnTo>
                  <a:lnTo>
                    <a:pt x="135160" y="202740"/>
                  </a:lnTo>
                  <a:lnTo>
                    <a:pt x="131886" y="201823"/>
                  </a:lnTo>
                  <a:lnTo>
                    <a:pt x="128742" y="200906"/>
                  </a:lnTo>
                  <a:lnTo>
                    <a:pt x="125599" y="199858"/>
                  </a:lnTo>
                  <a:lnTo>
                    <a:pt x="122325" y="198811"/>
                  </a:lnTo>
                  <a:lnTo>
                    <a:pt x="119051" y="197501"/>
                  </a:lnTo>
                  <a:lnTo>
                    <a:pt x="115645" y="196191"/>
                  </a:lnTo>
                  <a:lnTo>
                    <a:pt x="112371" y="194751"/>
                  </a:lnTo>
                  <a:lnTo>
                    <a:pt x="108966" y="193179"/>
                  </a:lnTo>
                  <a:lnTo>
                    <a:pt x="105692" y="191476"/>
                  </a:lnTo>
                  <a:lnTo>
                    <a:pt x="104775" y="191083"/>
                  </a:lnTo>
                  <a:lnTo>
                    <a:pt x="103858" y="191476"/>
                  </a:lnTo>
                  <a:lnTo>
                    <a:pt x="100453" y="193179"/>
                  </a:lnTo>
                  <a:lnTo>
                    <a:pt x="97048" y="194751"/>
                  </a:lnTo>
                  <a:lnTo>
                    <a:pt x="93774" y="196191"/>
                  </a:lnTo>
                  <a:lnTo>
                    <a:pt x="90499" y="197501"/>
                  </a:lnTo>
                  <a:lnTo>
                    <a:pt x="87225" y="198811"/>
                  </a:lnTo>
                  <a:lnTo>
                    <a:pt x="83951" y="199858"/>
                  </a:lnTo>
                  <a:lnTo>
                    <a:pt x="80677" y="200906"/>
                  </a:lnTo>
                  <a:lnTo>
                    <a:pt x="77534" y="201823"/>
                  </a:lnTo>
                  <a:lnTo>
                    <a:pt x="74390" y="202740"/>
                  </a:lnTo>
                  <a:lnTo>
                    <a:pt x="71247" y="203394"/>
                  </a:lnTo>
                  <a:lnTo>
                    <a:pt x="68104" y="204049"/>
                  </a:lnTo>
                  <a:lnTo>
                    <a:pt x="65091" y="204573"/>
                  </a:lnTo>
                  <a:lnTo>
                    <a:pt x="62079" y="204966"/>
                  </a:lnTo>
                  <a:lnTo>
                    <a:pt x="59198" y="205228"/>
                  </a:lnTo>
                  <a:lnTo>
                    <a:pt x="56317" y="205359"/>
                  </a:lnTo>
                  <a:lnTo>
                    <a:pt x="53435" y="205490"/>
                  </a:lnTo>
                  <a:lnTo>
                    <a:pt x="50685" y="205490"/>
                  </a:lnTo>
                  <a:lnTo>
                    <a:pt x="47935" y="205359"/>
                  </a:lnTo>
                  <a:lnTo>
                    <a:pt x="45315" y="205097"/>
                  </a:lnTo>
                  <a:lnTo>
                    <a:pt x="42696" y="204835"/>
                  </a:lnTo>
                  <a:lnTo>
                    <a:pt x="40076" y="204311"/>
                  </a:lnTo>
                  <a:lnTo>
                    <a:pt x="37588" y="203787"/>
                  </a:lnTo>
                  <a:lnTo>
                    <a:pt x="35231" y="203133"/>
                  </a:lnTo>
                  <a:lnTo>
                    <a:pt x="32873" y="202478"/>
                  </a:lnTo>
                  <a:lnTo>
                    <a:pt x="30647" y="201561"/>
                  </a:lnTo>
                  <a:lnTo>
                    <a:pt x="28420" y="200644"/>
                  </a:lnTo>
                  <a:lnTo>
                    <a:pt x="26325" y="199596"/>
                  </a:lnTo>
                  <a:lnTo>
                    <a:pt x="24229" y="198418"/>
                  </a:lnTo>
                  <a:lnTo>
                    <a:pt x="22265" y="197108"/>
                  </a:lnTo>
                  <a:lnTo>
                    <a:pt x="20431" y="195667"/>
                  </a:lnTo>
                  <a:lnTo>
                    <a:pt x="18598" y="194227"/>
                  </a:lnTo>
                  <a:lnTo>
                    <a:pt x="16895" y="192655"/>
                  </a:lnTo>
                  <a:lnTo>
                    <a:pt x="15323" y="190952"/>
                  </a:lnTo>
                  <a:lnTo>
                    <a:pt x="13883" y="189119"/>
                  </a:lnTo>
                  <a:lnTo>
                    <a:pt x="12442" y="187285"/>
                  </a:lnTo>
                  <a:lnTo>
                    <a:pt x="11132" y="185321"/>
                  </a:lnTo>
                  <a:lnTo>
                    <a:pt x="9954" y="183225"/>
                  </a:lnTo>
                  <a:lnTo>
                    <a:pt x="8906" y="181130"/>
                  </a:lnTo>
                  <a:lnTo>
                    <a:pt x="7989" y="178903"/>
                  </a:lnTo>
                  <a:lnTo>
                    <a:pt x="7072" y="176677"/>
                  </a:lnTo>
                  <a:lnTo>
                    <a:pt x="6417" y="174319"/>
                  </a:lnTo>
                  <a:lnTo>
                    <a:pt x="5763" y="171962"/>
                  </a:lnTo>
                  <a:lnTo>
                    <a:pt x="5239" y="169474"/>
                  </a:lnTo>
                  <a:lnTo>
                    <a:pt x="4715" y="166854"/>
                  </a:lnTo>
                  <a:lnTo>
                    <a:pt x="4453" y="164235"/>
                  </a:lnTo>
                  <a:lnTo>
                    <a:pt x="4191" y="161615"/>
                  </a:lnTo>
                  <a:lnTo>
                    <a:pt x="4060" y="158865"/>
                  </a:lnTo>
                  <a:lnTo>
                    <a:pt x="4060" y="156115"/>
                  </a:lnTo>
                  <a:lnTo>
                    <a:pt x="4191" y="153233"/>
                  </a:lnTo>
                  <a:lnTo>
                    <a:pt x="4322" y="150352"/>
                  </a:lnTo>
                  <a:lnTo>
                    <a:pt x="4584" y="147471"/>
                  </a:lnTo>
                  <a:lnTo>
                    <a:pt x="4977" y="144459"/>
                  </a:lnTo>
                  <a:lnTo>
                    <a:pt x="5501" y="141446"/>
                  </a:lnTo>
                  <a:lnTo>
                    <a:pt x="6156" y="138303"/>
                  </a:lnTo>
                  <a:lnTo>
                    <a:pt x="6810" y="135160"/>
                  </a:lnTo>
                  <a:lnTo>
                    <a:pt x="7727" y="132017"/>
                  </a:lnTo>
                  <a:lnTo>
                    <a:pt x="8644" y="128873"/>
                  </a:lnTo>
                  <a:lnTo>
                    <a:pt x="9692" y="125599"/>
                  </a:lnTo>
                  <a:lnTo>
                    <a:pt x="10739" y="122325"/>
                  </a:lnTo>
                  <a:lnTo>
                    <a:pt x="12049" y="119051"/>
                  </a:lnTo>
                  <a:lnTo>
                    <a:pt x="13359" y="115776"/>
                  </a:lnTo>
                  <a:lnTo>
                    <a:pt x="14799" y="112502"/>
                  </a:lnTo>
                  <a:lnTo>
                    <a:pt x="16371" y="109097"/>
                  </a:lnTo>
                  <a:lnTo>
                    <a:pt x="18074" y="105692"/>
                  </a:lnTo>
                  <a:lnTo>
                    <a:pt x="18467" y="104775"/>
                  </a:lnTo>
                  <a:lnTo>
                    <a:pt x="18074" y="103858"/>
                  </a:lnTo>
                  <a:lnTo>
                    <a:pt x="16371" y="100584"/>
                  </a:lnTo>
                  <a:lnTo>
                    <a:pt x="14799" y="97179"/>
                  </a:lnTo>
                  <a:lnTo>
                    <a:pt x="13359" y="93905"/>
                  </a:lnTo>
                  <a:lnTo>
                    <a:pt x="12049" y="90499"/>
                  </a:lnTo>
                  <a:lnTo>
                    <a:pt x="10739" y="87225"/>
                  </a:lnTo>
                  <a:lnTo>
                    <a:pt x="9692" y="83951"/>
                  </a:lnTo>
                  <a:lnTo>
                    <a:pt x="8644" y="80808"/>
                  </a:lnTo>
                  <a:lnTo>
                    <a:pt x="7727" y="77664"/>
                  </a:lnTo>
                  <a:lnTo>
                    <a:pt x="6810" y="74390"/>
                  </a:lnTo>
                  <a:lnTo>
                    <a:pt x="6156" y="71378"/>
                  </a:lnTo>
                  <a:lnTo>
                    <a:pt x="5501" y="68235"/>
                  </a:lnTo>
                  <a:lnTo>
                    <a:pt x="4977" y="65222"/>
                  </a:lnTo>
                  <a:lnTo>
                    <a:pt x="4584" y="62210"/>
                  </a:lnTo>
                  <a:lnTo>
                    <a:pt x="4322" y="59329"/>
                  </a:lnTo>
                  <a:lnTo>
                    <a:pt x="4191" y="56448"/>
                  </a:lnTo>
                  <a:lnTo>
                    <a:pt x="4060" y="53566"/>
                  </a:lnTo>
                  <a:lnTo>
                    <a:pt x="4060" y="50816"/>
                  </a:lnTo>
                  <a:lnTo>
                    <a:pt x="4191" y="48066"/>
                  </a:lnTo>
                  <a:lnTo>
                    <a:pt x="4453" y="45315"/>
                  </a:lnTo>
                  <a:lnTo>
                    <a:pt x="4715" y="42696"/>
                  </a:lnTo>
                  <a:lnTo>
                    <a:pt x="5239" y="40207"/>
                  </a:lnTo>
                  <a:lnTo>
                    <a:pt x="5763" y="37719"/>
                  </a:lnTo>
                  <a:lnTo>
                    <a:pt x="6417" y="35362"/>
                  </a:lnTo>
                  <a:lnTo>
                    <a:pt x="7072" y="33004"/>
                  </a:lnTo>
                  <a:lnTo>
                    <a:pt x="7989" y="30647"/>
                  </a:lnTo>
                  <a:lnTo>
                    <a:pt x="8906" y="28551"/>
                  </a:lnTo>
                  <a:lnTo>
                    <a:pt x="9954" y="26325"/>
                  </a:lnTo>
                  <a:lnTo>
                    <a:pt x="11132" y="24360"/>
                  </a:lnTo>
                  <a:lnTo>
                    <a:pt x="12442" y="22396"/>
                  </a:lnTo>
                  <a:lnTo>
                    <a:pt x="13883" y="20562"/>
                  </a:lnTo>
                  <a:lnTo>
                    <a:pt x="15323" y="18729"/>
                  </a:lnTo>
                  <a:lnTo>
                    <a:pt x="16895" y="17026"/>
                  </a:lnTo>
                  <a:lnTo>
                    <a:pt x="18598" y="15454"/>
                  </a:lnTo>
                  <a:lnTo>
                    <a:pt x="20300" y="14014"/>
                  </a:lnTo>
                  <a:lnTo>
                    <a:pt x="22134" y="12704"/>
                  </a:lnTo>
                  <a:lnTo>
                    <a:pt x="24098" y="11394"/>
                  </a:lnTo>
                  <a:lnTo>
                    <a:pt x="26063" y="10216"/>
                  </a:lnTo>
                  <a:lnTo>
                    <a:pt x="28158" y="9168"/>
                  </a:lnTo>
                  <a:lnTo>
                    <a:pt x="30254" y="8251"/>
                  </a:lnTo>
                  <a:lnTo>
                    <a:pt x="32480" y="7334"/>
                  </a:lnTo>
                  <a:lnTo>
                    <a:pt x="34707" y="6548"/>
                  </a:lnTo>
                  <a:lnTo>
                    <a:pt x="37064" y="5894"/>
                  </a:lnTo>
                  <a:lnTo>
                    <a:pt x="39553" y="5370"/>
                  </a:lnTo>
                  <a:lnTo>
                    <a:pt x="42041" y="4977"/>
                  </a:lnTo>
                  <a:lnTo>
                    <a:pt x="44529" y="4584"/>
                  </a:lnTo>
                  <a:lnTo>
                    <a:pt x="47149" y="4322"/>
                  </a:lnTo>
                  <a:lnTo>
                    <a:pt x="49768" y="4191"/>
                  </a:lnTo>
                  <a:lnTo>
                    <a:pt x="55400" y="4191"/>
                  </a:lnTo>
                  <a:lnTo>
                    <a:pt x="58281" y="4322"/>
                  </a:lnTo>
                  <a:lnTo>
                    <a:pt x="61293" y="4584"/>
                  </a:lnTo>
                  <a:lnTo>
                    <a:pt x="64437" y="4977"/>
                  </a:lnTo>
                  <a:lnTo>
                    <a:pt x="67449" y="5501"/>
                  </a:lnTo>
                  <a:lnTo>
                    <a:pt x="70592" y="6156"/>
                  </a:lnTo>
                  <a:lnTo>
                    <a:pt x="73735" y="6810"/>
                  </a:lnTo>
                  <a:lnTo>
                    <a:pt x="77010" y="7596"/>
                  </a:lnTo>
                  <a:lnTo>
                    <a:pt x="80284" y="8513"/>
                  </a:lnTo>
                  <a:lnTo>
                    <a:pt x="83558" y="9561"/>
                  </a:lnTo>
                  <a:lnTo>
                    <a:pt x="86832" y="10739"/>
                  </a:lnTo>
                  <a:lnTo>
                    <a:pt x="90237" y="12049"/>
                  </a:lnTo>
                  <a:lnTo>
                    <a:pt x="93512" y="13359"/>
                  </a:lnTo>
                  <a:lnTo>
                    <a:pt x="96917" y="14799"/>
                  </a:lnTo>
                  <a:lnTo>
                    <a:pt x="100322" y="16371"/>
                  </a:lnTo>
                  <a:lnTo>
                    <a:pt x="103858" y="18074"/>
                  </a:lnTo>
                  <a:lnTo>
                    <a:pt x="104775" y="18598"/>
                  </a:lnTo>
                  <a:lnTo>
                    <a:pt x="105692" y="18074"/>
                  </a:lnTo>
                  <a:lnTo>
                    <a:pt x="108966" y="16502"/>
                  </a:lnTo>
                  <a:lnTo>
                    <a:pt x="112371" y="14930"/>
                  </a:lnTo>
                  <a:lnTo>
                    <a:pt x="115645" y="13490"/>
                  </a:lnTo>
                  <a:lnTo>
                    <a:pt x="119051" y="12049"/>
                  </a:lnTo>
                  <a:lnTo>
                    <a:pt x="122325" y="10870"/>
                  </a:lnTo>
                  <a:lnTo>
                    <a:pt x="125599" y="9692"/>
                  </a:lnTo>
                  <a:lnTo>
                    <a:pt x="128742" y="8644"/>
                  </a:lnTo>
                  <a:lnTo>
                    <a:pt x="131886" y="7727"/>
                  </a:lnTo>
                  <a:lnTo>
                    <a:pt x="135160" y="6941"/>
                  </a:lnTo>
                  <a:lnTo>
                    <a:pt x="138172" y="6287"/>
                  </a:lnTo>
                  <a:lnTo>
                    <a:pt x="141315" y="5632"/>
                  </a:lnTo>
                  <a:lnTo>
                    <a:pt x="144328" y="5108"/>
                  </a:lnTo>
                  <a:lnTo>
                    <a:pt x="147340" y="4715"/>
                  </a:lnTo>
                  <a:lnTo>
                    <a:pt x="150221" y="4453"/>
                  </a:lnTo>
                  <a:lnTo>
                    <a:pt x="153102" y="4191"/>
                  </a:lnTo>
                  <a:close/>
                  <a:moveTo>
                    <a:pt x="52388" y="0"/>
                  </a:moveTo>
                  <a:lnTo>
                    <a:pt x="49506" y="131"/>
                  </a:lnTo>
                  <a:lnTo>
                    <a:pt x="46625" y="262"/>
                  </a:lnTo>
                  <a:lnTo>
                    <a:pt x="43875" y="524"/>
                  </a:lnTo>
                  <a:lnTo>
                    <a:pt x="41124" y="917"/>
                  </a:lnTo>
                  <a:lnTo>
                    <a:pt x="38505" y="1441"/>
                  </a:lnTo>
                  <a:lnTo>
                    <a:pt x="35885" y="2096"/>
                  </a:lnTo>
                  <a:lnTo>
                    <a:pt x="33266" y="2750"/>
                  </a:lnTo>
                  <a:lnTo>
                    <a:pt x="30909" y="3536"/>
                  </a:lnTo>
                  <a:lnTo>
                    <a:pt x="28420" y="4453"/>
                  </a:lnTo>
                  <a:lnTo>
                    <a:pt x="26194" y="5501"/>
                  </a:lnTo>
                  <a:lnTo>
                    <a:pt x="23967" y="6679"/>
                  </a:lnTo>
                  <a:lnTo>
                    <a:pt x="21741" y="7989"/>
                  </a:lnTo>
                  <a:lnTo>
                    <a:pt x="19645" y="9299"/>
                  </a:lnTo>
                  <a:lnTo>
                    <a:pt x="17681" y="10870"/>
                  </a:lnTo>
                  <a:lnTo>
                    <a:pt x="15847" y="12442"/>
                  </a:lnTo>
                  <a:lnTo>
                    <a:pt x="14014" y="14145"/>
                  </a:lnTo>
                  <a:lnTo>
                    <a:pt x="12311" y="15978"/>
                  </a:lnTo>
                  <a:lnTo>
                    <a:pt x="10739" y="17812"/>
                  </a:lnTo>
                  <a:lnTo>
                    <a:pt x="9299" y="19776"/>
                  </a:lnTo>
                  <a:lnTo>
                    <a:pt x="7858" y="21872"/>
                  </a:lnTo>
                  <a:lnTo>
                    <a:pt x="6679" y="23967"/>
                  </a:lnTo>
                  <a:lnTo>
                    <a:pt x="5501" y="26194"/>
                  </a:lnTo>
                  <a:lnTo>
                    <a:pt x="4453" y="28551"/>
                  </a:lnTo>
                  <a:lnTo>
                    <a:pt x="3536" y="30909"/>
                  </a:lnTo>
                  <a:lnTo>
                    <a:pt x="2619" y="33397"/>
                  </a:lnTo>
                  <a:lnTo>
                    <a:pt x="1965" y="35885"/>
                  </a:lnTo>
                  <a:lnTo>
                    <a:pt x="1310" y="38505"/>
                  </a:lnTo>
                  <a:lnTo>
                    <a:pt x="786" y="41255"/>
                  </a:lnTo>
                  <a:lnTo>
                    <a:pt x="524" y="44006"/>
                  </a:lnTo>
                  <a:lnTo>
                    <a:pt x="131" y="46756"/>
                  </a:lnTo>
                  <a:lnTo>
                    <a:pt x="0" y="49637"/>
                  </a:lnTo>
                  <a:lnTo>
                    <a:pt x="0" y="52518"/>
                  </a:lnTo>
                  <a:lnTo>
                    <a:pt x="0" y="55531"/>
                  </a:lnTo>
                  <a:lnTo>
                    <a:pt x="131" y="58543"/>
                  </a:lnTo>
                  <a:lnTo>
                    <a:pt x="393" y="61555"/>
                  </a:lnTo>
                  <a:lnTo>
                    <a:pt x="786" y="64699"/>
                  </a:lnTo>
                  <a:lnTo>
                    <a:pt x="1310" y="67842"/>
                  </a:lnTo>
                  <a:lnTo>
                    <a:pt x="1965" y="70985"/>
                  </a:lnTo>
                  <a:lnTo>
                    <a:pt x="2619" y="74259"/>
                  </a:lnTo>
                  <a:lnTo>
                    <a:pt x="3405" y="77534"/>
                  </a:lnTo>
                  <a:lnTo>
                    <a:pt x="4322" y="80808"/>
                  </a:lnTo>
                  <a:lnTo>
                    <a:pt x="5370" y="84213"/>
                  </a:lnTo>
                  <a:lnTo>
                    <a:pt x="6548" y="87618"/>
                  </a:lnTo>
                  <a:lnTo>
                    <a:pt x="7727" y="91023"/>
                  </a:lnTo>
                  <a:lnTo>
                    <a:pt x="9168" y="94428"/>
                  </a:lnTo>
                  <a:lnTo>
                    <a:pt x="10608" y="97834"/>
                  </a:lnTo>
                  <a:lnTo>
                    <a:pt x="12180" y="101370"/>
                  </a:lnTo>
                  <a:lnTo>
                    <a:pt x="13883" y="104775"/>
                  </a:lnTo>
                  <a:lnTo>
                    <a:pt x="12180" y="108311"/>
                  </a:lnTo>
                  <a:lnTo>
                    <a:pt x="10608" y="111716"/>
                  </a:lnTo>
                  <a:lnTo>
                    <a:pt x="9168" y="115253"/>
                  </a:lnTo>
                  <a:lnTo>
                    <a:pt x="7727" y="118658"/>
                  </a:lnTo>
                  <a:lnTo>
                    <a:pt x="6548" y="122063"/>
                  </a:lnTo>
                  <a:lnTo>
                    <a:pt x="5370" y="125468"/>
                  </a:lnTo>
                  <a:lnTo>
                    <a:pt x="4322" y="128742"/>
                  </a:lnTo>
                  <a:lnTo>
                    <a:pt x="3405" y="132147"/>
                  </a:lnTo>
                  <a:lnTo>
                    <a:pt x="2619" y="135422"/>
                  </a:lnTo>
                  <a:lnTo>
                    <a:pt x="1965" y="138565"/>
                  </a:lnTo>
                  <a:lnTo>
                    <a:pt x="1310" y="141839"/>
                  </a:lnTo>
                  <a:lnTo>
                    <a:pt x="786" y="144982"/>
                  </a:lnTo>
                  <a:lnTo>
                    <a:pt x="393" y="148126"/>
                  </a:lnTo>
                  <a:lnTo>
                    <a:pt x="131" y="151138"/>
                  </a:lnTo>
                  <a:lnTo>
                    <a:pt x="0" y="154150"/>
                  </a:lnTo>
                  <a:lnTo>
                    <a:pt x="0" y="157163"/>
                  </a:lnTo>
                  <a:lnTo>
                    <a:pt x="0" y="160044"/>
                  </a:lnTo>
                  <a:lnTo>
                    <a:pt x="131" y="162925"/>
                  </a:lnTo>
                  <a:lnTo>
                    <a:pt x="524" y="165675"/>
                  </a:lnTo>
                  <a:lnTo>
                    <a:pt x="786" y="168426"/>
                  </a:lnTo>
                  <a:lnTo>
                    <a:pt x="1310" y="171045"/>
                  </a:lnTo>
                  <a:lnTo>
                    <a:pt x="1965" y="173665"/>
                  </a:lnTo>
                  <a:lnTo>
                    <a:pt x="2619" y="176284"/>
                  </a:lnTo>
                  <a:lnTo>
                    <a:pt x="3536" y="178641"/>
                  </a:lnTo>
                  <a:lnTo>
                    <a:pt x="4453" y="181130"/>
                  </a:lnTo>
                  <a:lnTo>
                    <a:pt x="5501" y="183356"/>
                  </a:lnTo>
                  <a:lnTo>
                    <a:pt x="6679" y="185583"/>
                  </a:lnTo>
                  <a:lnTo>
                    <a:pt x="7858" y="187809"/>
                  </a:lnTo>
                  <a:lnTo>
                    <a:pt x="9299" y="189905"/>
                  </a:lnTo>
                  <a:lnTo>
                    <a:pt x="10739" y="191869"/>
                  </a:lnTo>
                  <a:lnTo>
                    <a:pt x="12311" y="193703"/>
                  </a:lnTo>
                  <a:lnTo>
                    <a:pt x="14014" y="195536"/>
                  </a:lnTo>
                  <a:lnTo>
                    <a:pt x="15847" y="197239"/>
                  </a:lnTo>
                  <a:lnTo>
                    <a:pt x="17681" y="198811"/>
                  </a:lnTo>
                  <a:lnTo>
                    <a:pt x="19776" y="200251"/>
                  </a:lnTo>
                  <a:lnTo>
                    <a:pt x="21741" y="201692"/>
                  </a:lnTo>
                  <a:lnTo>
                    <a:pt x="23967" y="203002"/>
                  </a:lnTo>
                  <a:lnTo>
                    <a:pt x="26194" y="204049"/>
                  </a:lnTo>
                  <a:lnTo>
                    <a:pt x="28551" y="205097"/>
                  </a:lnTo>
                  <a:lnTo>
                    <a:pt x="30909" y="206014"/>
                  </a:lnTo>
                  <a:lnTo>
                    <a:pt x="33397" y="206931"/>
                  </a:lnTo>
                  <a:lnTo>
                    <a:pt x="35885" y="207585"/>
                  </a:lnTo>
                  <a:lnTo>
                    <a:pt x="38505" y="208240"/>
                  </a:lnTo>
                  <a:lnTo>
                    <a:pt x="41255" y="208764"/>
                  </a:lnTo>
                  <a:lnTo>
                    <a:pt x="44006" y="209157"/>
                  </a:lnTo>
                  <a:lnTo>
                    <a:pt x="46756" y="209419"/>
                  </a:lnTo>
                  <a:lnTo>
                    <a:pt x="49637" y="209550"/>
                  </a:lnTo>
                  <a:lnTo>
                    <a:pt x="55531" y="209550"/>
                  </a:lnTo>
                  <a:lnTo>
                    <a:pt x="58543" y="209419"/>
                  </a:lnTo>
                  <a:lnTo>
                    <a:pt x="61555" y="209157"/>
                  </a:lnTo>
                  <a:lnTo>
                    <a:pt x="64699" y="208764"/>
                  </a:lnTo>
                  <a:lnTo>
                    <a:pt x="67842" y="208240"/>
                  </a:lnTo>
                  <a:lnTo>
                    <a:pt x="70985" y="207585"/>
                  </a:lnTo>
                  <a:lnTo>
                    <a:pt x="74259" y="206931"/>
                  </a:lnTo>
                  <a:lnTo>
                    <a:pt x="77534" y="206145"/>
                  </a:lnTo>
                  <a:lnTo>
                    <a:pt x="80808" y="205228"/>
                  </a:lnTo>
                  <a:lnTo>
                    <a:pt x="84213" y="204180"/>
                  </a:lnTo>
                  <a:lnTo>
                    <a:pt x="87487" y="203002"/>
                  </a:lnTo>
                  <a:lnTo>
                    <a:pt x="90892" y="201692"/>
                  </a:lnTo>
                  <a:lnTo>
                    <a:pt x="94298" y="200382"/>
                  </a:lnTo>
                  <a:lnTo>
                    <a:pt x="97834" y="198942"/>
                  </a:lnTo>
                  <a:lnTo>
                    <a:pt x="101239" y="197370"/>
                  </a:lnTo>
                  <a:lnTo>
                    <a:pt x="104775" y="195667"/>
                  </a:lnTo>
                  <a:lnTo>
                    <a:pt x="108180" y="197370"/>
                  </a:lnTo>
                  <a:lnTo>
                    <a:pt x="111716" y="198942"/>
                  </a:lnTo>
                  <a:lnTo>
                    <a:pt x="115122" y="200382"/>
                  </a:lnTo>
                  <a:lnTo>
                    <a:pt x="118527" y="201823"/>
                  </a:lnTo>
                  <a:lnTo>
                    <a:pt x="121932" y="203002"/>
                  </a:lnTo>
                  <a:lnTo>
                    <a:pt x="125337" y="204180"/>
                  </a:lnTo>
                  <a:lnTo>
                    <a:pt x="128742" y="205228"/>
                  </a:lnTo>
                  <a:lnTo>
                    <a:pt x="132017" y="206145"/>
                  </a:lnTo>
                  <a:lnTo>
                    <a:pt x="135291" y="206931"/>
                  </a:lnTo>
                  <a:lnTo>
                    <a:pt x="138565" y="207585"/>
                  </a:lnTo>
                  <a:lnTo>
                    <a:pt x="141708" y="208240"/>
                  </a:lnTo>
                  <a:lnTo>
                    <a:pt x="144851" y="208764"/>
                  </a:lnTo>
                  <a:lnTo>
                    <a:pt x="147995" y="209157"/>
                  </a:lnTo>
                  <a:lnTo>
                    <a:pt x="151007" y="209419"/>
                  </a:lnTo>
                  <a:lnTo>
                    <a:pt x="154019" y="209550"/>
                  </a:lnTo>
                  <a:lnTo>
                    <a:pt x="159913" y="209550"/>
                  </a:lnTo>
                  <a:lnTo>
                    <a:pt x="162794" y="209419"/>
                  </a:lnTo>
                  <a:lnTo>
                    <a:pt x="165545" y="209026"/>
                  </a:lnTo>
                  <a:lnTo>
                    <a:pt x="168295" y="208764"/>
                  </a:lnTo>
                  <a:lnTo>
                    <a:pt x="171045" y="208240"/>
                  </a:lnTo>
                  <a:lnTo>
                    <a:pt x="173665" y="207585"/>
                  </a:lnTo>
                  <a:lnTo>
                    <a:pt x="176153" y="206931"/>
                  </a:lnTo>
                  <a:lnTo>
                    <a:pt x="178641" y="206014"/>
                  </a:lnTo>
                  <a:lnTo>
                    <a:pt x="180999" y="205097"/>
                  </a:lnTo>
                  <a:lnTo>
                    <a:pt x="183356" y="204049"/>
                  </a:lnTo>
                  <a:lnTo>
                    <a:pt x="185583" y="202871"/>
                  </a:lnTo>
                  <a:lnTo>
                    <a:pt x="187678" y="201692"/>
                  </a:lnTo>
                  <a:lnTo>
                    <a:pt x="189774" y="200251"/>
                  </a:lnTo>
                  <a:lnTo>
                    <a:pt x="191738" y="198811"/>
                  </a:lnTo>
                  <a:lnTo>
                    <a:pt x="193572" y="197239"/>
                  </a:lnTo>
                  <a:lnTo>
                    <a:pt x="195405" y="195536"/>
                  </a:lnTo>
                  <a:lnTo>
                    <a:pt x="197108" y="193703"/>
                  </a:lnTo>
                  <a:lnTo>
                    <a:pt x="198680" y="191869"/>
                  </a:lnTo>
                  <a:lnTo>
                    <a:pt x="200251" y="189905"/>
                  </a:lnTo>
                  <a:lnTo>
                    <a:pt x="201561" y="187809"/>
                  </a:lnTo>
                  <a:lnTo>
                    <a:pt x="202871" y="185583"/>
                  </a:lnTo>
                  <a:lnTo>
                    <a:pt x="204049" y="183356"/>
                  </a:lnTo>
                  <a:lnTo>
                    <a:pt x="205097" y="181130"/>
                  </a:lnTo>
                  <a:lnTo>
                    <a:pt x="206014" y="178641"/>
                  </a:lnTo>
                  <a:lnTo>
                    <a:pt x="206800" y="176284"/>
                  </a:lnTo>
                  <a:lnTo>
                    <a:pt x="207455" y="173665"/>
                  </a:lnTo>
                  <a:lnTo>
                    <a:pt x="208109" y="171045"/>
                  </a:lnTo>
                  <a:lnTo>
                    <a:pt x="208633" y="168426"/>
                  </a:lnTo>
                  <a:lnTo>
                    <a:pt x="209026" y="165675"/>
                  </a:lnTo>
                  <a:lnTo>
                    <a:pt x="209288" y="162925"/>
                  </a:lnTo>
                  <a:lnTo>
                    <a:pt x="209419" y="160044"/>
                  </a:lnTo>
                  <a:lnTo>
                    <a:pt x="209550" y="157163"/>
                  </a:lnTo>
                  <a:lnTo>
                    <a:pt x="209419" y="154150"/>
                  </a:lnTo>
                  <a:lnTo>
                    <a:pt x="209288" y="151138"/>
                  </a:lnTo>
                  <a:lnTo>
                    <a:pt x="209026" y="148126"/>
                  </a:lnTo>
                  <a:lnTo>
                    <a:pt x="208633" y="144982"/>
                  </a:lnTo>
                  <a:lnTo>
                    <a:pt x="208109" y="141839"/>
                  </a:lnTo>
                  <a:lnTo>
                    <a:pt x="207585" y="138565"/>
                  </a:lnTo>
                  <a:lnTo>
                    <a:pt x="206800" y="135422"/>
                  </a:lnTo>
                  <a:lnTo>
                    <a:pt x="206014" y="132147"/>
                  </a:lnTo>
                  <a:lnTo>
                    <a:pt x="205097" y="128742"/>
                  </a:lnTo>
                  <a:lnTo>
                    <a:pt x="204049" y="125468"/>
                  </a:lnTo>
                  <a:lnTo>
                    <a:pt x="202871" y="122063"/>
                  </a:lnTo>
                  <a:lnTo>
                    <a:pt x="201692" y="118658"/>
                  </a:lnTo>
                  <a:lnTo>
                    <a:pt x="200251" y="115253"/>
                  </a:lnTo>
                  <a:lnTo>
                    <a:pt x="198811" y="111716"/>
                  </a:lnTo>
                  <a:lnTo>
                    <a:pt x="197239" y="108311"/>
                  </a:lnTo>
                  <a:lnTo>
                    <a:pt x="195536" y="104775"/>
                  </a:lnTo>
                  <a:lnTo>
                    <a:pt x="197239" y="101370"/>
                  </a:lnTo>
                  <a:lnTo>
                    <a:pt x="198811" y="97834"/>
                  </a:lnTo>
                  <a:lnTo>
                    <a:pt x="200251" y="94428"/>
                  </a:lnTo>
                  <a:lnTo>
                    <a:pt x="201692" y="91023"/>
                  </a:lnTo>
                  <a:lnTo>
                    <a:pt x="202871" y="87618"/>
                  </a:lnTo>
                  <a:lnTo>
                    <a:pt x="204049" y="84213"/>
                  </a:lnTo>
                  <a:lnTo>
                    <a:pt x="205097" y="80808"/>
                  </a:lnTo>
                  <a:lnTo>
                    <a:pt x="206014" y="77534"/>
                  </a:lnTo>
                  <a:lnTo>
                    <a:pt x="206800" y="74259"/>
                  </a:lnTo>
                  <a:lnTo>
                    <a:pt x="207585" y="70985"/>
                  </a:lnTo>
                  <a:lnTo>
                    <a:pt x="208109" y="67842"/>
                  </a:lnTo>
                  <a:lnTo>
                    <a:pt x="208633" y="64699"/>
                  </a:lnTo>
                  <a:lnTo>
                    <a:pt x="209026" y="61555"/>
                  </a:lnTo>
                  <a:lnTo>
                    <a:pt x="209288" y="58543"/>
                  </a:lnTo>
                  <a:lnTo>
                    <a:pt x="209419" y="55531"/>
                  </a:lnTo>
                  <a:lnTo>
                    <a:pt x="209550" y="52518"/>
                  </a:lnTo>
                  <a:lnTo>
                    <a:pt x="209419" y="49637"/>
                  </a:lnTo>
                  <a:lnTo>
                    <a:pt x="209288" y="46756"/>
                  </a:lnTo>
                  <a:lnTo>
                    <a:pt x="209026" y="44006"/>
                  </a:lnTo>
                  <a:lnTo>
                    <a:pt x="208633" y="41255"/>
                  </a:lnTo>
                  <a:lnTo>
                    <a:pt x="208109" y="38505"/>
                  </a:lnTo>
                  <a:lnTo>
                    <a:pt x="207455" y="35885"/>
                  </a:lnTo>
                  <a:lnTo>
                    <a:pt x="206800" y="33397"/>
                  </a:lnTo>
                  <a:lnTo>
                    <a:pt x="206014" y="30909"/>
                  </a:lnTo>
                  <a:lnTo>
                    <a:pt x="205097" y="28551"/>
                  </a:lnTo>
                  <a:lnTo>
                    <a:pt x="204049" y="26194"/>
                  </a:lnTo>
                  <a:lnTo>
                    <a:pt x="202871" y="23967"/>
                  </a:lnTo>
                  <a:lnTo>
                    <a:pt x="201561" y="21872"/>
                  </a:lnTo>
                  <a:lnTo>
                    <a:pt x="200251" y="19776"/>
                  </a:lnTo>
                  <a:lnTo>
                    <a:pt x="198680" y="17812"/>
                  </a:lnTo>
                  <a:lnTo>
                    <a:pt x="197108" y="15978"/>
                  </a:lnTo>
                  <a:lnTo>
                    <a:pt x="195405" y="14145"/>
                  </a:lnTo>
                  <a:lnTo>
                    <a:pt x="193572" y="12442"/>
                  </a:lnTo>
                  <a:lnTo>
                    <a:pt x="191738" y="10870"/>
                  </a:lnTo>
                  <a:lnTo>
                    <a:pt x="189774" y="9299"/>
                  </a:lnTo>
                  <a:lnTo>
                    <a:pt x="187678" y="7989"/>
                  </a:lnTo>
                  <a:lnTo>
                    <a:pt x="185583" y="6679"/>
                  </a:lnTo>
                  <a:lnTo>
                    <a:pt x="183356" y="5501"/>
                  </a:lnTo>
                  <a:lnTo>
                    <a:pt x="180999" y="4453"/>
                  </a:lnTo>
                  <a:lnTo>
                    <a:pt x="178641" y="3536"/>
                  </a:lnTo>
                  <a:lnTo>
                    <a:pt x="176153" y="2750"/>
                  </a:lnTo>
                  <a:lnTo>
                    <a:pt x="173665" y="2096"/>
                  </a:lnTo>
                  <a:lnTo>
                    <a:pt x="171045" y="1441"/>
                  </a:lnTo>
                  <a:lnTo>
                    <a:pt x="168295" y="917"/>
                  </a:lnTo>
                  <a:lnTo>
                    <a:pt x="165545" y="524"/>
                  </a:lnTo>
                  <a:lnTo>
                    <a:pt x="162794" y="262"/>
                  </a:lnTo>
                  <a:lnTo>
                    <a:pt x="159913" y="131"/>
                  </a:lnTo>
                  <a:lnTo>
                    <a:pt x="157032" y="0"/>
                  </a:lnTo>
                  <a:lnTo>
                    <a:pt x="154019" y="131"/>
                  </a:lnTo>
                  <a:lnTo>
                    <a:pt x="151007" y="262"/>
                  </a:lnTo>
                  <a:lnTo>
                    <a:pt x="147995" y="524"/>
                  </a:lnTo>
                  <a:lnTo>
                    <a:pt x="144851" y="917"/>
                  </a:lnTo>
                  <a:lnTo>
                    <a:pt x="141708" y="1441"/>
                  </a:lnTo>
                  <a:lnTo>
                    <a:pt x="138565" y="1965"/>
                  </a:lnTo>
                  <a:lnTo>
                    <a:pt x="135291" y="2750"/>
                  </a:lnTo>
                  <a:lnTo>
                    <a:pt x="132017" y="3536"/>
                  </a:lnTo>
                  <a:lnTo>
                    <a:pt x="128742" y="4453"/>
                  </a:lnTo>
                  <a:lnTo>
                    <a:pt x="125337" y="5501"/>
                  </a:lnTo>
                  <a:lnTo>
                    <a:pt x="121932" y="6679"/>
                  </a:lnTo>
                  <a:lnTo>
                    <a:pt x="118527" y="7858"/>
                  </a:lnTo>
                  <a:lnTo>
                    <a:pt x="115122" y="9299"/>
                  </a:lnTo>
                  <a:lnTo>
                    <a:pt x="111716" y="10739"/>
                  </a:lnTo>
                  <a:lnTo>
                    <a:pt x="108180" y="12311"/>
                  </a:lnTo>
                  <a:lnTo>
                    <a:pt x="104775" y="14014"/>
                  </a:lnTo>
                  <a:lnTo>
                    <a:pt x="101239" y="12311"/>
                  </a:lnTo>
                  <a:lnTo>
                    <a:pt x="97834" y="10739"/>
                  </a:lnTo>
                  <a:lnTo>
                    <a:pt x="94298" y="9168"/>
                  </a:lnTo>
                  <a:lnTo>
                    <a:pt x="90892" y="7858"/>
                  </a:lnTo>
                  <a:lnTo>
                    <a:pt x="87487" y="6679"/>
                  </a:lnTo>
                  <a:lnTo>
                    <a:pt x="84082" y="5501"/>
                  </a:lnTo>
                  <a:lnTo>
                    <a:pt x="80808" y="4453"/>
                  </a:lnTo>
                  <a:lnTo>
                    <a:pt x="77403" y="3536"/>
                  </a:lnTo>
                  <a:lnTo>
                    <a:pt x="74128" y="2750"/>
                  </a:lnTo>
                  <a:lnTo>
                    <a:pt x="70985" y="1965"/>
                  </a:lnTo>
                  <a:lnTo>
                    <a:pt x="67711" y="1441"/>
                  </a:lnTo>
                  <a:lnTo>
                    <a:pt x="64568" y="917"/>
                  </a:lnTo>
                  <a:lnTo>
                    <a:pt x="61424" y="524"/>
                  </a:lnTo>
                  <a:lnTo>
                    <a:pt x="58412" y="262"/>
                  </a:lnTo>
                  <a:lnTo>
                    <a:pt x="55400" y="131"/>
                  </a:lnTo>
                  <a:lnTo>
                    <a:pt x="5238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97" name="Google Shape;497;p35"/>
            <p:cNvSpPr/>
            <p:nvPr/>
          </p:nvSpPr>
          <p:spPr>
            <a:xfrm>
              <a:off x="1540950" y="591725"/>
              <a:ext cx="1031400" cy="1028125"/>
            </a:xfrm>
            <a:custGeom>
              <a:rect b="b" l="l" r="r" t="t"/>
              <a:pathLst>
                <a:path extrusionOk="0" h="41125" w="41256">
                  <a:moveTo>
                    <a:pt x="2882" y="1"/>
                  </a:moveTo>
                  <a:lnTo>
                    <a:pt x="1" y="2882"/>
                  </a:lnTo>
                  <a:lnTo>
                    <a:pt x="38375" y="41125"/>
                  </a:lnTo>
                  <a:lnTo>
                    <a:pt x="41256" y="38244"/>
                  </a:lnTo>
                  <a:lnTo>
                    <a:pt x="2882"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98" name="Google Shape;498;p35"/>
            <p:cNvSpPr/>
            <p:nvPr/>
          </p:nvSpPr>
          <p:spPr>
            <a:xfrm>
              <a:off x="5047650" y="4095150"/>
              <a:ext cx="1028125" cy="1031400"/>
            </a:xfrm>
            <a:custGeom>
              <a:rect b="b" l="l" r="r" t="t"/>
              <a:pathLst>
                <a:path extrusionOk="0" h="41256" w="41125">
                  <a:moveTo>
                    <a:pt x="2882" y="0"/>
                  </a:moveTo>
                  <a:lnTo>
                    <a:pt x="0" y="3012"/>
                  </a:lnTo>
                  <a:lnTo>
                    <a:pt x="38243" y="41255"/>
                  </a:lnTo>
                  <a:lnTo>
                    <a:pt x="41124" y="38374"/>
                  </a:lnTo>
                  <a:lnTo>
                    <a:pt x="288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499" name="Google Shape;499;p35"/>
          <p:cNvGrpSpPr/>
          <p:nvPr/>
        </p:nvGrpSpPr>
        <p:grpSpPr>
          <a:xfrm>
            <a:off x="5759060" y="2831133"/>
            <a:ext cx="429578" cy="429578"/>
            <a:chOff x="1190625" y="238125"/>
            <a:chExt cx="5238750" cy="5238750"/>
          </a:xfrm>
        </p:grpSpPr>
        <p:sp>
          <p:nvSpPr>
            <p:cNvPr id="500" name="Google Shape;500;p35"/>
            <p:cNvSpPr/>
            <p:nvPr/>
          </p:nvSpPr>
          <p:spPr>
            <a:xfrm>
              <a:off x="1334675" y="1623100"/>
              <a:ext cx="1280250" cy="1280250"/>
            </a:xfrm>
            <a:custGeom>
              <a:rect b="b" l="l" r="r" t="t"/>
              <a:pathLst>
                <a:path extrusionOk="0" h="51210" w="51210">
                  <a:moveTo>
                    <a:pt x="47804" y="1"/>
                  </a:moveTo>
                  <a:lnTo>
                    <a:pt x="47673" y="2358"/>
                  </a:lnTo>
                  <a:lnTo>
                    <a:pt x="47542" y="4847"/>
                  </a:lnTo>
                  <a:lnTo>
                    <a:pt x="47149" y="7204"/>
                  </a:lnTo>
                  <a:lnTo>
                    <a:pt x="46756" y="9562"/>
                  </a:lnTo>
                  <a:lnTo>
                    <a:pt x="46233" y="11919"/>
                  </a:lnTo>
                  <a:lnTo>
                    <a:pt x="45578" y="14145"/>
                  </a:lnTo>
                  <a:lnTo>
                    <a:pt x="44792" y="16372"/>
                  </a:lnTo>
                  <a:lnTo>
                    <a:pt x="44006" y="18467"/>
                  </a:lnTo>
                  <a:lnTo>
                    <a:pt x="43089" y="20563"/>
                  </a:lnTo>
                  <a:lnTo>
                    <a:pt x="42042" y="22658"/>
                  </a:lnTo>
                  <a:lnTo>
                    <a:pt x="40863" y="24623"/>
                  </a:lnTo>
                  <a:lnTo>
                    <a:pt x="39553" y="26587"/>
                  </a:lnTo>
                  <a:lnTo>
                    <a:pt x="38244" y="28552"/>
                  </a:lnTo>
                  <a:lnTo>
                    <a:pt x="36803" y="30255"/>
                  </a:lnTo>
                  <a:lnTo>
                    <a:pt x="35362" y="32088"/>
                  </a:lnTo>
                  <a:lnTo>
                    <a:pt x="33791" y="33660"/>
                  </a:lnTo>
                  <a:lnTo>
                    <a:pt x="32088" y="35231"/>
                  </a:lnTo>
                  <a:lnTo>
                    <a:pt x="30385" y="36803"/>
                  </a:lnTo>
                  <a:lnTo>
                    <a:pt x="28552" y="38244"/>
                  </a:lnTo>
                  <a:lnTo>
                    <a:pt x="26718" y="39553"/>
                  </a:lnTo>
                  <a:lnTo>
                    <a:pt x="24754" y="40732"/>
                  </a:lnTo>
                  <a:lnTo>
                    <a:pt x="22789" y="41911"/>
                  </a:lnTo>
                  <a:lnTo>
                    <a:pt x="20694" y="42959"/>
                  </a:lnTo>
                  <a:lnTo>
                    <a:pt x="18598" y="43875"/>
                  </a:lnTo>
                  <a:lnTo>
                    <a:pt x="16372" y="44792"/>
                  </a:lnTo>
                  <a:lnTo>
                    <a:pt x="14145" y="45578"/>
                  </a:lnTo>
                  <a:lnTo>
                    <a:pt x="11919" y="46233"/>
                  </a:lnTo>
                  <a:lnTo>
                    <a:pt x="9561" y="46757"/>
                  </a:lnTo>
                  <a:lnTo>
                    <a:pt x="7204" y="47150"/>
                  </a:lnTo>
                  <a:lnTo>
                    <a:pt x="4846" y="47411"/>
                  </a:lnTo>
                  <a:lnTo>
                    <a:pt x="2489" y="47673"/>
                  </a:lnTo>
                  <a:lnTo>
                    <a:pt x="1" y="47673"/>
                  </a:lnTo>
                  <a:lnTo>
                    <a:pt x="1" y="51210"/>
                  </a:lnTo>
                  <a:lnTo>
                    <a:pt x="2620" y="51079"/>
                  </a:lnTo>
                  <a:lnTo>
                    <a:pt x="5239" y="50948"/>
                  </a:lnTo>
                  <a:lnTo>
                    <a:pt x="7728" y="50555"/>
                  </a:lnTo>
                  <a:lnTo>
                    <a:pt x="10347" y="50162"/>
                  </a:lnTo>
                  <a:lnTo>
                    <a:pt x="12836" y="49507"/>
                  </a:lnTo>
                  <a:lnTo>
                    <a:pt x="15193" y="48852"/>
                  </a:lnTo>
                  <a:lnTo>
                    <a:pt x="17550" y="48066"/>
                  </a:lnTo>
                  <a:lnTo>
                    <a:pt x="19908" y="47150"/>
                  </a:lnTo>
                  <a:lnTo>
                    <a:pt x="22134" y="46102"/>
                  </a:lnTo>
                  <a:lnTo>
                    <a:pt x="24361" y="44923"/>
                  </a:lnTo>
                  <a:lnTo>
                    <a:pt x="26587" y="43744"/>
                  </a:lnTo>
                  <a:lnTo>
                    <a:pt x="28683" y="42435"/>
                  </a:lnTo>
                  <a:lnTo>
                    <a:pt x="30647" y="40994"/>
                  </a:lnTo>
                  <a:lnTo>
                    <a:pt x="32612" y="39422"/>
                  </a:lnTo>
                  <a:lnTo>
                    <a:pt x="34445" y="37851"/>
                  </a:lnTo>
                  <a:lnTo>
                    <a:pt x="36148" y="36148"/>
                  </a:lnTo>
                  <a:lnTo>
                    <a:pt x="37851" y="34315"/>
                  </a:lnTo>
                  <a:lnTo>
                    <a:pt x="39553" y="32481"/>
                  </a:lnTo>
                  <a:lnTo>
                    <a:pt x="40994" y="30517"/>
                  </a:lnTo>
                  <a:lnTo>
                    <a:pt x="42435" y="28552"/>
                  </a:lnTo>
                  <a:lnTo>
                    <a:pt x="43744" y="26456"/>
                  </a:lnTo>
                  <a:lnTo>
                    <a:pt x="45054" y="24361"/>
                  </a:lnTo>
                  <a:lnTo>
                    <a:pt x="46102" y="22135"/>
                  </a:lnTo>
                  <a:lnTo>
                    <a:pt x="47149" y="19908"/>
                  </a:lnTo>
                  <a:lnTo>
                    <a:pt x="48066" y="17551"/>
                  </a:lnTo>
                  <a:lnTo>
                    <a:pt x="48852" y="15193"/>
                  </a:lnTo>
                  <a:lnTo>
                    <a:pt x="49638" y="12705"/>
                  </a:lnTo>
                  <a:lnTo>
                    <a:pt x="50162" y="10216"/>
                  </a:lnTo>
                  <a:lnTo>
                    <a:pt x="50686" y="7728"/>
                  </a:lnTo>
                  <a:lnTo>
                    <a:pt x="50947" y="5109"/>
                  </a:lnTo>
                  <a:lnTo>
                    <a:pt x="51209" y="2620"/>
                  </a:lnTo>
                  <a:lnTo>
                    <a:pt x="51209"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01" name="Google Shape;501;p35"/>
            <p:cNvSpPr/>
            <p:nvPr/>
          </p:nvSpPr>
          <p:spPr>
            <a:xfrm>
              <a:off x="2529775" y="1623100"/>
              <a:ext cx="1280225" cy="1280250"/>
            </a:xfrm>
            <a:custGeom>
              <a:rect b="b" l="l" r="r" t="t"/>
              <a:pathLst>
                <a:path extrusionOk="0" h="51210" w="51209">
                  <a:moveTo>
                    <a:pt x="0" y="1"/>
                  </a:moveTo>
                  <a:lnTo>
                    <a:pt x="0" y="2620"/>
                  </a:lnTo>
                  <a:lnTo>
                    <a:pt x="262" y="5109"/>
                  </a:lnTo>
                  <a:lnTo>
                    <a:pt x="524" y="7728"/>
                  </a:lnTo>
                  <a:lnTo>
                    <a:pt x="1048" y="10216"/>
                  </a:lnTo>
                  <a:lnTo>
                    <a:pt x="1572" y="12705"/>
                  </a:lnTo>
                  <a:lnTo>
                    <a:pt x="2227" y="15193"/>
                  </a:lnTo>
                  <a:lnTo>
                    <a:pt x="3013" y="17551"/>
                  </a:lnTo>
                  <a:lnTo>
                    <a:pt x="3929" y="19908"/>
                  </a:lnTo>
                  <a:lnTo>
                    <a:pt x="4977" y="22135"/>
                  </a:lnTo>
                  <a:lnTo>
                    <a:pt x="6156" y="24361"/>
                  </a:lnTo>
                  <a:lnTo>
                    <a:pt x="7334" y="26456"/>
                  </a:lnTo>
                  <a:lnTo>
                    <a:pt x="8644" y="28552"/>
                  </a:lnTo>
                  <a:lnTo>
                    <a:pt x="10085" y="30517"/>
                  </a:lnTo>
                  <a:lnTo>
                    <a:pt x="11656" y="32481"/>
                  </a:lnTo>
                  <a:lnTo>
                    <a:pt x="13228" y="34315"/>
                  </a:lnTo>
                  <a:lnTo>
                    <a:pt x="14931" y="36148"/>
                  </a:lnTo>
                  <a:lnTo>
                    <a:pt x="16764" y="37851"/>
                  </a:lnTo>
                  <a:lnTo>
                    <a:pt x="18598" y="39422"/>
                  </a:lnTo>
                  <a:lnTo>
                    <a:pt x="20562" y="40994"/>
                  </a:lnTo>
                  <a:lnTo>
                    <a:pt x="22527" y="42435"/>
                  </a:lnTo>
                  <a:lnTo>
                    <a:pt x="24622" y="43744"/>
                  </a:lnTo>
                  <a:lnTo>
                    <a:pt x="26718" y="44923"/>
                  </a:lnTo>
                  <a:lnTo>
                    <a:pt x="28944" y="46102"/>
                  </a:lnTo>
                  <a:lnTo>
                    <a:pt x="31302" y="47150"/>
                  </a:lnTo>
                  <a:lnTo>
                    <a:pt x="33528" y="48066"/>
                  </a:lnTo>
                  <a:lnTo>
                    <a:pt x="36017" y="48852"/>
                  </a:lnTo>
                  <a:lnTo>
                    <a:pt x="38374" y="49507"/>
                  </a:lnTo>
                  <a:lnTo>
                    <a:pt x="40862" y="50162"/>
                  </a:lnTo>
                  <a:lnTo>
                    <a:pt x="43351" y="50555"/>
                  </a:lnTo>
                  <a:lnTo>
                    <a:pt x="45970" y="50948"/>
                  </a:lnTo>
                  <a:lnTo>
                    <a:pt x="48590" y="51079"/>
                  </a:lnTo>
                  <a:lnTo>
                    <a:pt x="51209" y="51210"/>
                  </a:lnTo>
                  <a:lnTo>
                    <a:pt x="51209" y="47673"/>
                  </a:lnTo>
                  <a:lnTo>
                    <a:pt x="48721" y="47673"/>
                  </a:lnTo>
                  <a:lnTo>
                    <a:pt x="46232" y="47411"/>
                  </a:lnTo>
                  <a:lnTo>
                    <a:pt x="43875" y="47150"/>
                  </a:lnTo>
                  <a:lnTo>
                    <a:pt x="41517" y="46757"/>
                  </a:lnTo>
                  <a:lnTo>
                    <a:pt x="39291" y="46233"/>
                  </a:lnTo>
                  <a:lnTo>
                    <a:pt x="36933" y="45578"/>
                  </a:lnTo>
                  <a:lnTo>
                    <a:pt x="34707" y="44792"/>
                  </a:lnTo>
                  <a:lnTo>
                    <a:pt x="32611" y="43875"/>
                  </a:lnTo>
                  <a:lnTo>
                    <a:pt x="30516" y="42959"/>
                  </a:lnTo>
                  <a:lnTo>
                    <a:pt x="28420" y="41911"/>
                  </a:lnTo>
                  <a:lnTo>
                    <a:pt x="26456" y="40732"/>
                  </a:lnTo>
                  <a:lnTo>
                    <a:pt x="24491" y="39553"/>
                  </a:lnTo>
                  <a:lnTo>
                    <a:pt x="22658" y="38244"/>
                  </a:lnTo>
                  <a:lnTo>
                    <a:pt x="20824" y="36803"/>
                  </a:lnTo>
                  <a:lnTo>
                    <a:pt x="19122" y="35231"/>
                  </a:lnTo>
                  <a:lnTo>
                    <a:pt x="17419" y="33660"/>
                  </a:lnTo>
                  <a:lnTo>
                    <a:pt x="15847" y="32088"/>
                  </a:lnTo>
                  <a:lnTo>
                    <a:pt x="14276" y="30255"/>
                  </a:lnTo>
                  <a:lnTo>
                    <a:pt x="12966" y="28552"/>
                  </a:lnTo>
                  <a:lnTo>
                    <a:pt x="11525" y="26587"/>
                  </a:lnTo>
                  <a:lnTo>
                    <a:pt x="10347" y="24623"/>
                  </a:lnTo>
                  <a:lnTo>
                    <a:pt x="9168" y="22658"/>
                  </a:lnTo>
                  <a:lnTo>
                    <a:pt x="8120" y="20563"/>
                  </a:lnTo>
                  <a:lnTo>
                    <a:pt x="7204" y="18467"/>
                  </a:lnTo>
                  <a:lnTo>
                    <a:pt x="6287" y="16372"/>
                  </a:lnTo>
                  <a:lnTo>
                    <a:pt x="5501" y="14145"/>
                  </a:lnTo>
                  <a:lnTo>
                    <a:pt x="4977" y="11919"/>
                  </a:lnTo>
                  <a:lnTo>
                    <a:pt x="4453" y="9562"/>
                  </a:lnTo>
                  <a:lnTo>
                    <a:pt x="3929" y="7204"/>
                  </a:lnTo>
                  <a:lnTo>
                    <a:pt x="3667" y="4847"/>
                  </a:lnTo>
                  <a:lnTo>
                    <a:pt x="3536" y="2358"/>
                  </a:lnTo>
                  <a:lnTo>
                    <a:pt x="3405"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02" name="Google Shape;502;p35"/>
            <p:cNvSpPr/>
            <p:nvPr/>
          </p:nvSpPr>
          <p:spPr>
            <a:xfrm>
              <a:off x="1334675" y="2814925"/>
              <a:ext cx="1280250" cy="1280250"/>
            </a:xfrm>
            <a:custGeom>
              <a:rect b="b" l="l" r="r" t="t"/>
              <a:pathLst>
                <a:path extrusionOk="0" h="51210" w="51210">
                  <a:moveTo>
                    <a:pt x="1" y="0"/>
                  </a:moveTo>
                  <a:lnTo>
                    <a:pt x="1" y="3537"/>
                  </a:lnTo>
                  <a:lnTo>
                    <a:pt x="2489" y="3537"/>
                  </a:lnTo>
                  <a:lnTo>
                    <a:pt x="4846" y="3668"/>
                  </a:lnTo>
                  <a:lnTo>
                    <a:pt x="7204" y="4060"/>
                  </a:lnTo>
                  <a:lnTo>
                    <a:pt x="9561" y="4453"/>
                  </a:lnTo>
                  <a:lnTo>
                    <a:pt x="11919" y="4977"/>
                  </a:lnTo>
                  <a:lnTo>
                    <a:pt x="14145" y="5632"/>
                  </a:lnTo>
                  <a:lnTo>
                    <a:pt x="16372" y="6418"/>
                  </a:lnTo>
                  <a:lnTo>
                    <a:pt x="18598" y="7204"/>
                  </a:lnTo>
                  <a:lnTo>
                    <a:pt x="20694" y="8251"/>
                  </a:lnTo>
                  <a:lnTo>
                    <a:pt x="22789" y="9299"/>
                  </a:lnTo>
                  <a:lnTo>
                    <a:pt x="24754" y="10347"/>
                  </a:lnTo>
                  <a:lnTo>
                    <a:pt x="26718" y="11657"/>
                  </a:lnTo>
                  <a:lnTo>
                    <a:pt x="28552" y="12966"/>
                  </a:lnTo>
                  <a:lnTo>
                    <a:pt x="30385" y="14407"/>
                  </a:lnTo>
                  <a:lnTo>
                    <a:pt x="32088" y="15848"/>
                  </a:lnTo>
                  <a:lnTo>
                    <a:pt x="33791" y="17419"/>
                  </a:lnTo>
                  <a:lnTo>
                    <a:pt x="35362" y="19122"/>
                  </a:lnTo>
                  <a:lnTo>
                    <a:pt x="36803" y="20824"/>
                  </a:lnTo>
                  <a:lnTo>
                    <a:pt x="38244" y="22658"/>
                  </a:lnTo>
                  <a:lnTo>
                    <a:pt x="39553" y="24492"/>
                  </a:lnTo>
                  <a:lnTo>
                    <a:pt x="40863" y="26456"/>
                  </a:lnTo>
                  <a:lnTo>
                    <a:pt x="42042" y="28552"/>
                  </a:lnTo>
                  <a:lnTo>
                    <a:pt x="43089" y="30516"/>
                  </a:lnTo>
                  <a:lnTo>
                    <a:pt x="44006" y="32612"/>
                  </a:lnTo>
                  <a:lnTo>
                    <a:pt x="44792" y="34838"/>
                  </a:lnTo>
                  <a:lnTo>
                    <a:pt x="45578" y="37065"/>
                  </a:lnTo>
                  <a:lnTo>
                    <a:pt x="46233" y="39291"/>
                  </a:lnTo>
                  <a:lnTo>
                    <a:pt x="46756" y="41648"/>
                  </a:lnTo>
                  <a:lnTo>
                    <a:pt x="47149" y="44006"/>
                  </a:lnTo>
                  <a:lnTo>
                    <a:pt x="47542" y="46363"/>
                  </a:lnTo>
                  <a:lnTo>
                    <a:pt x="47673" y="48721"/>
                  </a:lnTo>
                  <a:lnTo>
                    <a:pt x="47804" y="51209"/>
                  </a:lnTo>
                  <a:lnTo>
                    <a:pt x="51209" y="51209"/>
                  </a:lnTo>
                  <a:lnTo>
                    <a:pt x="51209" y="48590"/>
                  </a:lnTo>
                  <a:lnTo>
                    <a:pt x="50947" y="45970"/>
                  </a:lnTo>
                  <a:lnTo>
                    <a:pt x="50686" y="43482"/>
                  </a:lnTo>
                  <a:lnTo>
                    <a:pt x="50162" y="40863"/>
                  </a:lnTo>
                  <a:lnTo>
                    <a:pt x="49638" y="38505"/>
                  </a:lnTo>
                  <a:lnTo>
                    <a:pt x="48852" y="36017"/>
                  </a:lnTo>
                  <a:lnTo>
                    <a:pt x="48066" y="33659"/>
                  </a:lnTo>
                  <a:lnTo>
                    <a:pt x="47149" y="31302"/>
                  </a:lnTo>
                  <a:lnTo>
                    <a:pt x="46102" y="29075"/>
                  </a:lnTo>
                  <a:lnTo>
                    <a:pt x="45054" y="26849"/>
                  </a:lnTo>
                  <a:lnTo>
                    <a:pt x="43744" y="24754"/>
                  </a:lnTo>
                  <a:lnTo>
                    <a:pt x="42435" y="22658"/>
                  </a:lnTo>
                  <a:lnTo>
                    <a:pt x="40994" y="20563"/>
                  </a:lnTo>
                  <a:lnTo>
                    <a:pt x="39553" y="18729"/>
                  </a:lnTo>
                  <a:lnTo>
                    <a:pt x="37851" y="16764"/>
                  </a:lnTo>
                  <a:lnTo>
                    <a:pt x="36148" y="15062"/>
                  </a:lnTo>
                  <a:lnTo>
                    <a:pt x="34445" y="13359"/>
                  </a:lnTo>
                  <a:lnTo>
                    <a:pt x="32612" y="11657"/>
                  </a:lnTo>
                  <a:lnTo>
                    <a:pt x="30647" y="10216"/>
                  </a:lnTo>
                  <a:lnTo>
                    <a:pt x="28683" y="8775"/>
                  </a:lnTo>
                  <a:lnTo>
                    <a:pt x="26587" y="7466"/>
                  </a:lnTo>
                  <a:lnTo>
                    <a:pt x="24361" y="6156"/>
                  </a:lnTo>
                  <a:lnTo>
                    <a:pt x="22134" y="5108"/>
                  </a:lnTo>
                  <a:lnTo>
                    <a:pt x="19908" y="4060"/>
                  </a:lnTo>
                  <a:lnTo>
                    <a:pt x="17550" y="3144"/>
                  </a:lnTo>
                  <a:lnTo>
                    <a:pt x="15193" y="2358"/>
                  </a:lnTo>
                  <a:lnTo>
                    <a:pt x="12836" y="1572"/>
                  </a:lnTo>
                  <a:lnTo>
                    <a:pt x="10347" y="1048"/>
                  </a:lnTo>
                  <a:lnTo>
                    <a:pt x="7728" y="655"/>
                  </a:lnTo>
                  <a:lnTo>
                    <a:pt x="5239" y="262"/>
                  </a:lnTo>
                  <a:lnTo>
                    <a:pt x="2620" y="131"/>
                  </a:lnTo>
                  <a:lnTo>
                    <a:pt x="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03" name="Google Shape;503;p35"/>
            <p:cNvSpPr/>
            <p:nvPr/>
          </p:nvSpPr>
          <p:spPr>
            <a:xfrm>
              <a:off x="2529775" y="2814925"/>
              <a:ext cx="1280225" cy="1280250"/>
            </a:xfrm>
            <a:custGeom>
              <a:rect b="b" l="l" r="r" t="t"/>
              <a:pathLst>
                <a:path extrusionOk="0" h="51210" w="51209">
                  <a:moveTo>
                    <a:pt x="51209" y="0"/>
                  </a:moveTo>
                  <a:lnTo>
                    <a:pt x="48590" y="131"/>
                  </a:lnTo>
                  <a:lnTo>
                    <a:pt x="45970" y="262"/>
                  </a:lnTo>
                  <a:lnTo>
                    <a:pt x="43351" y="655"/>
                  </a:lnTo>
                  <a:lnTo>
                    <a:pt x="40862" y="1048"/>
                  </a:lnTo>
                  <a:lnTo>
                    <a:pt x="38374" y="1572"/>
                  </a:lnTo>
                  <a:lnTo>
                    <a:pt x="36017" y="2358"/>
                  </a:lnTo>
                  <a:lnTo>
                    <a:pt x="33528" y="3144"/>
                  </a:lnTo>
                  <a:lnTo>
                    <a:pt x="31302" y="4060"/>
                  </a:lnTo>
                  <a:lnTo>
                    <a:pt x="28944" y="5108"/>
                  </a:lnTo>
                  <a:lnTo>
                    <a:pt x="26718" y="6156"/>
                  </a:lnTo>
                  <a:lnTo>
                    <a:pt x="24622" y="7466"/>
                  </a:lnTo>
                  <a:lnTo>
                    <a:pt x="22527" y="8775"/>
                  </a:lnTo>
                  <a:lnTo>
                    <a:pt x="20562" y="10216"/>
                  </a:lnTo>
                  <a:lnTo>
                    <a:pt x="18598" y="11657"/>
                  </a:lnTo>
                  <a:lnTo>
                    <a:pt x="16764" y="13359"/>
                  </a:lnTo>
                  <a:lnTo>
                    <a:pt x="14931" y="15062"/>
                  </a:lnTo>
                  <a:lnTo>
                    <a:pt x="13228" y="16764"/>
                  </a:lnTo>
                  <a:lnTo>
                    <a:pt x="11656" y="18729"/>
                  </a:lnTo>
                  <a:lnTo>
                    <a:pt x="10085" y="20563"/>
                  </a:lnTo>
                  <a:lnTo>
                    <a:pt x="8644" y="22658"/>
                  </a:lnTo>
                  <a:lnTo>
                    <a:pt x="7334" y="24754"/>
                  </a:lnTo>
                  <a:lnTo>
                    <a:pt x="6156" y="26849"/>
                  </a:lnTo>
                  <a:lnTo>
                    <a:pt x="4977" y="29075"/>
                  </a:lnTo>
                  <a:lnTo>
                    <a:pt x="3929" y="31302"/>
                  </a:lnTo>
                  <a:lnTo>
                    <a:pt x="3013" y="33659"/>
                  </a:lnTo>
                  <a:lnTo>
                    <a:pt x="2227" y="36017"/>
                  </a:lnTo>
                  <a:lnTo>
                    <a:pt x="1572" y="38505"/>
                  </a:lnTo>
                  <a:lnTo>
                    <a:pt x="1048" y="40863"/>
                  </a:lnTo>
                  <a:lnTo>
                    <a:pt x="524" y="43482"/>
                  </a:lnTo>
                  <a:lnTo>
                    <a:pt x="262" y="45970"/>
                  </a:lnTo>
                  <a:lnTo>
                    <a:pt x="0" y="48590"/>
                  </a:lnTo>
                  <a:lnTo>
                    <a:pt x="0" y="51209"/>
                  </a:lnTo>
                  <a:lnTo>
                    <a:pt x="3405" y="51209"/>
                  </a:lnTo>
                  <a:lnTo>
                    <a:pt x="3536" y="48721"/>
                  </a:lnTo>
                  <a:lnTo>
                    <a:pt x="3667" y="46363"/>
                  </a:lnTo>
                  <a:lnTo>
                    <a:pt x="3929" y="44006"/>
                  </a:lnTo>
                  <a:lnTo>
                    <a:pt x="4453" y="41648"/>
                  </a:lnTo>
                  <a:lnTo>
                    <a:pt x="4977" y="39291"/>
                  </a:lnTo>
                  <a:lnTo>
                    <a:pt x="5501" y="37065"/>
                  </a:lnTo>
                  <a:lnTo>
                    <a:pt x="6287" y="34838"/>
                  </a:lnTo>
                  <a:lnTo>
                    <a:pt x="7204" y="32612"/>
                  </a:lnTo>
                  <a:lnTo>
                    <a:pt x="8120" y="30516"/>
                  </a:lnTo>
                  <a:lnTo>
                    <a:pt x="9168" y="28552"/>
                  </a:lnTo>
                  <a:lnTo>
                    <a:pt x="10347" y="26456"/>
                  </a:lnTo>
                  <a:lnTo>
                    <a:pt x="11525" y="24492"/>
                  </a:lnTo>
                  <a:lnTo>
                    <a:pt x="12966" y="22658"/>
                  </a:lnTo>
                  <a:lnTo>
                    <a:pt x="14276" y="20824"/>
                  </a:lnTo>
                  <a:lnTo>
                    <a:pt x="15847" y="19122"/>
                  </a:lnTo>
                  <a:lnTo>
                    <a:pt x="17419" y="17419"/>
                  </a:lnTo>
                  <a:lnTo>
                    <a:pt x="19122" y="15848"/>
                  </a:lnTo>
                  <a:lnTo>
                    <a:pt x="20824" y="14407"/>
                  </a:lnTo>
                  <a:lnTo>
                    <a:pt x="22658" y="12966"/>
                  </a:lnTo>
                  <a:lnTo>
                    <a:pt x="24491" y="11657"/>
                  </a:lnTo>
                  <a:lnTo>
                    <a:pt x="26456" y="10347"/>
                  </a:lnTo>
                  <a:lnTo>
                    <a:pt x="28420" y="9299"/>
                  </a:lnTo>
                  <a:lnTo>
                    <a:pt x="30516" y="8251"/>
                  </a:lnTo>
                  <a:lnTo>
                    <a:pt x="32611" y="7204"/>
                  </a:lnTo>
                  <a:lnTo>
                    <a:pt x="34707" y="6418"/>
                  </a:lnTo>
                  <a:lnTo>
                    <a:pt x="36933" y="5632"/>
                  </a:lnTo>
                  <a:lnTo>
                    <a:pt x="39291" y="4977"/>
                  </a:lnTo>
                  <a:lnTo>
                    <a:pt x="41517" y="4453"/>
                  </a:lnTo>
                  <a:lnTo>
                    <a:pt x="43875" y="4060"/>
                  </a:lnTo>
                  <a:lnTo>
                    <a:pt x="46232" y="3668"/>
                  </a:lnTo>
                  <a:lnTo>
                    <a:pt x="48721" y="3537"/>
                  </a:lnTo>
                  <a:lnTo>
                    <a:pt x="51209" y="3537"/>
                  </a:lnTo>
                  <a:lnTo>
                    <a:pt x="51209"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04" name="Google Shape;504;p35"/>
            <p:cNvSpPr/>
            <p:nvPr/>
          </p:nvSpPr>
          <p:spPr>
            <a:xfrm>
              <a:off x="3810000" y="1623100"/>
              <a:ext cx="1280225" cy="1280250"/>
            </a:xfrm>
            <a:custGeom>
              <a:rect b="b" l="l" r="r" t="t"/>
              <a:pathLst>
                <a:path extrusionOk="0" h="51210" w="51209">
                  <a:moveTo>
                    <a:pt x="47673" y="1"/>
                  </a:moveTo>
                  <a:lnTo>
                    <a:pt x="47673" y="2358"/>
                  </a:lnTo>
                  <a:lnTo>
                    <a:pt x="47411" y="4847"/>
                  </a:lnTo>
                  <a:lnTo>
                    <a:pt x="47149" y="7204"/>
                  </a:lnTo>
                  <a:lnTo>
                    <a:pt x="46756" y="9562"/>
                  </a:lnTo>
                  <a:lnTo>
                    <a:pt x="46232" y="11919"/>
                  </a:lnTo>
                  <a:lnTo>
                    <a:pt x="45577" y="14145"/>
                  </a:lnTo>
                  <a:lnTo>
                    <a:pt x="44791" y="16372"/>
                  </a:lnTo>
                  <a:lnTo>
                    <a:pt x="44006" y="18467"/>
                  </a:lnTo>
                  <a:lnTo>
                    <a:pt x="42958" y="20563"/>
                  </a:lnTo>
                  <a:lnTo>
                    <a:pt x="41910" y="22658"/>
                  </a:lnTo>
                  <a:lnTo>
                    <a:pt x="40731" y="24623"/>
                  </a:lnTo>
                  <a:lnTo>
                    <a:pt x="39553" y="26587"/>
                  </a:lnTo>
                  <a:lnTo>
                    <a:pt x="38243" y="28552"/>
                  </a:lnTo>
                  <a:lnTo>
                    <a:pt x="36802" y="30255"/>
                  </a:lnTo>
                  <a:lnTo>
                    <a:pt x="35231" y="32088"/>
                  </a:lnTo>
                  <a:lnTo>
                    <a:pt x="33659" y="33660"/>
                  </a:lnTo>
                  <a:lnTo>
                    <a:pt x="32087" y="35231"/>
                  </a:lnTo>
                  <a:lnTo>
                    <a:pt x="30254" y="36803"/>
                  </a:lnTo>
                  <a:lnTo>
                    <a:pt x="28551" y="38244"/>
                  </a:lnTo>
                  <a:lnTo>
                    <a:pt x="26587" y="39553"/>
                  </a:lnTo>
                  <a:lnTo>
                    <a:pt x="24753" y="40732"/>
                  </a:lnTo>
                  <a:lnTo>
                    <a:pt x="22658" y="41911"/>
                  </a:lnTo>
                  <a:lnTo>
                    <a:pt x="20693" y="42959"/>
                  </a:lnTo>
                  <a:lnTo>
                    <a:pt x="18467" y="43875"/>
                  </a:lnTo>
                  <a:lnTo>
                    <a:pt x="16371" y="44792"/>
                  </a:lnTo>
                  <a:lnTo>
                    <a:pt x="14145" y="45578"/>
                  </a:lnTo>
                  <a:lnTo>
                    <a:pt x="11918" y="46233"/>
                  </a:lnTo>
                  <a:lnTo>
                    <a:pt x="9561" y="46757"/>
                  </a:lnTo>
                  <a:lnTo>
                    <a:pt x="7203" y="47150"/>
                  </a:lnTo>
                  <a:lnTo>
                    <a:pt x="4846" y="47411"/>
                  </a:lnTo>
                  <a:lnTo>
                    <a:pt x="2357" y="47673"/>
                  </a:lnTo>
                  <a:lnTo>
                    <a:pt x="0" y="47673"/>
                  </a:lnTo>
                  <a:lnTo>
                    <a:pt x="0" y="51210"/>
                  </a:lnTo>
                  <a:lnTo>
                    <a:pt x="2619" y="51079"/>
                  </a:lnTo>
                  <a:lnTo>
                    <a:pt x="5239" y="50948"/>
                  </a:lnTo>
                  <a:lnTo>
                    <a:pt x="7727" y="50555"/>
                  </a:lnTo>
                  <a:lnTo>
                    <a:pt x="10216" y="50162"/>
                  </a:lnTo>
                  <a:lnTo>
                    <a:pt x="12704" y="49507"/>
                  </a:lnTo>
                  <a:lnTo>
                    <a:pt x="15192" y="48852"/>
                  </a:lnTo>
                  <a:lnTo>
                    <a:pt x="17550" y="48066"/>
                  </a:lnTo>
                  <a:lnTo>
                    <a:pt x="19907" y="47150"/>
                  </a:lnTo>
                  <a:lnTo>
                    <a:pt x="22134" y="46102"/>
                  </a:lnTo>
                  <a:lnTo>
                    <a:pt x="24360" y="44923"/>
                  </a:lnTo>
                  <a:lnTo>
                    <a:pt x="26456" y="43744"/>
                  </a:lnTo>
                  <a:lnTo>
                    <a:pt x="28551" y="42435"/>
                  </a:lnTo>
                  <a:lnTo>
                    <a:pt x="30647" y="40994"/>
                  </a:lnTo>
                  <a:lnTo>
                    <a:pt x="32480" y="39422"/>
                  </a:lnTo>
                  <a:lnTo>
                    <a:pt x="34314" y="37851"/>
                  </a:lnTo>
                  <a:lnTo>
                    <a:pt x="36147" y="36148"/>
                  </a:lnTo>
                  <a:lnTo>
                    <a:pt x="37850" y="34315"/>
                  </a:lnTo>
                  <a:lnTo>
                    <a:pt x="39422" y="32481"/>
                  </a:lnTo>
                  <a:lnTo>
                    <a:pt x="40993" y="30517"/>
                  </a:lnTo>
                  <a:lnTo>
                    <a:pt x="42434" y="28552"/>
                  </a:lnTo>
                  <a:lnTo>
                    <a:pt x="43744" y="26456"/>
                  </a:lnTo>
                  <a:lnTo>
                    <a:pt x="44922" y="24361"/>
                  </a:lnTo>
                  <a:lnTo>
                    <a:pt x="46101" y="22135"/>
                  </a:lnTo>
                  <a:lnTo>
                    <a:pt x="47149" y="19908"/>
                  </a:lnTo>
                  <a:lnTo>
                    <a:pt x="48066" y="17551"/>
                  </a:lnTo>
                  <a:lnTo>
                    <a:pt x="48851" y="15193"/>
                  </a:lnTo>
                  <a:lnTo>
                    <a:pt x="49506" y="12705"/>
                  </a:lnTo>
                  <a:lnTo>
                    <a:pt x="50161" y="10216"/>
                  </a:lnTo>
                  <a:lnTo>
                    <a:pt x="50554" y="7728"/>
                  </a:lnTo>
                  <a:lnTo>
                    <a:pt x="50947" y="5109"/>
                  </a:lnTo>
                  <a:lnTo>
                    <a:pt x="51078" y="2620"/>
                  </a:lnTo>
                  <a:lnTo>
                    <a:pt x="51209"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05" name="Google Shape;505;p35"/>
            <p:cNvSpPr/>
            <p:nvPr/>
          </p:nvSpPr>
          <p:spPr>
            <a:xfrm>
              <a:off x="5001800" y="1623100"/>
              <a:ext cx="1280250" cy="1280250"/>
            </a:xfrm>
            <a:custGeom>
              <a:rect b="b" l="l" r="r" t="t"/>
              <a:pathLst>
                <a:path extrusionOk="0" h="51210" w="51210">
                  <a:moveTo>
                    <a:pt x="1" y="1"/>
                  </a:moveTo>
                  <a:lnTo>
                    <a:pt x="132" y="2620"/>
                  </a:lnTo>
                  <a:lnTo>
                    <a:pt x="263" y="5109"/>
                  </a:lnTo>
                  <a:lnTo>
                    <a:pt x="655" y="7728"/>
                  </a:lnTo>
                  <a:lnTo>
                    <a:pt x="1048" y="10216"/>
                  </a:lnTo>
                  <a:lnTo>
                    <a:pt x="1703" y="12705"/>
                  </a:lnTo>
                  <a:lnTo>
                    <a:pt x="2358" y="15193"/>
                  </a:lnTo>
                  <a:lnTo>
                    <a:pt x="3144" y="17551"/>
                  </a:lnTo>
                  <a:lnTo>
                    <a:pt x="4061" y="19908"/>
                  </a:lnTo>
                  <a:lnTo>
                    <a:pt x="5108" y="22135"/>
                  </a:lnTo>
                  <a:lnTo>
                    <a:pt x="6287" y="24361"/>
                  </a:lnTo>
                  <a:lnTo>
                    <a:pt x="7466" y="26456"/>
                  </a:lnTo>
                  <a:lnTo>
                    <a:pt x="8776" y="28552"/>
                  </a:lnTo>
                  <a:lnTo>
                    <a:pt x="10216" y="30517"/>
                  </a:lnTo>
                  <a:lnTo>
                    <a:pt x="11788" y="32481"/>
                  </a:lnTo>
                  <a:lnTo>
                    <a:pt x="13359" y="34315"/>
                  </a:lnTo>
                  <a:lnTo>
                    <a:pt x="15062" y="36148"/>
                  </a:lnTo>
                  <a:lnTo>
                    <a:pt x="16896" y="37851"/>
                  </a:lnTo>
                  <a:lnTo>
                    <a:pt x="18729" y="39422"/>
                  </a:lnTo>
                  <a:lnTo>
                    <a:pt x="20563" y="40994"/>
                  </a:lnTo>
                  <a:lnTo>
                    <a:pt x="22658" y="42435"/>
                  </a:lnTo>
                  <a:lnTo>
                    <a:pt x="24754" y="43744"/>
                  </a:lnTo>
                  <a:lnTo>
                    <a:pt x="26849" y="44923"/>
                  </a:lnTo>
                  <a:lnTo>
                    <a:pt x="29076" y="46102"/>
                  </a:lnTo>
                  <a:lnTo>
                    <a:pt x="31302" y="47150"/>
                  </a:lnTo>
                  <a:lnTo>
                    <a:pt x="33660" y="48066"/>
                  </a:lnTo>
                  <a:lnTo>
                    <a:pt x="36017" y="48852"/>
                  </a:lnTo>
                  <a:lnTo>
                    <a:pt x="38505" y="49507"/>
                  </a:lnTo>
                  <a:lnTo>
                    <a:pt x="40994" y="50162"/>
                  </a:lnTo>
                  <a:lnTo>
                    <a:pt x="43482" y="50555"/>
                  </a:lnTo>
                  <a:lnTo>
                    <a:pt x="45971" y="50948"/>
                  </a:lnTo>
                  <a:lnTo>
                    <a:pt x="48590" y="51079"/>
                  </a:lnTo>
                  <a:lnTo>
                    <a:pt x="51209" y="51210"/>
                  </a:lnTo>
                  <a:lnTo>
                    <a:pt x="51209" y="47673"/>
                  </a:lnTo>
                  <a:lnTo>
                    <a:pt x="48852" y="47673"/>
                  </a:lnTo>
                  <a:lnTo>
                    <a:pt x="46364" y="47411"/>
                  </a:lnTo>
                  <a:lnTo>
                    <a:pt x="44006" y="47150"/>
                  </a:lnTo>
                  <a:lnTo>
                    <a:pt x="41649" y="46757"/>
                  </a:lnTo>
                  <a:lnTo>
                    <a:pt x="39291" y="46233"/>
                  </a:lnTo>
                  <a:lnTo>
                    <a:pt x="37065" y="45578"/>
                  </a:lnTo>
                  <a:lnTo>
                    <a:pt x="34838" y="44792"/>
                  </a:lnTo>
                  <a:lnTo>
                    <a:pt x="32743" y="43875"/>
                  </a:lnTo>
                  <a:lnTo>
                    <a:pt x="30516" y="42959"/>
                  </a:lnTo>
                  <a:lnTo>
                    <a:pt x="28552" y="41911"/>
                  </a:lnTo>
                  <a:lnTo>
                    <a:pt x="26456" y="40732"/>
                  </a:lnTo>
                  <a:lnTo>
                    <a:pt x="24623" y="39553"/>
                  </a:lnTo>
                  <a:lnTo>
                    <a:pt x="22658" y="38244"/>
                  </a:lnTo>
                  <a:lnTo>
                    <a:pt x="20956" y="36803"/>
                  </a:lnTo>
                  <a:lnTo>
                    <a:pt x="19122" y="35231"/>
                  </a:lnTo>
                  <a:lnTo>
                    <a:pt x="17550" y="33660"/>
                  </a:lnTo>
                  <a:lnTo>
                    <a:pt x="15979" y="32088"/>
                  </a:lnTo>
                  <a:lnTo>
                    <a:pt x="14407" y="30255"/>
                  </a:lnTo>
                  <a:lnTo>
                    <a:pt x="12967" y="28552"/>
                  </a:lnTo>
                  <a:lnTo>
                    <a:pt x="11657" y="26587"/>
                  </a:lnTo>
                  <a:lnTo>
                    <a:pt x="10478" y="24623"/>
                  </a:lnTo>
                  <a:lnTo>
                    <a:pt x="9299" y="22658"/>
                  </a:lnTo>
                  <a:lnTo>
                    <a:pt x="8252" y="20563"/>
                  </a:lnTo>
                  <a:lnTo>
                    <a:pt x="7204" y="18467"/>
                  </a:lnTo>
                  <a:lnTo>
                    <a:pt x="6418" y="16372"/>
                  </a:lnTo>
                  <a:lnTo>
                    <a:pt x="5632" y="14145"/>
                  </a:lnTo>
                  <a:lnTo>
                    <a:pt x="4977" y="11919"/>
                  </a:lnTo>
                  <a:lnTo>
                    <a:pt x="4454" y="9562"/>
                  </a:lnTo>
                  <a:lnTo>
                    <a:pt x="4061" y="7204"/>
                  </a:lnTo>
                  <a:lnTo>
                    <a:pt x="3799" y="4847"/>
                  </a:lnTo>
                  <a:lnTo>
                    <a:pt x="3537" y="2358"/>
                  </a:lnTo>
                  <a:lnTo>
                    <a:pt x="3537"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06" name="Google Shape;506;p35"/>
            <p:cNvSpPr/>
            <p:nvPr/>
          </p:nvSpPr>
          <p:spPr>
            <a:xfrm>
              <a:off x="3810000" y="2814925"/>
              <a:ext cx="1280225" cy="1280250"/>
            </a:xfrm>
            <a:custGeom>
              <a:rect b="b" l="l" r="r" t="t"/>
              <a:pathLst>
                <a:path extrusionOk="0" h="51210" w="51209">
                  <a:moveTo>
                    <a:pt x="0" y="0"/>
                  </a:moveTo>
                  <a:lnTo>
                    <a:pt x="0" y="3537"/>
                  </a:lnTo>
                  <a:lnTo>
                    <a:pt x="2357" y="3537"/>
                  </a:lnTo>
                  <a:lnTo>
                    <a:pt x="4846" y="3668"/>
                  </a:lnTo>
                  <a:lnTo>
                    <a:pt x="7203" y="4060"/>
                  </a:lnTo>
                  <a:lnTo>
                    <a:pt x="9561" y="4453"/>
                  </a:lnTo>
                  <a:lnTo>
                    <a:pt x="11918" y="4977"/>
                  </a:lnTo>
                  <a:lnTo>
                    <a:pt x="14145" y="5632"/>
                  </a:lnTo>
                  <a:lnTo>
                    <a:pt x="16371" y="6418"/>
                  </a:lnTo>
                  <a:lnTo>
                    <a:pt x="18467" y="7204"/>
                  </a:lnTo>
                  <a:lnTo>
                    <a:pt x="20693" y="8251"/>
                  </a:lnTo>
                  <a:lnTo>
                    <a:pt x="22658" y="9299"/>
                  </a:lnTo>
                  <a:lnTo>
                    <a:pt x="24753" y="10347"/>
                  </a:lnTo>
                  <a:lnTo>
                    <a:pt x="26587" y="11657"/>
                  </a:lnTo>
                  <a:lnTo>
                    <a:pt x="28551" y="12966"/>
                  </a:lnTo>
                  <a:lnTo>
                    <a:pt x="30254" y="14407"/>
                  </a:lnTo>
                  <a:lnTo>
                    <a:pt x="32087" y="15848"/>
                  </a:lnTo>
                  <a:lnTo>
                    <a:pt x="33659" y="17419"/>
                  </a:lnTo>
                  <a:lnTo>
                    <a:pt x="35231" y="19122"/>
                  </a:lnTo>
                  <a:lnTo>
                    <a:pt x="36802" y="20824"/>
                  </a:lnTo>
                  <a:lnTo>
                    <a:pt x="38243" y="22658"/>
                  </a:lnTo>
                  <a:lnTo>
                    <a:pt x="39553" y="24492"/>
                  </a:lnTo>
                  <a:lnTo>
                    <a:pt x="40731" y="26456"/>
                  </a:lnTo>
                  <a:lnTo>
                    <a:pt x="41910" y="28552"/>
                  </a:lnTo>
                  <a:lnTo>
                    <a:pt x="42958" y="30516"/>
                  </a:lnTo>
                  <a:lnTo>
                    <a:pt x="44006" y="32612"/>
                  </a:lnTo>
                  <a:lnTo>
                    <a:pt x="44791" y="34838"/>
                  </a:lnTo>
                  <a:lnTo>
                    <a:pt x="45577" y="37065"/>
                  </a:lnTo>
                  <a:lnTo>
                    <a:pt x="46232" y="39291"/>
                  </a:lnTo>
                  <a:lnTo>
                    <a:pt x="46756" y="41648"/>
                  </a:lnTo>
                  <a:lnTo>
                    <a:pt x="47149" y="44006"/>
                  </a:lnTo>
                  <a:lnTo>
                    <a:pt x="47411" y="46363"/>
                  </a:lnTo>
                  <a:lnTo>
                    <a:pt x="47673" y="48721"/>
                  </a:lnTo>
                  <a:lnTo>
                    <a:pt x="47673" y="51209"/>
                  </a:lnTo>
                  <a:lnTo>
                    <a:pt x="51209" y="51209"/>
                  </a:lnTo>
                  <a:lnTo>
                    <a:pt x="51078" y="48590"/>
                  </a:lnTo>
                  <a:lnTo>
                    <a:pt x="50947" y="45970"/>
                  </a:lnTo>
                  <a:lnTo>
                    <a:pt x="50554" y="43482"/>
                  </a:lnTo>
                  <a:lnTo>
                    <a:pt x="50161" y="40863"/>
                  </a:lnTo>
                  <a:lnTo>
                    <a:pt x="49506" y="38505"/>
                  </a:lnTo>
                  <a:lnTo>
                    <a:pt x="48851" y="36017"/>
                  </a:lnTo>
                  <a:lnTo>
                    <a:pt x="48066" y="33659"/>
                  </a:lnTo>
                  <a:lnTo>
                    <a:pt x="47149" y="31302"/>
                  </a:lnTo>
                  <a:lnTo>
                    <a:pt x="46101" y="29075"/>
                  </a:lnTo>
                  <a:lnTo>
                    <a:pt x="44922" y="26849"/>
                  </a:lnTo>
                  <a:lnTo>
                    <a:pt x="43744" y="24754"/>
                  </a:lnTo>
                  <a:lnTo>
                    <a:pt x="42434" y="22658"/>
                  </a:lnTo>
                  <a:lnTo>
                    <a:pt x="40993" y="20563"/>
                  </a:lnTo>
                  <a:lnTo>
                    <a:pt x="39422" y="18729"/>
                  </a:lnTo>
                  <a:lnTo>
                    <a:pt x="37850" y="16764"/>
                  </a:lnTo>
                  <a:lnTo>
                    <a:pt x="36147" y="15062"/>
                  </a:lnTo>
                  <a:lnTo>
                    <a:pt x="34314" y="13359"/>
                  </a:lnTo>
                  <a:lnTo>
                    <a:pt x="32480" y="11657"/>
                  </a:lnTo>
                  <a:lnTo>
                    <a:pt x="30647" y="10216"/>
                  </a:lnTo>
                  <a:lnTo>
                    <a:pt x="28551" y="8775"/>
                  </a:lnTo>
                  <a:lnTo>
                    <a:pt x="26456" y="7466"/>
                  </a:lnTo>
                  <a:lnTo>
                    <a:pt x="24360" y="6156"/>
                  </a:lnTo>
                  <a:lnTo>
                    <a:pt x="22134" y="5108"/>
                  </a:lnTo>
                  <a:lnTo>
                    <a:pt x="19907" y="4060"/>
                  </a:lnTo>
                  <a:lnTo>
                    <a:pt x="17550" y="3144"/>
                  </a:lnTo>
                  <a:lnTo>
                    <a:pt x="15192" y="2358"/>
                  </a:lnTo>
                  <a:lnTo>
                    <a:pt x="12704" y="1572"/>
                  </a:lnTo>
                  <a:lnTo>
                    <a:pt x="10216" y="1048"/>
                  </a:lnTo>
                  <a:lnTo>
                    <a:pt x="7727" y="655"/>
                  </a:lnTo>
                  <a:lnTo>
                    <a:pt x="5239" y="262"/>
                  </a:lnTo>
                  <a:lnTo>
                    <a:pt x="2619" y="131"/>
                  </a:lnTo>
                  <a:lnTo>
                    <a:pt x="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07" name="Google Shape;507;p35"/>
            <p:cNvSpPr/>
            <p:nvPr/>
          </p:nvSpPr>
          <p:spPr>
            <a:xfrm>
              <a:off x="5001800" y="2814925"/>
              <a:ext cx="1280250" cy="1280250"/>
            </a:xfrm>
            <a:custGeom>
              <a:rect b="b" l="l" r="r" t="t"/>
              <a:pathLst>
                <a:path extrusionOk="0" h="51210" w="51210">
                  <a:moveTo>
                    <a:pt x="51209" y="0"/>
                  </a:moveTo>
                  <a:lnTo>
                    <a:pt x="48590" y="131"/>
                  </a:lnTo>
                  <a:lnTo>
                    <a:pt x="45971" y="262"/>
                  </a:lnTo>
                  <a:lnTo>
                    <a:pt x="43482" y="655"/>
                  </a:lnTo>
                  <a:lnTo>
                    <a:pt x="40994" y="1048"/>
                  </a:lnTo>
                  <a:lnTo>
                    <a:pt x="38505" y="1572"/>
                  </a:lnTo>
                  <a:lnTo>
                    <a:pt x="36017" y="2358"/>
                  </a:lnTo>
                  <a:lnTo>
                    <a:pt x="33660" y="3144"/>
                  </a:lnTo>
                  <a:lnTo>
                    <a:pt x="31302" y="4060"/>
                  </a:lnTo>
                  <a:lnTo>
                    <a:pt x="29076" y="5108"/>
                  </a:lnTo>
                  <a:lnTo>
                    <a:pt x="26849" y="6156"/>
                  </a:lnTo>
                  <a:lnTo>
                    <a:pt x="24754" y="7466"/>
                  </a:lnTo>
                  <a:lnTo>
                    <a:pt x="22658" y="8775"/>
                  </a:lnTo>
                  <a:lnTo>
                    <a:pt x="20563" y="10216"/>
                  </a:lnTo>
                  <a:lnTo>
                    <a:pt x="18729" y="11657"/>
                  </a:lnTo>
                  <a:lnTo>
                    <a:pt x="16896" y="13359"/>
                  </a:lnTo>
                  <a:lnTo>
                    <a:pt x="15062" y="15062"/>
                  </a:lnTo>
                  <a:lnTo>
                    <a:pt x="13359" y="16764"/>
                  </a:lnTo>
                  <a:lnTo>
                    <a:pt x="11788" y="18729"/>
                  </a:lnTo>
                  <a:lnTo>
                    <a:pt x="10216" y="20563"/>
                  </a:lnTo>
                  <a:lnTo>
                    <a:pt x="8776" y="22658"/>
                  </a:lnTo>
                  <a:lnTo>
                    <a:pt x="7466" y="24754"/>
                  </a:lnTo>
                  <a:lnTo>
                    <a:pt x="6287" y="26849"/>
                  </a:lnTo>
                  <a:lnTo>
                    <a:pt x="5108" y="29075"/>
                  </a:lnTo>
                  <a:lnTo>
                    <a:pt x="4061" y="31302"/>
                  </a:lnTo>
                  <a:lnTo>
                    <a:pt x="3144" y="33659"/>
                  </a:lnTo>
                  <a:lnTo>
                    <a:pt x="2358" y="36017"/>
                  </a:lnTo>
                  <a:lnTo>
                    <a:pt x="1703" y="38505"/>
                  </a:lnTo>
                  <a:lnTo>
                    <a:pt x="1048" y="40863"/>
                  </a:lnTo>
                  <a:lnTo>
                    <a:pt x="655" y="43482"/>
                  </a:lnTo>
                  <a:lnTo>
                    <a:pt x="263" y="45970"/>
                  </a:lnTo>
                  <a:lnTo>
                    <a:pt x="132" y="48590"/>
                  </a:lnTo>
                  <a:lnTo>
                    <a:pt x="1" y="51209"/>
                  </a:lnTo>
                  <a:lnTo>
                    <a:pt x="3537" y="51209"/>
                  </a:lnTo>
                  <a:lnTo>
                    <a:pt x="3537" y="48721"/>
                  </a:lnTo>
                  <a:lnTo>
                    <a:pt x="3799" y="46363"/>
                  </a:lnTo>
                  <a:lnTo>
                    <a:pt x="4061" y="44006"/>
                  </a:lnTo>
                  <a:lnTo>
                    <a:pt x="4454" y="41648"/>
                  </a:lnTo>
                  <a:lnTo>
                    <a:pt x="4977" y="39291"/>
                  </a:lnTo>
                  <a:lnTo>
                    <a:pt x="5632" y="37065"/>
                  </a:lnTo>
                  <a:lnTo>
                    <a:pt x="6418" y="34838"/>
                  </a:lnTo>
                  <a:lnTo>
                    <a:pt x="7204" y="32612"/>
                  </a:lnTo>
                  <a:lnTo>
                    <a:pt x="8252" y="30516"/>
                  </a:lnTo>
                  <a:lnTo>
                    <a:pt x="9299" y="28552"/>
                  </a:lnTo>
                  <a:lnTo>
                    <a:pt x="10478" y="26456"/>
                  </a:lnTo>
                  <a:lnTo>
                    <a:pt x="11657" y="24492"/>
                  </a:lnTo>
                  <a:lnTo>
                    <a:pt x="12967" y="22658"/>
                  </a:lnTo>
                  <a:lnTo>
                    <a:pt x="14407" y="20824"/>
                  </a:lnTo>
                  <a:lnTo>
                    <a:pt x="15979" y="19122"/>
                  </a:lnTo>
                  <a:lnTo>
                    <a:pt x="17550" y="17419"/>
                  </a:lnTo>
                  <a:lnTo>
                    <a:pt x="19122" y="15848"/>
                  </a:lnTo>
                  <a:lnTo>
                    <a:pt x="20956" y="14407"/>
                  </a:lnTo>
                  <a:lnTo>
                    <a:pt x="22658" y="12966"/>
                  </a:lnTo>
                  <a:lnTo>
                    <a:pt x="24623" y="11657"/>
                  </a:lnTo>
                  <a:lnTo>
                    <a:pt x="26456" y="10347"/>
                  </a:lnTo>
                  <a:lnTo>
                    <a:pt x="28552" y="9299"/>
                  </a:lnTo>
                  <a:lnTo>
                    <a:pt x="30516" y="8251"/>
                  </a:lnTo>
                  <a:lnTo>
                    <a:pt x="32743" y="7204"/>
                  </a:lnTo>
                  <a:lnTo>
                    <a:pt x="34838" y="6418"/>
                  </a:lnTo>
                  <a:lnTo>
                    <a:pt x="37065" y="5632"/>
                  </a:lnTo>
                  <a:lnTo>
                    <a:pt x="39291" y="4977"/>
                  </a:lnTo>
                  <a:lnTo>
                    <a:pt x="41649" y="4453"/>
                  </a:lnTo>
                  <a:lnTo>
                    <a:pt x="44006" y="4060"/>
                  </a:lnTo>
                  <a:lnTo>
                    <a:pt x="46364" y="3668"/>
                  </a:lnTo>
                  <a:lnTo>
                    <a:pt x="48852" y="3537"/>
                  </a:lnTo>
                  <a:lnTo>
                    <a:pt x="51209" y="3537"/>
                  </a:lnTo>
                  <a:lnTo>
                    <a:pt x="51209"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08" name="Google Shape;508;p35"/>
            <p:cNvSpPr/>
            <p:nvPr/>
          </p:nvSpPr>
          <p:spPr>
            <a:xfrm>
              <a:off x="3390900" y="1164725"/>
              <a:ext cx="834950" cy="913525"/>
            </a:xfrm>
            <a:custGeom>
              <a:rect b="b" l="l" r="r" t="t"/>
              <a:pathLst>
                <a:path extrusionOk="0" h="36541" w="33398">
                  <a:moveTo>
                    <a:pt x="16633" y="8120"/>
                  </a:moveTo>
                  <a:lnTo>
                    <a:pt x="21568" y="22789"/>
                  </a:lnTo>
                  <a:lnTo>
                    <a:pt x="11698" y="22789"/>
                  </a:lnTo>
                  <a:lnTo>
                    <a:pt x="16633" y="8120"/>
                  </a:lnTo>
                  <a:close/>
                  <a:moveTo>
                    <a:pt x="12835" y="0"/>
                  </a:moveTo>
                  <a:lnTo>
                    <a:pt x="0" y="36540"/>
                  </a:lnTo>
                  <a:lnTo>
                    <a:pt x="7072" y="36540"/>
                  </a:lnTo>
                  <a:lnTo>
                    <a:pt x="9892" y="28158"/>
                  </a:lnTo>
                  <a:lnTo>
                    <a:pt x="23374" y="28158"/>
                  </a:lnTo>
                  <a:lnTo>
                    <a:pt x="26194" y="36540"/>
                  </a:lnTo>
                  <a:lnTo>
                    <a:pt x="33397" y="36540"/>
                  </a:lnTo>
                  <a:lnTo>
                    <a:pt x="2056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09" name="Google Shape;509;p35"/>
            <p:cNvSpPr/>
            <p:nvPr/>
          </p:nvSpPr>
          <p:spPr>
            <a:xfrm>
              <a:off x="3724850" y="3640025"/>
              <a:ext cx="170300" cy="910250"/>
            </a:xfrm>
            <a:custGeom>
              <a:rect b="b" l="l" r="r" t="t"/>
              <a:pathLst>
                <a:path extrusionOk="0" h="36410" w="6812">
                  <a:moveTo>
                    <a:pt x="1" y="1"/>
                  </a:moveTo>
                  <a:lnTo>
                    <a:pt x="1" y="36410"/>
                  </a:lnTo>
                  <a:lnTo>
                    <a:pt x="6811" y="36410"/>
                  </a:lnTo>
                  <a:lnTo>
                    <a:pt x="681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10" name="Google Shape;510;p35"/>
            <p:cNvSpPr/>
            <p:nvPr/>
          </p:nvSpPr>
          <p:spPr>
            <a:xfrm>
              <a:off x="1190625" y="238125"/>
              <a:ext cx="5238750" cy="5238750"/>
            </a:xfrm>
            <a:custGeom>
              <a:rect b="b" l="l" r="r" t="t"/>
              <a:pathLst>
                <a:path extrusionOk="0" h="209550" w="209550">
                  <a:moveTo>
                    <a:pt x="104775" y="3536"/>
                  </a:moveTo>
                  <a:lnTo>
                    <a:pt x="109621" y="3667"/>
                  </a:lnTo>
                  <a:lnTo>
                    <a:pt x="114467" y="3929"/>
                  </a:lnTo>
                  <a:lnTo>
                    <a:pt x="119313" y="4584"/>
                  </a:lnTo>
                  <a:lnTo>
                    <a:pt x="124158" y="5370"/>
                  </a:lnTo>
                  <a:lnTo>
                    <a:pt x="128873" y="6417"/>
                  </a:lnTo>
                  <a:lnTo>
                    <a:pt x="133588" y="7727"/>
                  </a:lnTo>
                  <a:lnTo>
                    <a:pt x="138303" y="9168"/>
                  </a:lnTo>
                  <a:lnTo>
                    <a:pt x="142887" y="10870"/>
                  </a:lnTo>
                  <a:lnTo>
                    <a:pt x="147471" y="12835"/>
                  </a:lnTo>
                  <a:lnTo>
                    <a:pt x="151924" y="15061"/>
                  </a:lnTo>
                  <a:lnTo>
                    <a:pt x="156246" y="17550"/>
                  </a:lnTo>
                  <a:lnTo>
                    <a:pt x="160568" y="20169"/>
                  </a:lnTo>
                  <a:lnTo>
                    <a:pt x="164628" y="23051"/>
                  </a:lnTo>
                  <a:lnTo>
                    <a:pt x="168688" y="26194"/>
                  </a:lnTo>
                  <a:lnTo>
                    <a:pt x="172617" y="29599"/>
                  </a:lnTo>
                  <a:lnTo>
                    <a:pt x="176415" y="33135"/>
                  </a:lnTo>
                  <a:lnTo>
                    <a:pt x="179951" y="36933"/>
                  </a:lnTo>
                  <a:lnTo>
                    <a:pt x="183356" y="40862"/>
                  </a:lnTo>
                  <a:lnTo>
                    <a:pt x="186500" y="44922"/>
                  </a:lnTo>
                  <a:lnTo>
                    <a:pt x="189381" y="48982"/>
                  </a:lnTo>
                  <a:lnTo>
                    <a:pt x="192000" y="53304"/>
                  </a:lnTo>
                  <a:lnTo>
                    <a:pt x="194489" y="57626"/>
                  </a:lnTo>
                  <a:lnTo>
                    <a:pt x="196715" y="62079"/>
                  </a:lnTo>
                  <a:lnTo>
                    <a:pt x="198680" y="66663"/>
                  </a:lnTo>
                  <a:lnTo>
                    <a:pt x="200382" y="71247"/>
                  </a:lnTo>
                  <a:lnTo>
                    <a:pt x="201823" y="75962"/>
                  </a:lnTo>
                  <a:lnTo>
                    <a:pt x="203133" y="80677"/>
                  </a:lnTo>
                  <a:lnTo>
                    <a:pt x="204180" y="85392"/>
                  </a:lnTo>
                  <a:lnTo>
                    <a:pt x="204966" y="90237"/>
                  </a:lnTo>
                  <a:lnTo>
                    <a:pt x="205621" y="95083"/>
                  </a:lnTo>
                  <a:lnTo>
                    <a:pt x="205883" y="99929"/>
                  </a:lnTo>
                  <a:lnTo>
                    <a:pt x="206014" y="104775"/>
                  </a:lnTo>
                  <a:lnTo>
                    <a:pt x="205883" y="109621"/>
                  </a:lnTo>
                  <a:lnTo>
                    <a:pt x="205621" y="114598"/>
                  </a:lnTo>
                  <a:lnTo>
                    <a:pt x="204966" y="119313"/>
                  </a:lnTo>
                  <a:lnTo>
                    <a:pt x="204180" y="124158"/>
                  </a:lnTo>
                  <a:lnTo>
                    <a:pt x="203133" y="129004"/>
                  </a:lnTo>
                  <a:lnTo>
                    <a:pt x="201823" y="133719"/>
                  </a:lnTo>
                  <a:lnTo>
                    <a:pt x="200382" y="138303"/>
                  </a:lnTo>
                  <a:lnTo>
                    <a:pt x="198680" y="143018"/>
                  </a:lnTo>
                  <a:lnTo>
                    <a:pt x="196715" y="147471"/>
                  </a:lnTo>
                  <a:lnTo>
                    <a:pt x="194489" y="151924"/>
                  </a:lnTo>
                  <a:lnTo>
                    <a:pt x="192000" y="156377"/>
                  </a:lnTo>
                  <a:lnTo>
                    <a:pt x="189381" y="160568"/>
                  </a:lnTo>
                  <a:lnTo>
                    <a:pt x="186500" y="164759"/>
                  </a:lnTo>
                  <a:lnTo>
                    <a:pt x="183356" y="168819"/>
                  </a:lnTo>
                  <a:lnTo>
                    <a:pt x="179951" y="172748"/>
                  </a:lnTo>
                  <a:lnTo>
                    <a:pt x="176415" y="176546"/>
                  </a:lnTo>
                  <a:lnTo>
                    <a:pt x="172617" y="180082"/>
                  </a:lnTo>
                  <a:lnTo>
                    <a:pt x="168688" y="183487"/>
                  </a:lnTo>
                  <a:lnTo>
                    <a:pt x="164628" y="186500"/>
                  </a:lnTo>
                  <a:lnTo>
                    <a:pt x="160568" y="189512"/>
                  </a:lnTo>
                  <a:lnTo>
                    <a:pt x="156246" y="192131"/>
                  </a:lnTo>
                  <a:lnTo>
                    <a:pt x="151924" y="194489"/>
                  </a:lnTo>
                  <a:lnTo>
                    <a:pt x="147471" y="196715"/>
                  </a:lnTo>
                  <a:lnTo>
                    <a:pt x="142887" y="198680"/>
                  </a:lnTo>
                  <a:lnTo>
                    <a:pt x="138303" y="200513"/>
                  </a:lnTo>
                  <a:lnTo>
                    <a:pt x="133588" y="201954"/>
                  </a:lnTo>
                  <a:lnTo>
                    <a:pt x="128873" y="203264"/>
                  </a:lnTo>
                  <a:lnTo>
                    <a:pt x="124158" y="204311"/>
                  </a:lnTo>
                  <a:lnTo>
                    <a:pt x="119313" y="205097"/>
                  </a:lnTo>
                  <a:lnTo>
                    <a:pt x="114467" y="205621"/>
                  </a:lnTo>
                  <a:lnTo>
                    <a:pt x="109621" y="206014"/>
                  </a:lnTo>
                  <a:lnTo>
                    <a:pt x="104775" y="206145"/>
                  </a:lnTo>
                  <a:lnTo>
                    <a:pt x="99929" y="206014"/>
                  </a:lnTo>
                  <a:lnTo>
                    <a:pt x="94952" y="205621"/>
                  </a:lnTo>
                  <a:lnTo>
                    <a:pt x="90237" y="205097"/>
                  </a:lnTo>
                  <a:lnTo>
                    <a:pt x="85392" y="204311"/>
                  </a:lnTo>
                  <a:lnTo>
                    <a:pt x="80546" y="203264"/>
                  </a:lnTo>
                  <a:lnTo>
                    <a:pt x="75831" y="201954"/>
                  </a:lnTo>
                  <a:lnTo>
                    <a:pt x="71247" y="200513"/>
                  </a:lnTo>
                  <a:lnTo>
                    <a:pt x="66532" y="198680"/>
                  </a:lnTo>
                  <a:lnTo>
                    <a:pt x="62079" y="196715"/>
                  </a:lnTo>
                  <a:lnTo>
                    <a:pt x="57626" y="194489"/>
                  </a:lnTo>
                  <a:lnTo>
                    <a:pt x="53173" y="192131"/>
                  </a:lnTo>
                  <a:lnTo>
                    <a:pt x="48982" y="189512"/>
                  </a:lnTo>
                  <a:lnTo>
                    <a:pt x="44791" y="186500"/>
                  </a:lnTo>
                  <a:lnTo>
                    <a:pt x="40731" y="183487"/>
                  </a:lnTo>
                  <a:lnTo>
                    <a:pt x="36802" y="180082"/>
                  </a:lnTo>
                  <a:lnTo>
                    <a:pt x="33004" y="176546"/>
                  </a:lnTo>
                  <a:lnTo>
                    <a:pt x="29468" y="172748"/>
                  </a:lnTo>
                  <a:lnTo>
                    <a:pt x="26063" y="168819"/>
                  </a:lnTo>
                  <a:lnTo>
                    <a:pt x="23051" y="164759"/>
                  </a:lnTo>
                  <a:lnTo>
                    <a:pt x="20038" y="160568"/>
                  </a:lnTo>
                  <a:lnTo>
                    <a:pt x="17419" y="156377"/>
                  </a:lnTo>
                  <a:lnTo>
                    <a:pt x="15061" y="151924"/>
                  </a:lnTo>
                  <a:lnTo>
                    <a:pt x="12835" y="147471"/>
                  </a:lnTo>
                  <a:lnTo>
                    <a:pt x="10870" y="143018"/>
                  </a:lnTo>
                  <a:lnTo>
                    <a:pt x="9037" y="138303"/>
                  </a:lnTo>
                  <a:lnTo>
                    <a:pt x="7596" y="133719"/>
                  </a:lnTo>
                  <a:lnTo>
                    <a:pt x="6287" y="129004"/>
                  </a:lnTo>
                  <a:lnTo>
                    <a:pt x="5239" y="124158"/>
                  </a:lnTo>
                  <a:lnTo>
                    <a:pt x="4453" y="119313"/>
                  </a:lnTo>
                  <a:lnTo>
                    <a:pt x="3929" y="114598"/>
                  </a:lnTo>
                  <a:lnTo>
                    <a:pt x="3536" y="109621"/>
                  </a:lnTo>
                  <a:lnTo>
                    <a:pt x="3405" y="104775"/>
                  </a:lnTo>
                  <a:lnTo>
                    <a:pt x="3536" y="99929"/>
                  </a:lnTo>
                  <a:lnTo>
                    <a:pt x="3929" y="95083"/>
                  </a:lnTo>
                  <a:lnTo>
                    <a:pt x="4453" y="90237"/>
                  </a:lnTo>
                  <a:lnTo>
                    <a:pt x="5239" y="85392"/>
                  </a:lnTo>
                  <a:lnTo>
                    <a:pt x="6287" y="80677"/>
                  </a:lnTo>
                  <a:lnTo>
                    <a:pt x="7596" y="75962"/>
                  </a:lnTo>
                  <a:lnTo>
                    <a:pt x="9037" y="71247"/>
                  </a:lnTo>
                  <a:lnTo>
                    <a:pt x="10870" y="66663"/>
                  </a:lnTo>
                  <a:lnTo>
                    <a:pt x="12835" y="62079"/>
                  </a:lnTo>
                  <a:lnTo>
                    <a:pt x="15061" y="57626"/>
                  </a:lnTo>
                  <a:lnTo>
                    <a:pt x="17419" y="53304"/>
                  </a:lnTo>
                  <a:lnTo>
                    <a:pt x="20038" y="48982"/>
                  </a:lnTo>
                  <a:lnTo>
                    <a:pt x="23051" y="44922"/>
                  </a:lnTo>
                  <a:lnTo>
                    <a:pt x="26063" y="40862"/>
                  </a:lnTo>
                  <a:lnTo>
                    <a:pt x="29468" y="36933"/>
                  </a:lnTo>
                  <a:lnTo>
                    <a:pt x="33004" y="33135"/>
                  </a:lnTo>
                  <a:lnTo>
                    <a:pt x="36802" y="29599"/>
                  </a:lnTo>
                  <a:lnTo>
                    <a:pt x="40731" y="26194"/>
                  </a:lnTo>
                  <a:lnTo>
                    <a:pt x="44791" y="23051"/>
                  </a:lnTo>
                  <a:lnTo>
                    <a:pt x="48982" y="20169"/>
                  </a:lnTo>
                  <a:lnTo>
                    <a:pt x="53173" y="17550"/>
                  </a:lnTo>
                  <a:lnTo>
                    <a:pt x="57626" y="15061"/>
                  </a:lnTo>
                  <a:lnTo>
                    <a:pt x="62079" y="12835"/>
                  </a:lnTo>
                  <a:lnTo>
                    <a:pt x="66532" y="10870"/>
                  </a:lnTo>
                  <a:lnTo>
                    <a:pt x="71247" y="9168"/>
                  </a:lnTo>
                  <a:lnTo>
                    <a:pt x="75831" y="7727"/>
                  </a:lnTo>
                  <a:lnTo>
                    <a:pt x="80546" y="6417"/>
                  </a:lnTo>
                  <a:lnTo>
                    <a:pt x="85392" y="5370"/>
                  </a:lnTo>
                  <a:lnTo>
                    <a:pt x="90237" y="4584"/>
                  </a:lnTo>
                  <a:lnTo>
                    <a:pt x="94952" y="3929"/>
                  </a:lnTo>
                  <a:lnTo>
                    <a:pt x="99929" y="3667"/>
                  </a:lnTo>
                  <a:lnTo>
                    <a:pt x="104775" y="3536"/>
                  </a:lnTo>
                  <a:close/>
                  <a:moveTo>
                    <a:pt x="104775" y="0"/>
                  </a:moveTo>
                  <a:lnTo>
                    <a:pt x="99667" y="131"/>
                  </a:lnTo>
                  <a:lnTo>
                    <a:pt x="94690" y="524"/>
                  </a:lnTo>
                  <a:lnTo>
                    <a:pt x="89714" y="1179"/>
                  </a:lnTo>
                  <a:lnTo>
                    <a:pt x="84737" y="1965"/>
                  </a:lnTo>
                  <a:lnTo>
                    <a:pt x="79760" y="3012"/>
                  </a:lnTo>
                  <a:lnTo>
                    <a:pt x="74914" y="4322"/>
                  </a:lnTo>
                  <a:lnTo>
                    <a:pt x="70068" y="5894"/>
                  </a:lnTo>
                  <a:lnTo>
                    <a:pt x="65222" y="7727"/>
                  </a:lnTo>
                  <a:lnTo>
                    <a:pt x="60639" y="9692"/>
                  </a:lnTo>
                  <a:lnTo>
                    <a:pt x="55924" y="12049"/>
                  </a:lnTo>
                  <a:lnTo>
                    <a:pt x="51471" y="14538"/>
                  </a:lnTo>
                  <a:lnTo>
                    <a:pt x="47018" y="17288"/>
                  </a:lnTo>
                  <a:lnTo>
                    <a:pt x="42696" y="20300"/>
                  </a:lnTo>
                  <a:lnTo>
                    <a:pt x="38505" y="23574"/>
                  </a:lnTo>
                  <a:lnTo>
                    <a:pt x="34576" y="26980"/>
                  </a:lnTo>
                  <a:lnTo>
                    <a:pt x="30647" y="30647"/>
                  </a:lnTo>
                  <a:lnTo>
                    <a:pt x="26849" y="34576"/>
                  </a:lnTo>
                  <a:lnTo>
                    <a:pt x="23443" y="38636"/>
                  </a:lnTo>
                  <a:lnTo>
                    <a:pt x="20169" y="42827"/>
                  </a:lnTo>
                  <a:lnTo>
                    <a:pt x="17157" y="47149"/>
                  </a:lnTo>
                  <a:lnTo>
                    <a:pt x="14407" y="51602"/>
                  </a:lnTo>
                  <a:lnTo>
                    <a:pt x="11918" y="56055"/>
                  </a:lnTo>
                  <a:lnTo>
                    <a:pt x="9692" y="60639"/>
                  </a:lnTo>
                  <a:lnTo>
                    <a:pt x="7596" y="65353"/>
                  </a:lnTo>
                  <a:lnTo>
                    <a:pt x="5763" y="70068"/>
                  </a:lnTo>
                  <a:lnTo>
                    <a:pt x="4322" y="74914"/>
                  </a:lnTo>
                  <a:lnTo>
                    <a:pt x="3012" y="79891"/>
                  </a:lnTo>
                  <a:lnTo>
                    <a:pt x="1834" y="84737"/>
                  </a:lnTo>
                  <a:lnTo>
                    <a:pt x="1048" y="89714"/>
                  </a:lnTo>
                  <a:lnTo>
                    <a:pt x="393" y="94821"/>
                  </a:lnTo>
                  <a:lnTo>
                    <a:pt x="131" y="99798"/>
                  </a:lnTo>
                  <a:lnTo>
                    <a:pt x="0" y="104775"/>
                  </a:lnTo>
                  <a:lnTo>
                    <a:pt x="131" y="109883"/>
                  </a:lnTo>
                  <a:lnTo>
                    <a:pt x="393" y="114860"/>
                  </a:lnTo>
                  <a:lnTo>
                    <a:pt x="1048" y="119836"/>
                  </a:lnTo>
                  <a:lnTo>
                    <a:pt x="1834" y="124813"/>
                  </a:lnTo>
                  <a:lnTo>
                    <a:pt x="3012" y="129790"/>
                  </a:lnTo>
                  <a:lnTo>
                    <a:pt x="4322" y="134636"/>
                  </a:lnTo>
                  <a:lnTo>
                    <a:pt x="5763" y="139482"/>
                  </a:lnTo>
                  <a:lnTo>
                    <a:pt x="7596" y="144328"/>
                  </a:lnTo>
                  <a:lnTo>
                    <a:pt x="9692" y="148911"/>
                  </a:lnTo>
                  <a:lnTo>
                    <a:pt x="11918" y="153626"/>
                  </a:lnTo>
                  <a:lnTo>
                    <a:pt x="14407" y="158079"/>
                  </a:lnTo>
                  <a:lnTo>
                    <a:pt x="17157" y="162532"/>
                  </a:lnTo>
                  <a:lnTo>
                    <a:pt x="20169" y="166854"/>
                  </a:lnTo>
                  <a:lnTo>
                    <a:pt x="23443" y="171045"/>
                  </a:lnTo>
                  <a:lnTo>
                    <a:pt x="26849" y="174974"/>
                  </a:lnTo>
                  <a:lnTo>
                    <a:pt x="30647" y="178903"/>
                  </a:lnTo>
                  <a:lnTo>
                    <a:pt x="34576" y="182701"/>
                  </a:lnTo>
                  <a:lnTo>
                    <a:pt x="38505" y="186107"/>
                  </a:lnTo>
                  <a:lnTo>
                    <a:pt x="42696" y="189381"/>
                  </a:lnTo>
                  <a:lnTo>
                    <a:pt x="47018" y="192393"/>
                  </a:lnTo>
                  <a:lnTo>
                    <a:pt x="51471" y="195143"/>
                  </a:lnTo>
                  <a:lnTo>
                    <a:pt x="55924" y="197632"/>
                  </a:lnTo>
                  <a:lnTo>
                    <a:pt x="60639" y="199858"/>
                  </a:lnTo>
                  <a:lnTo>
                    <a:pt x="65222" y="201954"/>
                  </a:lnTo>
                  <a:lnTo>
                    <a:pt x="70068" y="203787"/>
                  </a:lnTo>
                  <a:lnTo>
                    <a:pt x="74914" y="205228"/>
                  </a:lnTo>
                  <a:lnTo>
                    <a:pt x="79760" y="206538"/>
                  </a:lnTo>
                  <a:lnTo>
                    <a:pt x="84737" y="207716"/>
                  </a:lnTo>
                  <a:lnTo>
                    <a:pt x="89714" y="208502"/>
                  </a:lnTo>
                  <a:lnTo>
                    <a:pt x="94690" y="209157"/>
                  </a:lnTo>
                  <a:lnTo>
                    <a:pt x="99667" y="209419"/>
                  </a:lnTo>
                  <a:lnTo>
                    <a:pt x="104775" y="209550"/>
                  </a:lnTo>
                  <a:lnTo>
                    <a:pt x="109752" y="209419"/>
                  </a:lnTo>
                  <a:lnTo>
                    <a:pt x="114729" y="209157"/>
                  </a:lnTo>
                  <a:lnTo>
                    <a:pt x="119836" y="208502"/>
                  </a:lnTo>
                  <a:lnTo>
                    <a:pt x="124813" y="207716"/>
                  </a:lnTo>
                  <a:lnTo>
                    <a:pt x="129659" y="206538"/>
                  </a:lnTo>
                  <a:lnTo>
                    <a:pt x="134636" y="205228"/>
                  </a:lnTo>
                  <a:lnTo>
                    <a:pt x="139482" y="203787"/>
                  </a:lnTo>
                  <a:lnTo>
                    <a:pt x="144197" y="201954"/>
                  </a:lnTo>
                  <a:lnTo>
                    <a:pt x="148911" y="199858"/>
                  </a:lnTo>
                  <a:lnTo>
                    <a:pt x="153495" y="197632"/>
                  </a:lnTo>
                  <a:lnTo>
                    <a:pt x="157948" y="195143"/>
                  </a:lnTo>
                  <a:lnTo>
                    <a:pt x="162401" y="192393"/>
                  </a:lnTo>
                  <a:lnTo>
                    <a:pt x="166723" y="189381"/>
                  </a:lnTo>
                  <a:lnTo>
                    <a:pt x="170914" y="186107"/>
                  </a:lnTo>
                  <a:lnTo>
                    <a:pt x="174974" y="182701"/>
                  </a:lnTo>
                  <a:lnTo>
                    <a:pt x="178903" y="178903"/>
                  </a:lnTo>
                  <a:lnTo>
                    <a:pt x="182570" y="174974"/>
                  </a:lnTo>
                  <a:lnTo>
                    <a:pt x="185976" y="171045"/>
                  </a:lnTo>
                  <a:lnTo>
                    <a:pt x="189250" y="166854"/>
                  </a:lnTo>
                  <a:lnTo>
                    <a:pt x="192262" y="162532"/>
                  </a:lnTo>
                  <a:lnTo>
                    <a:pt x="195012" y="158079"/>
                  </a:lnTo>
                  <a:lnTo>
                    <a:pt x="197501" y="153626"/>
                  </a:lnTo>
                  <a:lnTo>
                    <a:pt x="199858" y="148911"/>
                  </a:lnTo>
                  <a:lnTo>
                    <a:pt x="201823" y="144328"/>
                  </a:lnTo>
                  <a:lnTo>
                    <a:pt x="203656" y="139482"/>
                  </a:lnTo>
                  <a:lnTo>
                    <a:pt x="205228" y="134636"/>
                  </a:lnTo>
                  <a:lnTo>
                    <a:pt x="206538" y="129790"/>
                  </a:lnTo>
                  <a:lnTo>
                    <a:pt x="207585" y="124813"/>
                  </a:lnTo>
                  <a:lnTo>
                    <a:pt x="208371" y="119836"/>
                  </a:lnTo>
                  <a:lnTo>
                    <a:pt x="209026" y="114860"/>
                  </a:lnTo>
                  <a:lnTo>
                    <a:pt x="209419" y="109883"/>
                  </a:lnTo>
                  <a:lnTo>
                    <a:pt x="209550" y="104775"/>
                  </a:lnTo>
                  <a:lnTo>
                    <a:pt x="209419" y="99798"/>
                  </a:lnTo>
                  <a:lnTo>
                    <a:pt x="209026" y="94821"/>
                  </a:lnTo>
                  <a:lnTo>
                    <a:pt x="208371" y="89714"/>
                  </a:lnTo>
                  <a:lnTo>
                    <a:pt x="207585" y="84737"/>
                  </a:lnTo>
                  <a:lnTo>
                    <a:pt x="206538" y="79891"/>
                  </a:lnTo>
                  <a:lnTo>
                    <a:pt x="205228" y="74914"/>
                  </a:lnTo>
                  <a:lnTo>
                    <a:pt x="203656" y="70068"/>
                  </a:lnTo>
                  <a:lnTo>
                    <a:pt x="201823" y="65353"/>
                  </a:lnTo>
                  <a:lnTo>
                    <a:pt x="199858" y="60639"/>
                  </a:lnTo>
                  <a:lnTo>
                    <a:pt x="197501" y="56055"/>
                  </a:lnTo>
                  <a:lnTo>
                    <a:pt x="195012" y="51602"/>
                  </a:lnTo>
                  <a:lnTo>
                    <a:pt x="192262" y="47149"/>
                  </a:lnTo>
                  <a:lnTo>
                    <a:pt x="189250" y="42827"/>
                  </a:lnTo>
                  <a:lnTo>
                    <a:pt x="185976" y="38636"/>
                  </a:lnTo>
                  <a:lnTo>
                    <a:pt x="182570" y="34576"/>
                  </a:lnTo>
                  <a:lnTo>
                    <a:pt x="178903" y="30647"/>
                  </a:lnTo>
                  <a:lnTo>
                    <a:pt x="174974" y="26980"/>
                  </a:lnTo>
                  <a:lnTo>
                    <a:pt x="170914" y="23574"/>
                  </a:lnTo>
                  <a:lnTo>
                    <a:pt x="166723" y="20300"/>
                  </a:lnTo>
                  <a:lnTo>
                    <a:pt x="162401" y="17288"/>
                  </a:lnTo>
                  <a:lnTo>
                    <a:pt x="157948" y="14538"/>
                  </a:lnTo>
                  <a:lnTo>
                    <a:pt x="153495" y="12049"/>
                  </a:lnTo>
                  <a:lnTo>
                    <a:pt x="148911" y="9692"/>
                  </a:lnTo>
                  <a:lnTo>
                    <a:pt x="144197" y="7727"/>
                  </a:lnTo>
                  <a:lnTo>
                    <a:pt x="139482" y="5894"/>
                  </a:lnTo>
                  <a:lnTo>
                    <a:pt x="134636" y="4322"/>
                  </a:lnTo>
                  <a:lnTo>
                    <a:pt x="129659" y="3012"/>
                  </a:lnTo>
                  <a:lnTo>
                    <a:pt x="124813" y="1965"/>
                  </a:lnTo>
                  <a:lnTo>
                    <a:pt x="119836" y="1179"/>
                  </a:lnTo>
                  <a:lnTo>
                    <a:pt x="114729" y="524"/>
                  </a:lnTo>
                  <a:lnTo>
                    <a:pt x="109752" y="131"/>
                  </a:lnTo>
                  <a:lnTo>
                    <a:pt x="10477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511" name="Google Shape;511;p35"/>
          <p:cNvGrpSpPr/>
          <p:nvPr/>
        </p:nvGrpSpPr>
        <p:grpSpPr>
          <a:xfrm>
            <a:off x="6582990" y="2834705"/>
            <a:ext cx="439531" cy="462058"/>
            <a:chOff x="1318325" y="238125"/>
            <a:chExt cx="4983350" cy="5238750"/>
          </a:xfrm>
        </p:grpSpPr>
        <p:sp>
          <p:nvSpPr>
            <p:cNvPr id="512" name="Google Shape;512;p35"/>
            <p:cNvSpPr/>
            <p:nvPr/>
          </p:nvSpPr>
          <p:spPr>
            <a:xfrm>
              <a:off x="1318325" y="238125"/>
              <a:ext cx="4983350" cy="5238750"/>
            </a:xfrm>
            <a:custGeom>
              <a:rect b="b" l="l" r="r" t="t"/>
              <a:pathLst>
                <a:path extrusionOk="0" h="209550" w="199334">
                  <a:moveTo>
                    <a:pt x="99667" y="3667"/>
                  </a:moveTo>
                  <a:lnTo>
                    <a:pt x="159127" y="22920"/>
                  </a:lnTo>
                  <a:lnTo>
                    <a:pt x="195798" y="73604"/>
                  </a:lnTo>
                  <a:lnTo>
                    <a:pt x="195798" y="136077"/>
                  </a:lnTo>
                  <a:lnTo>
                    <a:pt x="159127" y="186630"/>
                  </a:lnTo>
                  <a:lnTo>
                    <a:pt x="99667" y="206014"/>
                  </a:lnTo>
                  <a:lnTo>
                    <a:pt x="40207" y="186630"/>
                  </a:lnTo>
                  <a:lnTo>
                    <a:pt x="3405" y="136077"/>
                  </a:lnTo>
                  <a:lnTo>
                    <a:pt x="3405" y="73604"/>
                  </a:lnTo>
                  <a:lnTo>
                    <a:pt x="40207" y="22920"/>
                  </a:lnTo>
                  <a:lnTo>
                    <a:pt x="99667" y="3667"/>
                  </a:lnTo>
                  <a:close/>
                  <a:moveTo>
                    <a:pt x="99667" y="0"/>
                  </a:moveTo>
                  <a:lnTo>
                    <a:pt x="37981" y="20038"/>
                  </a:lnTo>
                  <a:lnTo>
                    <a:pt x="262" y="72033"/>
                  </a:lnTo>
                  <a:lnTo>
                    <a:pt x="0" y="72426"/>
                  </a:lnTo>
                  <a:lnTo>
                    <a:pt x="0" y="137255"/>
                  </a:lnTo>
                  <a:lnTo>
                    <a:pt x="37981" y="189643"/>
                  </a:lnTo>
                  <a:lnTo>
                    <a:pt x="99667" y="209550"/>
                  </a:lnTo>
                  <a:lnTo>
                    <a:pt x="161222" y="189643"/>
                  </a:lnTo>
                  <a:lnTo>
                    <a:pt x="198941" y="137648"/>
                  </a:lnTo>
                  <a:lnTo>
                    <a:pt x="199334" y="137255"/>
                  </a:lnTo>
                  <a:lnTo>
                    <a:pt x="199334" y="72426"/>
                  </a:lnTo>
                  <a:lnTo>
                    <a:pt x="161222" y="20038"/>
                  </a:lnTo>
                  <a:lnTo>
                    <a:pt x="9966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13" name="Google Shape;513;p35"/>
            <p:cNvSpPr/>
            <p:nvPr/>
          </p:nvSpPr>
          <p:spPr>
            <a:xfrm>
              <a:off x="2647650" y="1623100"/>
              <a:ext cx="2494975" cy="2504800"/>
            </a:xfrm>
            <a:custGeom>
              <a:rect b="b" l="l" r="r" t="t"/>
              <a:pathLst>
                <a:path extrusionOk="0" h="100192" w="99799">
                  <a:moveTo>
                    <a:pt x="28158" y="50031"/>
                  </a:moveTo>
                  <a:lnTo>
                    <a:pt x="58150" y="80416"/>
                  </a:lnTo>
                  <a:lnTo>
                    <a:pt x="56579" y="81987"/>
                  </a:lnTo>
                  <a:lnTo>
                    <a:pt x="54745" y="83297"/>
                  </a:lnTo>
                  <a:lnTo>
                    <a:pt x="52911" y="84476"/>
                  </a:lnTo>
                  <a:lnTo>
                    <a:pt x="50816" y="85392"/>
                  </a:lnTo>
                  <a:lnTo>
                    <a:pt x="48590" y="86178"/>
                  </a:lnTo>
                  <a:lnTo>
                    <a:pt x="46363" y="86833"/>
                  </a:lnTo>
                  <a:lnTo>
                    <a:pt x="43875" y="87095"/>
                  </a:lnTo>
                  <a:lnTo>
                    <a:pt x="41124" y="87226"/>
                  </a:lnTo>
                  <a:lnTo>
                    <a:pt x="38767" y="87095"/>
                  </a:lnTo>
                  <a:lnTo>
                    <a:pt x="36540" y="86833"/>
                  </a:lnTo>
                  <a:lnTo>
                    <a:pt x="34314" y="86309"/>
                  </a:lnTo>
                  <a:lnTo>
                    <a:pt x="32349" y="85654"/>
                  </a:lnTo>
                  <a:lnTo>
                    <a:pt x="30516" y="84869"/>
                  </a:lnTo>
                  <a:lnTo>
                    <a:pt x="28682" y="83821"/>
                  </a:lnTo>
                  <a:lnTo>
                    <a:pt x="27111" y="82642"/>
                  </a:lnTo>
                  <a:lnTo>
                    <a:pt x="25670" y="81463"/>
                  </a:lnTo>
                  <a:lnTo>
                    <a:pt x="24360" y="79892"/>
                  </a:lnTo>
                  <a:lnTo>
                    <a:pt x="23182" y="78320"/>
                  </a:lnTo>
                  <a:lnTo>
                    <a:pt x="22134" y="76618"/>
                  </a:lnTo>
                  <a:lnTo>
                    <a:pt x="21348" y="74915"/>
                  </a:lnTo>
                  <a:lnTo>
                    <a:pt x="20693" y="72950"/>
                  </a:lnTo>
                  <a:lnTo>
                    <a:pt x="20300" y="70855"/>
                  </a:lnTo>
                  <a:lnTo>
                    <a:pt x="19907" y="68759"/>
                  </a:lnTo>
                  <a:lnTo>
                    <a:pt x="19907" y="66533"/>
                  </a:lnTo>
                  <a:lnTo>
                    <a:pt x="20038" y="64045"/>
                  </a:lnTo>
                  <a:lnTo>
                    <a:pt x="20431" y="61687"/>
                  </a:lnTo>
                  <a:lnTo>
                    <a:pt x="20955" y="59461"/>
                  </a:lnTo>
                  <a:lnTo>
                    <a:pt x="21872" y="57234"/>
                  </a:lnTo>
                  <a:lnTo>
                    <a:pt x="23051" y="55270"/>
                  </a:lnTo>
                  <a:lnTo>
                    <a:pt x="24491" y="53305"/>
                  </a:lnTo>
                  <a:lnTo>
                    <a:pt x="26194" y="51602"/>
                  </a:lnTo>
                  <a:lnTo>
                    <a:pt x="27111" y="50686"/>
                  </a:lnTo>
                  <a:lnTo>
                    <a:pt x="28158" y="50031"/>
                  </a:lnTo>
                  <a:close/>
                  <a:moveTo>
                    <a:pt x="40993" y="1"/>
                  </a:moveTo>
                  <a:lnTo>
                    <a:pt x="38112" y="132"/>
                  </a:lnTo>
                  <a:lnTo>
                    <a:pt x="35362" y="394"/>
                  </a:lnTo>
                  <a:lnTo>
                    <a:pt x="32611" y="918"/>
                  </a:lnTo>
                  <a:lnTo>
                    <a:pt x="29992" y="1703"/>
                  </a:lnTo>
                  <a:lnTo>
                    <a:pt x="27504" y="2489"/>
                  </a:lnTo>
                  <a:lnTo>
                    <a:pt x="25277" y="3537"/>
                  </a:lnTo>
                  <a:lnTo>
                    <a:pt x="23051" y="4847"/>
                  </a:lnTo>
                  <a:lnTo>
                    <a:pt x="21086" y="6156"/>
                  </a:lnTo>
                  <a:lnTo>
                    <a:pt x="19384" y="7859"/>
                  </a:lnTo>
                  <a:lnTo>
                    <a:pt x="17812" y="9562"/>
                  </a:lnTo>
                  <a:lnTo>
                    <a:pt x="16371" y="11395"/>
                  </a:lnTo>
                  <a:lnTo>
                    <a:pt x="15193" y="13491"/>
                  </a:lnTo>
                  <a:lnTo>
                    <a:pt x="14276" y="15717"/>
                  </a:lnTo>
                  <a:lnTo>
                    <a:pt x="13621" y="18074"/>
                  </a:lnTo>
                  <a:lnTo>
                    <a:pt x="13228" y="20563"/>
                  </a:lnTo>
                  <a:lnTo>
                    <a:pt x="13097" y="23313"/>
                  </a:lnTo>
                  <a:lnTo>
                    <a:pt x="13097" y="24754"/>
                  </a:lnTo>
                  <a:lnTo>
                    <a:pt x="13228" y="26064"/>
                  </a:lnTo>
                  <a:lnTo>
                    <a:pt x="13490" y="27504"/>
                  </a:lnTo>
                  <a:lnTo>
                    <a:pt x="13752" y="28814"/>
                  </a:lnTo>
                  <a:lnTo>
                    <a:pt x="14145" y="30124"/>
                  </a:lnTo>
                  <a:lnTo>
                    <a:pt x="14538" y="31433"/>
                  </a:lnTo>
                  <a:lnTo>
                    <a:pt x="15585" y="34053"/>
                  </a:lnTo>
                  <a:lnTo>
                    <a:pt x="17026" y="36541"/>
                  </a:lnTo>
                  <a:lnTo>
                    <a:pt x="18729" y="39029"/>
                  </a:lnTo>
                  <a:lnTo>
                    <a:pt x="20562" y="41649"/>
                  </a:lnTo>
                  <a:lnTo>
                    <a:pt x="22789" y="44268"/>
                  </a:lnTo>
                  <a:lnTo>
                    <a:pt x="20300" y="45316"/>
                  </a:lnTo>
                  <a:lnTo>
                    <a:pt x="17812" y="46364"/>
                  </a:lnTo>
                  <a:lnTo>
                    <a:pt x="15585" y="47673"/>
                  </a:lnTo>
                  <a:lnTo>
                    <a:pt x="13359" y="48983"/>
                  </a:lnTo>
                  <a:lnTo>
                    <a:pt x="11394" y="50424"/>
                  </a:lnTo>
                  <a:lnTo>
                    <a:pt x="9430" y="51995"/>
                  </a:lnTo>
                  <a:lnTo>
                    <a:pt x="7727" y="53567"/>
                  </a:lnTo>
                  <a:lnTo>
                    <a:pt x="6156" y="55270"/>
                  </a:lnTo>
                  <a:lnTo>
                    <a:pt x="4715" y="57103"/>
                  </a:lnTo>
                  <a:lnTo>
                    <a:pt x="3536" y="59068"/>
                  </a:lnTo>
                  <a:lnTo>
                    <a:pt x="2489" y="61032"/>
                  </a:lnTo>
                  <a:lnTo>
                    <a:pt x="1572" y="63128"/>
                  </a:lnTo>
                  <a:lnTo>
                    <a:pt x="917" y="65354"/>
                  </a:lnTo>
                  <a:lnTo>
                    <a:pt x="393" y="67712"/>
                  </a:lnTo>
                  <a:lnTo>
                    <a:pt x="0" y="70069"/>
                  </a:lnTo>
                  <a:lnTo>
                    <a:pt x="0" y="72557"/>
                  </a:lnTo>
                  <a:lnTo>
                    <a:pt x="131" y="75701"/>
                  </a:lnTo>
                  <a:lnTo>
                    <a:pt x="262" y="77141"/>
                  </a:lnTo>
                  <a:lnTo>
                    <a:pt x="524" y="78582"/>
                  </a:lnTo>
                  <a:lnTo>
                    <a:pt x="917" y="80023"/>
                  </a:lnTo>
                  <a:lnTo>
                    <a:pt x="1310" y="81332"/>
                  </a:lnTo>
                  <a:lnTo>
                    <a:pt x="1834" y="82642"/>
                  </a:lnTo>
                  <a:lnTo>
                    <a:pt x="2358" y="83952"/>
                  </a:lnTo>
                  <a:lnTo>
                    <a:pt x="3667" y="86440"/>
                  </a:lnTo>
                  <a:lnTo>
                    <a:pt x="5108" y="88667"/>
                  </a:lnTo>
                  <a:lnTo>
                    <a:pt x="6942" y="90762"/>
                  </a:lnTo>
                  <a:lnTo>
                    <a:pt x="8906" y="92727"/>
                  </a:lnTo>
                  <a:lnTo>
                    <a:pt x="11133" y="94298"/>
                  </a:lnTo>
                  <a:lnTo>
                    <a:pt x="13621" y="95870"/>
                  </a:lnTo>
                  <a:lnTo>
                    <a:pt x="16240" y="97180"/>
                  </a:lnTo>
                  <a:lnTo>
                    <a:pt x="19122" y="98227"/>
                  </a:lnTo>
                  <a:lnTo>
                    <a:pt x="22134" y="99013"/>
                  </a:lnTo>
                  <a:lnTo>
                    <a:pt x="25277" y="99668"/>
                  </a:lnTo>
                  <a:lnTo>
                    <a:pt x="28682" y="100061"/>
                  </a:lnTo>
                  <a:lnTo>
                    <a:pt x="32087" y="100192"/>
                  </a:lnTo>
                  <a:lnTo>
                    <a:pt x="34576" y="100061"/>
                  </a:lnTo>
                  <a:lnTo>
                    <a:pt x="36933" y="99930"/>
                  </a:lnTo>
                  <a:lnTo>
                    <a:pt x="39291" y="99537"/>
                  </a:lnTo>
                  <a:lnTo>
                    <a:pt x="41517" y="99144"/>
                  </a:lnTo>
                  <a:lnTo>
                    <a:pt x="43613" y="98620"/>
                  </a:lnTo>
                  <a:lnTo>
                    <a:pt x="45839" y="97965"/>
                  </a:lnTo>
                  <a:lnTo>
                    <a:pt x="47804" y="97311"/>
                  </a:lnTo>
                  <a:lnTo>
                    <a:pt x="49768" y="96394"/>
                  </a:lnTo>
                  <a:lnTo>
                    <a:pt x="51733" y="95477"/>
                  </a:lnTo>
                  <a:lnTo>
                    <a:pt x="53566" y="94429"/>
                  </a:lnTo>
                  <a:lnTo>
                    <a:pt x="55400" y="93251"/>
                  </a:lnTo>
                  <a:lnTo>
                    <a:pt x="57233" y="92072"/>
                  </a:lnTo>
                  <a:lnTo>
                    <a:pt x="58936" y="90762"/>
                  </a:lnTo>
                  <a:lnTo>
                    <a:pt x="60639" y="89321"/>
                  </a:lnTo>
                  <a:lnTo>
                    <a:pt x="62210" y="87881"/>
                  </a:lnTo>
                  <a:lnTo>
                    <a:pt x="63782" y="86309"/>
                  </a:lnTo>
                  <a:lnTo>
                    <a:pt x="75569" y="98358"/>
                  </a:lnTo>
                  <a:lnTo>
                    <a:pt x="99798" y="98358"/>
                  </a:lnTo>
                  <a:lnTo>
                    <a:pt x="99798" y="96394"/>
                  </a:lnTo>
                  <a:lnTo>
                    <a:pt x="75176" y="71641"/>
                  </a:lnTo>
                  <a:lnTo>
                    <a:pt x="78581" y="66140"/>
                  </a:lnTo>
                  <a:lnTo>
                    <a:pt x="81855" y="60377"/>
                  </a:lnTo>
                  <a:lnTo>
                    <a:pt x="84999" y="54353"/>
                  </a:lnTo>
                  <a:lnTo>
                    <a:pt x="88142" y="48197"/>
                  </a:lnTo>
                  <a:lnTo>
                    <a:pt x="88142" y="45054"/>
                  </a:lnTo>
                  <a:lnTo>
                    <a:pt x="69021" y="45185"/>
                  </a:lnTo>
                  <a:lnTo>
                    <a:pt x="68759" y="49769"/>
                  </a:lnTo>
                  <a:lnTo>
                    <a:pt x="68366" y="54353"/>
                  </a:lnTo>
                  <a:lnTo>
                    <a:pt x="67711" y="58806"/>
                  </a:lnTo>
                  <a:lnTo>
                    <a:pt x="66794" y="63128"/>
                  </a:lnTo>
                  <a:lnTo>
                    <a:pt x="45446" y="41518"/>
                  </a:lnTo>
                  <a:lnTo>
                    <a:pt x="41779" y="37720"/>
                  </a:lnTo>
                  <a:lnTo>
                    <a:pt x="38636" y="34446"/>
                  </a:lnTo>
                  <a:lnTo>
                    <a:pt x="36147" y="31302"/>
                  </a:lnTo>
                  <a:lnTo>
                    <a:pt x="34314" y="28552"/>
                  </a:lnTo>
                  <a:lnTo>
                    <a:pt x="33528" y="27373"/>
                  </a:lnTo>
                  <a:lnTo>
                    <a:pt x="32873" y="26064"/>
                  </a:lnTo>
                  <a:lnTo>
                    <a:pt x="32218" y="24885"/>
                  </a:lnTo>
                  <a:lnTo>
                    <a:pt x="31826" y="23706"/>
                  </a:lnTo>
                  <a:lnTo>
                    <a:pt x="31564" y="22527"/>
                  </a:lnTo>
                  <a:lnTo>
                    <a:pt x="31302" y="21349"/>
                  </a:lnTo>
                  <a:lnTo>
                    <a:pt x="31171" y="20170"/>
                  </a:lnTo>
                  <a:lnTo>
                    <a:pt x="31040" y="18991"/>
                  </a:lnTo>
                  <a:lnTo>
                    <a:pt x="31171" y="17813"/>
                  </a:lnTo>
                  <a:lnTo>
                    <a:pt x="31302" y="16765"/>
                  </a:lnTo>
                  <a:lnTo>
                    <a:pt x="31433" y="15717"/>
                  </a:lnTo>
                  <a:lnTo>
                    <a:pt x="31826" y="14669"/>
                  </a:lnTo>
                  <a:lnTo>
                    <a:pt x="32087" y="13753"/>
                  </a:lnTo>
                  <a:lnTo>
                    <a:pt x="32611" y="12967"/>
                  </a:lnTo>
                  <a:lnTo>
                    <a:pt x="33135" y="12181"/>
                  </a:lnTo>
                  <a:lnTo>
                    <a:pt x="33659" y="11526"/>
                  </a:lnTo>
                  <a:lnTo>
                    <a:pt x="34314" y="10871"/>
                  </a:lnTo>
                  <a:lnTo>
                    <a:pt x="35100" y="10347"/>
                  </a:lnTo>
                  <a:lnTo>
                    <a:pt x="35886" y="9823"/>
                  </a:lnTo>
                  <a:lnTo>
                    <a:pt x="36802" y="9431"/>
                  </a:lnTo>
                  <a:lnTo>
                    <a:pt x="37719" y="9169"/>
                  </a:lnTo>
                  <a:lnTo>
                    <a:pt x="38636" y="8907"/>
                  </a:lnTo>
                  <a:lnTo>
                    <a:pt x="39684" y="8776"/>
                  </a:lnTo>
                  <a:lnTo>
                    <a:pt x="42303" y="8776"/>
                  </a:lnTo>
                  <a:lnTo>
                    <a:pt x="43744" y="9169"/>
                  </a:lnTo>
                  <a:lnTo>
                    <a:pt x="44922" y="9562"/>
                  </a:lnTo>
                  <a:lnTo>
                    <a:pt x="46232" y="10216"/>
                  </a:lnTo>
                  <a:lnTo>
                    <a:pt x="47280" y="11133"/>
                  </a:lnTo>
                  <a:lnTo>
                    <a:pt x="48197" y="12050"/>
                  </a:lnTo>
                  <a:lnTo>
                    <a:pt x="49113" y="13229"/>
                  </a:lnTo>
                  <a:lnTo>
                    <a:pt x="49899" y="14407"/>
                  </a:lnTo>
                  <a:lnTo>
                    <a:pt x="50685" y="15848"/>
                  </a:lnTo>
                  <a:lnTo>
                    <a:pt x="51209" y="17289"/>
                  </a:lnTo>
                  <a:lnTo>
                    <a:pt x="51733" y="18860"/>
                  </a:lnTo>
                  <a:lnTo>
                    <a:pt x="52126" y="20563"/>
                  </a:lnTo>
                  <a:lnTo>
                    <a:pt x="52519" y="22396"/>
                  </a:lnTo>
                  <a:lnTo>
                    <a:pt x="52650" y="24230"/>
                  </a:lnTo>
                  <a:lnTo>
                    <a:pt x="52911" y="26195"/>
                  </a:lnTo>
                  <a:lnTo>
                    <a:pt x="52911" y="28159"/>
                  </a:lnTo>
                  <a:lnTo>
                    <a:pt x="70854" y="28159"/>
                  </a:lnTo>
                  <a:lnTo>
                    <a:pt x="70461" y="25016"/>
                  </a:lnTo>
                  <a:lnTo>
                    <a:pt x="69806" y="22004"/>
                  </a:lnTo>
                  <a:lnTo>
                    <a:pt x="69021" y="19253"/>
                  </a:lnTo>
                  <a:lnTo>
                    <a:pt x="67973" y="16634"/>
                  </a:lnTo>
                  <a:lnTo>
                    <a:pt x="66794" y="14145"/>
                  </a:lnTo>
                  <a:lnTo>
                    <a:pt x="65353" y="11788"/>
                  </a:lnTo>
                  <a:lnTo>
                    <a:pt x="63782" y="9692"/>
                  </a:lnTo>
                  <a:lnTo>
                    <a:pt x="61948" y="7728"/>
                  </a:lnTo>
                  <a:lnTo>
                    <a:pt x="59853" y="6025"/>
                  </a:lnTo>
                  <a:lnTo>
                    <a:pt x="57757" y="4454"/>
                  </a:lnTo>
                  <a:lnTo>
                    <a:pt x="55400" y="3144"/>
                  </a:lnTo>
                  <a:lnTo>
                    <a:pt x="52780" y="2096"/>
                  </a:lnTo>
                  <a:lnTo>
                    <a:pt x="50161" y="1180"/>
                  </a:lnTo>
                  <a:lnTo>
                    <a:pt x="47280" y="525"/>
                  </a:lnTo>
                  <a:lnTo>
                    <a:pt x="44268" y="132"/>
                  </a:lnTo>
                  <a:lnTo>
                    <a:pt x="4099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514" name="Google Shape;514;p35"/>
          <p:cNvGrpSpPr/>
          <p:nvPr/>
        </p:nvGrpSpPr>
        <p:grpSpPr>
          <a:xfrm>
            <a:off x="2199699" y="3532610"/>
            <a:ext cx="429578" cy="429578"/>
            <a:chOff x="1190625" y="238125"/>
            <a:chExt cx="5238750" cy="5238750"/>
          </a:xfrm>
        </p:grpSpPr>
        <p:sp>
          <p:nvSpPr>
            <p:cNvPr id="515" name="Google Shape;515;p35"/>
            <p:cNvSpPr/>
            <p:nvPr/>
          </p:nvSpPr>
          <p:spPr>
            <a:xfrm>
              <a:off x="1239725" y="290500"/>
              <a:ext cx="5137275" cy="5137275"/>
            </a:xfrm>
            <a:custGeom>
              <a:rect b="b" l="l" r="r" t="t"/>
              <a:pathLst>
                <a:path extrusionOk="0" h="205491" w="205491">
                  <a:moveTo>
                    <a:pt x="102811" y="20694"/>
                  </a:moveTo>
                  <a:lnTo>
                    <a:pt x="103597" y="24492"/>
                  </a:lnTo>
                  <a:lnTo>
                    <a:pt x="104645" y="28290"/>
                  </a:lnTo>
                  <a:lnTo>
                    <a:pt x="105692" y="32088"/>
                  </a:lnTo>
                  <a:lnTo>
                    <a:pt x="107002" y="35755"/>
                  </a:lnTo>
                  <a:lnTo>
                    <a:pt x="108312" y="39291"/>
                  </a:lnTo>
                  <a:lnTo>
                    <a:pt x="109883" y="42827"/>
                  </a:lnTo>
                  <a:lnTo>
                    <a:pt x="111586" y="46363"/>
                  </a:lnTo>
                  <a:lnTo>
                    <a:pt x="113289" y="49769"/>
                  </a:lnTo>
                  <a:lnTo>
                    <a:pt x="115122" y="53043"/>
                  </a:lnTo>
                  <a:lnTo>
                    <a:pt x="117218" y="56317"/>
                  </a:lnTo>
                  <a:lnTo>
                    <a:pt x="119313" y="59460"/>
                  </a:lnTo>
                  <a:lnTo>
                    <a:pt x="121540" y="62604"/>
                  </a:lnTo>
                  <a:lnTo>
                    <a:pt x="123897" y="65616"/>
                  </a:lnTo>
                  <a:lnTo>
                    <a:pt x="126254" y="68497"/>
                  </a:lnTo>
                  <a:lnTo>
                    <a:pt x="128874" y="71248"/>
                  </a:lnTo>
                  <a:lnTo>
                    <a:pt x="131493" y="73998"/>
                  </a:lnTo>
                  <a:lnTo>
                    <a:pt x="134244" y="76617"/>
                  </a:lnTo>
                  <a:lnTo>
                    <a:pt x="136994" y="79237"/>
                  </a:lnTo>
                  <a:lnTo>
                    <a:pt x="139875" y="81594"/>
                  </a:lnTo>
                  <a:lnTo>
                    <a:pt x="142887" y="83951"/>
                  </a:lnTo>
                  <a:lnTo>
                    <a:pt x="146031" y="86178"/>
                  </a:lnTo>
                  <a:lnTo>
                    <a:pt x="149174" y="88273"/>
                  </a:lnTo>
                  <a:lnTo>
                    <a:pt x="152448" y="90369"/>
                  </a:lnTo>
                  <a:lnTo>
                    <a:pt x="155722" y="92203"/>
                  </a:lnTo>
                  <a:lnTo>
                    <a:pt x="159128" y="93905"/>
                  </a:lnTo>
                  <a:lnTo>
                    <a:pt x="162664" y="95608"/>
                  </a:lnTo>
                  <a:lnTo>
                    <a:pt x="166200" y="97179"/>
                  </a:lnTo>
                  <a:lnTo>
                    <a:pt x="169736" y="98489"/>
                  </a:lnTo>
                  <a:lnTo>
                    <a:pt x="173403" y="99799"/>
                  </a:lnTo>
                  <a:lnTo>
                    <a:pt x="177201" y="100846"/>
                  </a:lnTo>
                  <a:lnTo>
                    <a:pt x="180999" y="101894"/>
                  </a:lnTo>
                  <a:lnTo>
                    <a:pt x="184797" y="102680"/>
                  </a:lnTo>
                  <a:lnTo>
                    <a:pt x="180999" y="103597"/>
                  </a:lnTo>
                  <a:lnTo>
                    <a:pt x="177201" y="104514"/>
                  </a:lnTo>
                  <a:lnTo>
                    <a:pt x="173403" y="105692"/>
                  </a:lnTo>
                  <a:lnTo>
                    <a:pt x="169736" y="107002"/>
                  </a:lnTo>
                  <a:lnTo>
                    <a:pt x="166200" y="108312"/>
                  </a:lnTo>
                  <a:lnTo>
                    <a:pt x="162664" y="109883"/>
                  </a:lnTo>
                  <a:lnTo>
                    <a:pt x="159128" y="111455"/>
                  </a:lnTo>
                  <a:lnTo>
                    <a:pt x="155722" y="113288"/>
                  </a:lnTo>
                  <a:lnTo>
                    <a:pt x="152448" y="115122"/>
                  </a:lnTo>
                  <a:lnTo>
                    <a:pt x="149174" y="117087"/>
                  </a:lnTo>
                  <a:lnTo>
                    <a:pt x="146031" y="119182"/>
                  </a:lnTo>
                  <a:lnTo>
                    <a:pt x="142887" y="121409"/>
                  </a:lnTo>
                  <a:lnTo>
                    <a:pt x="139875" y="123766"/>
                  </a:lnTo>
                  <a:lnTo>
                    <a:pt x="136994" y="126254"/>
                  </a:lnTo>
                  <a:lnTo>
                    <a:pt x="134244" y="128743"/>
                  </a:lnTo>
                  <a:lnTo>
                    <a:pt x="131493" y="131362"/>
                  </a:lnTo>
                  <a:lnTo>
                    <a:pt x="128874" y="134113"/>
                  </a:lnTo>
                  <a:lnTo>
                    <a:pt x="126254" y="136994"/>
                  </a:lnTo>
                  <a:lnTo>
                    <a:pt x="123897" y="139875"/>
                  </a:lnTo>
                  <a:lnTo>
                    <a:pt x="121540" y="142887"/>
                  </a:lnTo>
                  <a:lnTo>
                    <a:pt x="119313" y="146031"/>
                  </a:lnTo>
                  <a:lnTo>
                    <a:pt x="117218" y="149174"/>
                  </a:lnTo>
                  <a:lnTo>
                    <a:pt x="115122" y="152448"/>
                  </a:lnTo>
                  <a:lnTo>
                    <a:pt x="113289" y="155722"/>
                  </a:lnTo>
                  <a:lnTo>
                    <a:pt x="111586" y="159128"/>
                  </a:lnTo>
                  <a:lnTo>
                    <a:pt x="109883" y="162664"/>
                  </a:lnTo>
                  <a:lnTo>
                    <a:pt x="108312" y="166200"/>
                  </a:lnTo>
                  <a:lnTo>
                    <a:pt x="107002" y="169736"/>
                  </a:lnTo>
                  <a:lnTo>
                    <a:pt x="105692" y="173403"/>
                  </a:lnTo>
                  <a:lnTo>
                    <a:pt x="104645" y="177201"/>
                  </a:lnTo>
                  <a:lnTo>
                    <a:pt x="103597" y="180868"/>
                  </a:lnTo>
                  <a:lnTo>
                    <a:pt x="102811" y="184797"/>
                  </a:lnTo>
                  <a:lnTo>
                    <a:pt x="101894" y="180868"/>
                  </a:lnTo>
                  <a:lnTo>
                    <a:pt x="100977" y="177201"/>
                  </a:lnTo>
                  <a:lnTo>
                    <a:pt x="99799" y="173403"/>
                  </a:lnTo>
                  <a:lnTo>
                    <a:pt x="98489" y="169736"/>
                  </a:lnTo>
                  <a:lnTo>
                    <a:pt x="97179" y="166200"/>
                  </a:lnTo>
                  <a:lnTo>
                    <a:pt x="95608" y="162664"/>
                  </a:lnTo>
                  <a:lnTo>
                    <a:pt x="94036" y="159128"/>
                  </a:lnTo>
                  <a:lnTo>
                    <a:pt x="92203" y="155722"/>
                  </a:lnTo>
                  <a:lnTo>
                    <a:pt x="90369" y="152448"/>
                  </a:lnTo>
                  <a:lnTo>
                    <a:pt x="88404" y="149174"/>
                  </a:lnTo>
                  <a:lnTo>
                    <a:pt x="86309" y="146031"/>
                  </a:lnTo>
                  <a:lnTo>
                    <a:pt x="84082" y="142887"/>
                  </a:lnTo>
                  <a:lnTo>
                    <a:pt x="81725" y="139875"/>
                  </a:lnTo>
                  <a:lnTo>
                    <a:pt x="79237" y="136994"/>
                  </a:lnTo>
                  <a:lnTo>
                    <a:pt x="76748" y="134113"/>
                  </a:lnTo>
                  <a:lnTo>
                    <a:pt x="74129" y="131362"/>
                  </a:lnTo>
                  <a:lnTo>
                    <a:pt x="71379" y="128743"/>
                  </a:lnTo>
                  <a:lnTo>
                    <a:pt x="68497" y="126254"/>
                  </a:lnTo>
                  <a:lnTo>
                    <a:pt x="65616" y="123766"/>
                  </a:lnTo>
                  <a:lnTo>
                    <a:pt x="62604" y="121409"/>
                  </a:lnTo>
                  <a:lnTo>
                    <a:pt x="59460" y="119182"/>
                  </a:lnTo>
                  <a:lnTo>
                    <a:pt x="56317" y="117087"/>
                  </a:lnTo>
                  <a:lnTo>
                    <a:pt x="53043" y="115122"/>
                  </a:lnTo>
                  <a:lnTo>
                    <a:pt x="49769" y="113288"/>
                  </a:lnTo>
                  <a:lnTo>
                    <a:pt x="46363" y="111455"/>
                  </a:lnTo>
                  <a:lnTo>
                    <a:pt x="42827" y="109883"/>
                  </a:lnTo>
                  <a:lnTo>
                    <a:pt x="39291" y="108312"/>
                  </a:lnTo>
                  <a:lnTo>
                    <a:pt x="35755" y="107002"/>
                  </a:lnTo>
                  <a:lnTo>
                    <a:pt x="32088" y="105692"/>
                  </a:lnTo>
                  <a:lnTo>
                    <a:pt x="28290" y="104514"/>
                  </a:lnTo>
                  <a:lnTo>
                    <a:pt x="24623" y="103597"/>
                  </a:lnTo>
                  <a:lnTo>
                    <a:pt x="20694" y="102680"/>
                  </a:lnTo>
                  <a:lnTo>
                    <a:pt x="24623" y="101894"/>
                  </a:lnTo>
                  <a:lnTo>
                    <a:pt x="28290" y="100846"/>
                  </a:lnTo>
                  <a:lnTo>
                    <a:pt x="32088" y="99799"/>
                  </a:lnTo>
                  <a:lnTo>
                    <a:pt x="35755" y="98489"/>
                  </a:lnTo>
                  <a:lnTo>
                    <a:pt x="39291" y="97179"/>
                  </a:lnTo>
                  <a:lnTo>
                    <a:pt x="42827" y="95608"/>
                  </a:lnTo>
                  <a:lnTo>
                    <a:pt x="46363" y="93905"/>
                  </a:lnTo>
                  <a:lnTo>
                    <a:pt x="49769" y="92203"/>
                  </a:lnTo>
                  <a:lnTo>
                    <a:pt x="53043" y="90369"/>
                  </a:lnTo>
                  <a:lnTo>
                    <a:pt x="56317" y="88273"/>
                  </a:lnTo>
                  <a:lnTo>
                    <a:pt x="59460" y="86178"/>
                  </a:lnTo>
                  <a:lnTo>
                    <a:pt x="62604" y="83951"/>
                  </a:lnTo>
                  <a:lnTo>
                    <a:pt x="65616" y="81594"/>
                  </a:lnTo>
                  <a:lnTo>
                    <a:pt x="68497" y="79237"/>
                  </a:lnTo>
                  <a:lnTo>
                    <a:pt x="71379" y="76617"/>
                  </a:lnTo>
                  <a:lnTo>
                    <a:pt x="74129" y="73998"/>
                  </a:lnTo>
                  <a:lnTo>
                    <a:pt x="76748" y="71248"/>
                  </a:lnTo>
                  <a:lnTo>
                    <a:pt x="79237" y="68497"/>
                  </a:lnTo>
                  <a:lnTo>
                    <a:pt x="81725" y="65616"/>
                  </a:lnTo>
                  <a:lnTo>
                    <a:pt x="84082" y="62604"/>
                  </a:lnTo>
                  <a:lnTo>
                    <a:pt x="86309" y="59460"/>
                  </a:lnTo>
                  <a:lnTo>
                    <a:pt x="88404" y="56317"/>
                  </a:lnTo>
                  <a:lnTo>
                    <a:pt x="90369" y="53043"/>
                  </a:lnTo>
                  <a:lnTo>
                    <a:pt x="92203" y="49769"/>
                  </a:lnTo>
                  <a:lnTo>
                    <a:pt x="94036" y="46363"/>
                  </a:lnTo>
                  <a:lnTo>
                    <a:pt x="95608" y="42827"/>
                  </a:lnTo>
                  <a:lnTo>
                    <a:pt x="97179" y="39291"/>
                  </a:lnTo>
                  <a:lnTo>
                    <a:pt x="98489" y="35755"/>
                  </a:lnTo>
                  <a:lnTo>
                    <a:pt x="99799" y="32088"/>
                  </a:lnTo>
                  <a:lnTo>
                    <a:pt x="100977" y="28290"/>
                  </a:lnTo>
                  <a:lnTo>
                    <a:pt x="101894" y="24492"/>
                  </a:lnTo>
                  <a:lnTo>
                    <a:pt x="102811" y="20694"/>
                  </a:lnTo>
                  <a:close/>
                  <a:moveTo>
                    <a:pt x="100716" y="1"/>
                  </a:moveTo>
                  <a:lnTo>
                    <a:pt x="100585" y="5108"/>
                  </a:lnTo>
                  <a:lnTo>
                    <a:pt x="100192" y="10216"/>
                  </a:lnTo>
                  <a:lnTo>
                    <a:pt x="99537" y="15324"/>
                  </a:lnTo>
                  <a:lnTo>
                    <a:pt x="98620" y="20170"/>
                  </a:lnTo>
                  <a:lnTo>
                    <a:pt x="97572" y="25147"/>
                  </a:lnTo>
                  <a:lnTo>
                    <a:pt x="96132" y="29861"/>
                  </a:lnTo>
                  <a:lnTo>
                    <a:pt x="94560" y="34576"/>
                  </a:lnTo>
                  <a:lnTo>
                    <a:pt x="92726" y="39160"/>
                  </a:lnTo>
                  <a:lnTo>
                    <a:pt x="90762" y="43613"/>
                  </a:lnTo>
                  <a:lnTo>
                    <a:pt x="88535" y="47935"/>
                  </a:lnTo>
                  <a:lnTo>
                    <a:pt x="86047" y="52126"/>
                  </a:lnTo>
                  <a:lnTo>
                    <a:pt x="83428" y="56186"/>
                  </a:lnTo>
                  <a:lnTo>
                    <a:pt x="80677" y="60115"/>
                  </a:lnTo>
                  <a:lnTo>
                    <a:pt x="77665" y="63913"/>
                  </a:lnTo>
                  <a:lnTo>
                    <a:pt x="74522" y="67580"/>
                  </a:lnTo>
                  <a:lnTo>
                    <a:pt x="71117" y="71117"/>
                  </a:lnTo>
                  <a:lnTo>
                    <a:pt x="67711" y="74522"/>
                  </a:lnTo>
                  <a:lnTo>
                    <a:pt x="64044" y="77665"/>
                  </a:lnTo>
                  <a:lnTo>
                    <a:pt x="60246" y="80677"/>
                  </a:lnTo>
                  <a:lnTo>
                    <a:pt x="56317" y="83428"/>
                  </a:lnTo>
                  <a:lnTo>
                    <a:pt x="52126" y="86047"/>
                  </a:lnTo>
                  <a:lnTo>
                    <a:pt x="47935" y="88535"/>
                  </a:lnTo>
                  <a:lnTo>
                    <a:pt x="43613" y="90762"/>
                  </a:lnTo>
                  <a:lnTo>
                    <a:pt x="39160" y="92726"/>
                  </a:lnTo>
                  <a:lnTo>
                    <a:pt x="34576" y="94560"/>
                  </a:lnTo>
                  <a:lnTo>
                    <a:pt x="29861" y="96132"/>
                  </a:lnTo>
                  <a:lnTo>
                    <a:pt x="25147" y="97441"/>
                  </a:lnTo>
                  <a:lnTo>
                    <a:pt x="20301" y="98620"/>
                  </a:lnTo>
                  <a:lnTo>
                    <a:pt x="15324" y="99537"/>
                  </a:lnTo>
                  <a:lnTo>
                    <a:pt x="10347" y="100192"/>
                  </a:lnTo>
                  <a:lnTo>
                    <a:pt x="5239" y="100585"/>
                  </a:lnTo>
                  <a:lnTo>
                    <a:pt x="1" y="100715"/>
                  </a:lnTo>
                  <a:lnTo>
                    <a:pt x="1" y="104776"/>
                  </a:lnTo>
                  <a:lnTo>
                    <a:pt x="5239" y="104906"/>
                  </a:lnTo>
                  <a:lnTo>
                    <a:pt x="10347" y="105299"/>
                  </a:lnTo>
                  <a:lnTo>
                    <a:pt x="15324" y="105954"/>
                  </a:lnTo>
                  <a:lnTo>
                    <a:pt x="20301" y="106871"/>
                  </a:lnTo>
                  <a:lnTo>
                    <a:pt x="25147" y="107919"/>
                  </a:lnTo>
                  <a:lnTo>
                    <a:pt x="29861" y="109359"/>
                  </a:lnTo>
                  <a:lnTo>
                    <a:pt x="34576" y="110931"/>
                  </a:lnTo>
                  <a:lnTo>
                    <a:pt x="39160" y="112765"/>
                  </a:lnTo>
                  <a:lnTo>
                    <a:pt x="43613" y="114729"/>
                  </a:lnTo>
                  <a:lnTo>
                    <a:pt x="47935" y="116956"/>
                  </a:lnTo>
                  <a:lnTo>
                    <a:pt x="52126" y="119444"/>
                  </a:lnTo>
                  <a:lnTo>
                    <a:pt x="56317" y="122063"/>
                  </a:lnTo>
                  <a:lnTo>
                    <a:pt x="60246" y="124814"/>
                  </a:lnTo>
                  <a:lnTo>
                    <a:pt x="64044" y="127826"/>
                  </a:lnTo>
                  <a:lnTo>
                    <a:pt x="67711" y="130969"/>
                  </a:lnTo>
                  <a:lnTo>
                    <a:pt x="71117" y="134374"/>
                  </a:lnTo>
                  <a:lnTo>
                    <a:pt x="74522" y="137780"/>
                  </a:lnTo>
                  <a:lnTo>
                    <a:pt x="77665" y="141447"/>
                  </a:lnTo>
                  <a:lnTo>
                    <a:pt x="80677" y="145245"/>
                  </a:lnTo>
                  <a:lnTo>
                    <a:pt x="83428" y="149174"/>
                  </a:lnTo>
                  <a:lnTo>
                    <a:pt x="86047" y="153365"/>
                  </a:lnTo>
                  <a:lnTo>
                    <a:pt x="88535" y="157556"/>
                  </a:lnTo>
                  <a:lnTo>
                    <a:pt x="90762" y="161878"/>
                  </a:lnTo>
                  <a:lnTo>
                    <a:pt x="92726" y="166331"/>
                  </a:lnTo>
                  <a:lnTo>
                    <a:pt x="94560" y="170915"/>
                  </a:lnTo>
                  <a:lnTo>
                    <a:pt x="96132" y="175630"/>
                  </a:lnTo>
                  <a:lnTo>
                    <a:pt x="97572" y="180344"/>
                  </a:lnTo>
                  <a:lnTo>
                    <a:pt x="98620" y="185190"/>
                  </a:lnTo>
                  <a:lnTo>
                    <a:pt x="99537" y="190167"/>
                  </a:lnTo>
                  <a:lnTo>
                    <a:pt x="100192" y="195144"/>
                  </a:lnTo>
                  <a:lnTo>
                    <a:pt x="100585" y="200252"/>
                  </a:lnTo>
                  <a:lnTo>
                    <a:pt x="100716" y="205490"/>
                  </a:lnTo>
                  <a:lnTo>
                    <a:pt x="104776" y="205490"/>
                  </a:lnTo>
                  <a:lnTo>
                    <a:pt x="104907" y="200252"/>
                  </a:lnTo>
                  <a:lnTo>
                    <a:pt x="105299" y="195144"/>
                  </a:lnTo>
                  <a:lnTo>
                    <a:pt x="105954" y="190167"/>
                  </a:lnTo>
                  <a:lnTo>
                    <a:pt x="106871" y="185190"/>
                  </a:lnTo>
                  <a:lnTo>
                    <a:pt x="108050" y="180344"/>
                  </a:lnTo>
                  <a:lnTo>
                    <a:pt x="109359" y="175630"/>
                  </a:lnTo>
                  <a:lnTo>
                    <a:pt x="110931" y="170915"/>
                  </a:lnTo>
                  <a:lnTo>
                    <a:pt x="112765" y="166331"/>
                  </a:lnTo>
                  <a:lnTo>
                    <a:pt x="114729" y="161878"/>
                  </a:lnTo>
                  <a:lnTo>
                    <a:pt x="116956" y="157556"/>
                  </a:lnTo>
                  <a:lnTo>
                    <a:pt x="119444" y="153365"/>
                  </a:lnTo>
                  <a:lnTo>
                    <a:pt x="122063" y="149174"/>
                  </a:lnTo>
                  <a:lnTo>
                    <a:pt x="124814" y="145245"/>
                  </a:lnTo>
                  <a:lnTo>
                    <a:pt x="127826" y="141447"/>
                  </a:lnTo>
                  <a:lnTo>
                    <a:pt x="130969" y="137780"/>
                  </a:lnTo>
                  <a:lnTo>
                    <a:pt x="134374" y="134374"/>
                  </a:lnTo>
                  <a:lnTo>
                    <a:pt x="137911" y="130969"/>
                  </a:lnTo>
                  <a:lnTo>
                    <a:pt x="141447" y="127826"/>
                  </a:lnTo>
                  <a:lnTo>
                    <a:pt x="145376" y="124814"/>
                  </a:lnTo>
                  <a:lnTo>
                    <a:pt x="149305" y="122063"/>
                  </a:lnTo>
                  <a:lnTo>
                    <a:pt x="153365" y="119444"/>
                  </a:lnTo>
                  <a:lnTo>
                    <a:pt x="157556" y="116956"/>
                  </a:lnTo>
                  <a:lnTo>
                    <a:pt x="161878" y="114729"/>
                  </a:lnTo>
                  <a:lnTo>
                    <a:pt x="166331" y="112765"/>
                  </a:lnTo>
                  <a:lnTo>
                    <a:pt x="170915" y="110931"/>
                  </a:lnTo>
                  <a:lnTo>
                    <a:pt x="175630" y="109359"/>
                  </a:lnTo>
                  <a:lnTo>
                    <a:pt x="180345" y="107919"/>
                  </a:lnTo>
                  <a:lnTo>
                    <a:pt x="185321" y="106871"/>
                  </a:lnTo>
                  <a:lnTo>
                    <a:pt x="190167" y="105954"/>
                  </a:lnTo>
                  <a:lnTo>
                    <a:pt x="195275" y="105299"/>
                  </a:lnTo>
                  <a:lnTo>
                    <a:pt x="200383" y="104906"/>
                  </a:lnTo>
                  <a:lnTo>
                    <a:pt x="205491" y="104776"/>
                  </a:lnTo>
                  <a:lnTo>
                    <a:pt x="205491" y="100715"/>
                  </a:lnTo>
                  <a:lnTo>
                    <a:pt x="200383" y="100585"/>
                  </a:lnTo>
                  <a:lnTo>
                    <a:pt x="195275" y="100192"/>
                  </a:lnTo>
                  <a:lnTo>
                    <a:pt x="190167" y="99537"/>
                  </a:lnTo>
                  <a:lnTo>
                    <a:pt x="185321" y="98620"/>
                  </a:lnTo>
                  <a:lnTo>
                    <a:pt x="180345" y="97441"/>
                  </a:lnTo>
                  <a:lnTo>
                    <a:pt x="175630" y="96132"/>
                  </a:lnTo>
                  <a:lnTo>
                    <a:pt x="170915" y="94560"/>
                  </a:lnTo>
                  <a:lnTo>
                    <a:pt x="166331" y="92726"/>
                  </a:lnTo>
                  <a:lnTo>
                    <a:pt x="161878" y="90762"/>
                  </a:lnTo>
                  <a:lnTo>
                    <a:pt x="157556" y="88535"/>
                  </a:lnTo>
                  <a:lnTo>
                    <a:pt x="153365" y="86047"/>
                  </a:lnTo>
                  <a:lnTo>
                    <a:pt x="149305" y="83428"/>
                  </a:lnTo>
                  <a:lnTo>
                    <a:pt x="145376" y="80677"/>
                  </a:lnTo>
                  <a:lnTo>
                    <a:pt x="141447" y="77665"/>
                  </a:lnTo>
                  <a:lnTo>
                    <a:pt x="137911" y="74522"/>
                  </a:lnTo>
                  <a:lnTo>
                    <a:pt x="134374" y="71117"/>
                  </a:lnTo>
                  <a:lnTo>
                    <a:pt x="130969" y="67580"/>
                  </a:lnTo>
                  <a:lnTo>
                    <a:pt x="127826" y="63913"/>
                  </a:lnTo>
                  <a:lnTo>
                    <a:pt x="124814" y="60115"/>
                  </a:lnTo>
                  <a:lnTo>
                    <a:pt x="122063" y="56186"/>
                  </a:lnTo>
                  <a:lnTo>
                    <a:pt x="119444" y="52126"/>
                  </a:lnTo>
                  <a:lnTo>
                    <a:pt x="116956" y="47935"/>
                  </a:lnTo>
                  <a:lnTo>
                    <a:pt x="114729" y="43613"/>
                  </a:lnTo>
                  <a:lnTo>
                    <a:pt x="112765" y="39160"/>
                  </a:lnTo>
                  <a:lnTo>
                    <a:pt x="110931" y="34576"/>
                  </a:lnTo>
                  <a:lnTo>
                    <a:pt x="109359" y="29861"/>
                  </a:lnTo>
                  <a:lnTo>
                    <a:pt x="108050" y="25147"/>
                  </a:lnTo>
                  <a:lnTo>
                    <a:pt x="106871" y="20170"/>
                  </a:lnTo>
                  <a:lnTo>
                    <a:pt x="105954" y="15324"/>
                  </a:lnTo>
                  <a:lnTo>
                    <a:pt x="105299" y="10216"/>
                  </a:lnTo>
                  <a:lnTo>
                    <a:pt x="104907" y="5108"/>
                  </a:lnTo>
                  <a:lnTo>
                    <a:pt x="104776"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16" name="Google Shape;516;p35"/>
            <p:cNvSpPr/>
            <p:nvPr/>
          </p:nvSpPr>
          <p:spPr>
            <a:xfrm>
              <a:off x="1190625" y="238125"/>
              <a:ext cx="5238750" cy="5238750"/>
            </a:xfrm>
            <a:custGeom>
              <a:rect b="b" l="l" r="r" t="t"/>
              <a:pathLst>
                <a:path extrusionOk="0" h="209550" w="209550">
                  <a:moveTo>
                    <a:pt x="104775" y="4191"/>
                  </a:moveTo>
                  <a:lnTo>
                    <a:pt x="109621" y="4322"/>
                  </a:lnTo>
                  <a:lnTo>
                    <a:pt x="114336" y="4584"/>
                  </a:lnTo>
                  <a:lnTo>
                    <a:pt x="119182" y="5239"/>
                  </a:lnTo>
                  <a:lnTo>
                    <a:pt x="124027" y="6025"/>
                  </a:lnTo>
                  <a:lnTo>
                    <a:pt x="128742" y="7072"/>
                  </a:lnTo>
                  <a:lnTo>
                    <a:pt x="133457" y="8251"/>
                  </a:lnTo>
                  <a:lnTo>
                    <a:pt x="138041" y="9823"/>
                  </a:lnTo>
                  <a:lnTo>
                    <a:pt x="142625" y="11525"/>
                  </a:lnTo>
                  <a:lnTo>
                    <a:pt x="147209" y="13490"/>
                  </a:lnTo>
                  <a:lnTo>
                    <a:pt x="151531" y="15716"/>
                  </a:lnTo>
                  <a:lnTo>
                    <a:pt x="155984" y="18074"/>
                  </a:lnTo>
                  <a:lnTo>
                    <a:pt x="160175" y="20693"/>
                  </a:lnTo>
                  <a:lnTo>
                    <a:pt x="164235" y="23574"/>
                  </a:lnTo>
                  <a:lnTo>
                    <a:pt x="168295" y="26718"/>
                  </a:lnTo>
                  <a:lnTo>
                    <a:pt x="172224" y="29992"/>
                  </a:lnTo>
                  <a:lnTo>
                    <a:pt x="175891" y="33659"/>
                  </a:lnTo>
                  <a:lnTo>
                    <a:pt x="179558" y="37326"/>
                  </a:lnTo>
                  <a:lnTo>
                    <a:pt x="182832" y="41255"/>
                  </a:lnTo>
                  <a:lnTo>
                    <a:pt x="185976" y="45315"/>
                  </a:lnTo>
                  <a:lnTo>
                    <a:pt x="188857" y="49375"/>
                  </a:lnTo>
                  <a:lnTo>
                    <a:pt x="191476" y="53566"/>
                  </a:lnTo>
                  <a:lnTo>
                    <a:pt x="193834" y="58019"/>
                  </a:lnTo>
                  <a:lnTo>
                    <a:pt x="196060" y="62341"/>
                  </a:lnTo>
                  <a:lnTo>
                    <a:pt x="198025" y="66925"/>
                  </a:lnTo>
                  <a:lnTo>
                    <a:pt x="199727" y="71509"/>
                  </a:lnTo>
                  <a:lnTo>
                    <a:pt x="201299" y="76093"/>
                  </a:lnTo>
                  <a:lnTo>
                    <a:pt x="202478" y="80808"/>
                  </a:lnTo>
                  <a:lnTo>
                    <a:pt x="203525" y="85523"/>
                  </a:lnTo>
                  <a:lnTo>
                    <a:pt x="204311" y="90368"/>
                  </a:lnTo>
                  <a:lnTo>
                    <a:pt x="204966" y="95214"/>
                  </a:lnTo>
                  <a:lnTo>
                    <a:pt x="205228" y="99929"/>
                  </a:lnTo>
                  <a:lnTo>
                    <a:pt x="205359" y="104775"/>
                  </a:lnTo>
                  <a:lnTo>
                    <a:pt x="205228" y="109621"/>
                  </a:lnTo>
                  <a:lnTo>
                    <a:pt x="204966" y="114467"/>
                  </a:lnTo>
                  <a:lnTo>
                    <a:pt x="204311" y="119313"/>
                  </a:lnTo>
                  <a:lnTo>
                    <a:pt x="203525" y="124027"/>
                  </a:lnTo>
                  <a:lnTo>
                    <a:pt x="202478" y="128873"/>
                  </a:lnTo>
                  <a:lnTo>
                    <a:pt x="201299" y="133457"/>
                  </a:lnTo>
                  <a:lnTo>
                    <a:pt x="199727" y="138172"/>
                  </a:lnTo>
                  <a:lnTo>
                    <a:pt x="198025" y="142756"/>
                  </a:lnTo>
                  <a:lnTo>
                    <a:pt x="196060" y="147209"/>
                  </a:lnTo>
                  <a:lnTo>
                    <a:pt x="193834" y="151662"/>
                  </a:lnTo>
                  <a:lnTo>
                    <a:pt x="191476" y="155984"/>
                  </a:lnTo>
                  <a:lnTo>
                    <a:pt x="188857" y="160306"/>
                  </a:lnTo>
                  <a:lnTo>
                    <a:pt x="185976" y="164366"/>
                  </a:lnTo>
                  <a:lnTo>
                    <a:pt x="182832" y="168426"/>
                  </a:lnTo>
                  <a:lnTo>
                    <a:pt x="179558" y="172224"/>
                  </a:lnTo>
                  <a:lnTo>
                    <a:pt x="175891" y="176022"/>
                  </a:lnTo>
                  <a:lnTo>
                    <a:pt x="172224" y="179558"/>
                  </a:lnTo>
                  <a:lnTo>
                    <a:pt x="168295" y="182963"/>
                  </a:lnTo>
                  <a:lnTo>
                    <a:pt x="164235" y="185976"/>
                  </a:lnTo>
                  <a:lnTo>
                    <a:pt x="160175" y="188857"/>
                  </a:lnTo>
                  <a:lnTo>
                    <a:pt x="155984" y="191607"/>
                  </a:lnTo>
                  <a:lnTo>
                    <a:pt x="151531" y="193965"/>
                  </a:lnTo>
                  <a:lnTo>
                    <a:pt x="147209" y="196191"/>
                  </a:lnTo>
                  <a:lnTo>
                    <a:pt x="142625" y="198156"/>
                  </a:lnTo>
                  <a:lnTo>
                    <a:pt x="138041" y="199858"/>
                  </a:lnTo>
                  <a:lnTo>
                    <a:pt x="133457" y="201299"/>
                  </a:lnTo>
                  <a:lnTo>
                    <a:pt x="128742" y="202609"/>
                  </a:lnTo>
                  <a:lnTo>
                    <a:pt x="124027" y="203656"/>
                  </a:lnTo>
                  <a:lnTo>
                    <a:pt x="119182" y="204442"/>
                  </a:lnTo>
                  <a:lnTo>
                    <a:pt x="114336" y="204966"/>
                  </a:lnTo>
                  <a:lnTo>
                    <a:pt x="109621" y="205359"/>
                  </a:lnTo>
                  <a:lnTo>
                    <a:pt x="104775" y="205490"/>
                  </a:lnTo>
                  <a:lnTo>
                    <a:pt x="99929" y="205359"/>
                  </a:lnTo>
                  <a:lnTo>
                    <a:pt x="95083" y="204966"/>
                  </a:lnTo>
                  <a:lnTo>
                    <a:pt x="90237" y="204442"/>
                  </a:lnTo>
                  <a:lnTo>
                    <a:pt x="85523" y="203656"/>
                  </a:lnTo>
                  <a:lnTo>
                    <a:pt x="80677" y="202609"/>
                  </a:lnTo>
                  <a:lnTo>
                    <a:pt x="76093" y="201299"/>
                  </a:lnTo>
                  <a:lnTo>
                    <a:pt x="71378" y="199858"/>
                  </a:lnTo>
                  <a:lnTo>
                    <a:pt x="66794" y="198156"/>
                  </a:lnTo>
                  <a:lnTo>
                    <a:pt x="62341" y="196191"/>
                  </a:lnTo>
                  <a:lnTo>
                    <a:pt x="57888" y="193965"/>
                  </a:lnTo>
                  <a:lnTo>
                    <a:pt x="53566" y="191607"/>
                  </a:lnTo>
                  <a:lnTo>
                    <a:pt x="49244" y="188857"/>
                  </a:lnTo>
                  <a:lnTo>
                    <a:pt x="45184" y="185976"/>
                  </a:lnTo>
                  <a:lnTo>
                    <a:pt x="41124" y="182963"/>
                  </a:lnTo>
                  <a:lnTo>
                    <a:pt x="37326" y="179558"/>
                  </a:lnTo>
                  <a:lnTo>
                    <a:pt x="33528" y="176022"/>
                  </a:lnTo>
                  <a:lnTo>
                    <a:pt x="29992" y="172224"/>
                  </a:lnTo>
                  <a:lnTo>
                    <a:pt x="26587" y="168426"/>
                  </a:lnTo>
                  <a:lnTo>
                    <a:pt x="23574" y="164366"/>
                  </a:lnTo>
                  <a:lnTo>
                    <a:pt x="20693" y="160306"/>
                  </a:lnTo>
                  <a:lnTo>
                    <a:pt x="17943" y="155984"/>
                  </a:lnTo>
                  <a:lnTo>
                    <a:pt x="15585" y="151662"/>
                  </a:lnTo>
                  <a:lnTo>
                    <a:pt x="13359" y="147209"/>
                  </a:lnTo>
                  <a:lnTo>
                    <a:pt x="11394" y="142756"/>
                  </a:lnTo>
                  <a:lnTo>
                    <a:pt x="9692" y="138172"/>
                  </a:lnTo>
                  <a:lnTo>
                    <a:pt x="8251" y="133457"/>
                  </a:lnTo>
                  <a:lnTo>
                    <a:pt x="6941" y="128873"/>
                  </a:lnTo>
                  <a:lnTo>
                    <a:pt x="5894" y="124027"/>
                  </a:lnTo>
                  <a:lnTo>
                    <a:pt x="5108" y="119313"/>
                  </a:lnTo>
                  <a:lnTo>
                    <a:pt x="4584" y="114467"/>
                  </a:lnTo>
                  <a:lnTo>
                    <a:pt x="4191" y="109621"/>
                  </a:lnTo>
                  <a:lnTo>
                    <a:pt x="4060" y="104775"/>
                  </a:lnTo>
                  <a:lnTo>
                    <a:pt x="4191" y="99929"/>
                  </a:lnTo>
                  <a:lnTo>
                    <a:pt x="4584" y="95214"/>
                  </a:lnTo>
                  <a:lnTo>
                    <a:pt x="5108" y="90368"/>
                  </a:lnTo>
                  <a:lnTo>
                    <a:pt x="5894" y="85523"/>
                  </a:lnTo>
                  <a:lnTo>
                    <a:pt x="6941" y="80808"/>
                  </a:lnTo>
                  <a:lnTo>
                    <a:pt x="8251" y="76093"/>
                  </a:lnTo>
                  <a:lnTo>
                    <a:pt x="9692" y="71509"/>
                  </a:lnTo>
                  <a:lnTo>
                    <a:pt x="11394" y="66925"/>
                  </a:lnTo>
                  <a:lnTo>
                    <a:pt x="13359" y="62341"/>
                  </a:lnTo>
                  <a:lnTo>
                    <a:pt x="15585" y="58019"/>
                  </a:lnTo>
                  <a:lnTo>
                    <a:pt x="17943" y="53566"/>
                  </a:lnTo>
                  <a:lnTo>
                    <a:pt x="20693" y="49375"/>
                  </a:lnTo>
                  <a:lnTo>
                    <a:pt x="23574" y="45315"/>
                  </a:lnTo>
                  <a:lnTo>
                    <a:pt x="26587" y="41255"/>
                  </a:lnTo>
                  <a:lnTo>
                    <a:pt x="29992" y="37326"/>
                  </a:lnTo>
                  <a:lnTo>
                    <a:pt x="33528" y="33659"/>
                  </a:lnTo>
                  <a:lnTo>
                    <a:pt x="37326" y="29992"/>
                  </a:lnTo>
                  <a:lnTo>
                    <a:pt x="41124" y="26718"/>
                  </a:lnTo>
                  <a:lnTo>
                    <a:pt x="45184" y="23574"/>
                  </a:lnTo>
                  <a:lnTo>
                    <a:pt x="49244" y="20693"/>
                  </a:lnTo>
                  <a:lnTo>
                    <a:pt x="53566" y="18074"/>
                  </a:lnTo>
                  <a:lnTo>
                    <a:pt x="57888" y="15716"/>
                  </a:lnTo>
                  <a:lnTo>
                    <a:pt x="62341" y="13490"/>
                  </a:lnTo>
                  <a:lnTo>
                    <a:pt x="66794" y="11525"/>
                  </a:lnTo>
                  <a:lnTo>
                    <a:pt x="71378" y="9823"/>
                  </a:lnTo>
                  <a:lnTo>
                    <a:pt x="76093" y="8251"/>
                  </a:lnTo>
                  <a:lnTo>
                    <a:pt x="80677" y="7072"/>
                  </a:lnTo>
                  <a:lnTo>
                    <a:pt x="85523" y="6025"/>
                  </a:lnTo>
                  <a:lnTo>
                    <a:pt x="90237" y="5239"/>
                  </a:lnTo>
                  <a:lnTo>
                    <a:pt x="95083" y="4584"/>
                  </a:lnTo>
                  <a:lnTo>
                    <a:pt x="99929" y="4322"/>
                  </a:lnTo>
                  <a:lnTo>
                    <a:pt x="104775" y="4191"/>
                  </a:lnTo>
                  <a:close/>
                  <a:moveTo>
                    <a:pt x="104775" y="0"/>
                  </a:moveTo>
                  <a:lnTo>
                    <a:pt x="99667" y="131"/>
                  </a:lnTo>
                  <a:lnTo>
                    <a:pt x="94690" y="524"/>
                  </a:lnTo>
                  <a:lnTo>
                    <a:pt x="89714" y="1179"/>
                  </a:lnTo>
                  <a:lnTo>
                    <a:pt x="84737" y="1965"/>
                  </a:lnTo>
                  <a:lnTo>
                    <a:pt x="79760" y="3012"/>
                  </a:lnTo>
                  <a:lnTo>
                    <a:pt x="74914" y="4322"/>
                  </a:lnTo>
                  <a:lnTo>
                    <a:pt x="70068" y="5894"/>
                  </a:lnTo>
                  <a:lnTo>
                    <a:pt x="65222" y="7727"/>
                  </a:lnTo>
                  <a:lnTo>
                    <a:pt x="60508" y="9692"/>
                  </a:lnTo>
                  <a:lnTo>
                    <a:pt x="55924" y="12049"/>
                  </a:lnTo>
                  <a:lnTo>
                    <a:pt x="51471" y="14538"/>
                  </a:lnTo>
                  <a:lnTo>
                    <a:pt x="47018" y="17288"/>
                  </a:lnTo>
                  <a:lnTo>
                    <a:pt x="42696" y="20300"/>
                  </a:lnTo>
                  <a:lnTo>
                    <a:pt x="38505" y="23574"/>
                  </a:lnTo>
                  <a:lnTo>
                    <a:pt x="34576" y="26980"/>
                  </a:lnTo>
                  <a:lnTo>
                    <a:pt x="30647" y="30647"/>
                  </a:lnTo>
                  <a:lnTo>
                    <a:pt x="26849" y="34576"/>
                  </a:lnTo>
                  <a:lnTo>
                    <a:pt x="23443" y="38636"/>
                  </a:lnTo>
                  <a:lnTo>
                    <a:pt x="20169" y="42827"/>
                  </a:lnTo>
                  <a:lnTo>
                    <a:pt x="17157" y="47149"/>
                  </a:lnTo>
                  <a:lnTo>
                    <a:pt x="14407" y="51471"/>
                  </a:lnTo>
                  <a:lnTo>
                    <a:pt x="11918" y="56055"/>
                  </a:lnTo>
                  <a:lnTo>
                    <a:pt x="9692" y="60639"/>
                  </a:lnTo>
                  <a:lnTo>
                    <a:pt x="7596" y="65353"/>
                  </a:lnTo>
                  <a:lnTo>
                    <a:pt x="5763" y="70068"/>
                  </a:lnTo>
                  <a:lnTo>
                    <a:pt x="4322" y="74914"/>
                  </a:lnTo>
                  <a:lnTo>
                    <a:pt x="3012" y="79891"/>
                  </a:lnTo>
                  <a:lnTo>
                    <a:pt x="1834" y="84737"/>
                  </a:lnTo>
                  <a:lnTo>
                    <a:pt x="1048" y="89714"/>
                  </a:lnTo>
                  <a:lnTo>
                    <a:pt x="393" y="94821"/>
                  </a:lnTo>
                  <a:lnTo>
                    <a:pt x="131" y="99798"/>
                  </a:lnTo>
                  <a:lnTo>
                    <a:pt x="0" y="104775"/>
                  </a:lnTo>
                  <a:lnTo>
                    <a:pt x="131" y="109883"/>
                  </a:lnTo>
                  <a:lnTo>
                    <a:pt x="393" y="114860"/>
                  </a:lnTo>
                  <a:lnTo>
                    <a:pt x="1048" y="119836"/>
                  </a:lnTo>
                  <a:lnTo>
                    <a:pt x="1834" y="124813"/>
                  </a:lnTo>
                  <a:lnTo>
                    <a:pt x="3012" y="129790"/>
                  </a:lnTo>
                  <a:lnTo>
                    <a:pt x="4322" y="134636"/>
                  </a:lnTo>
                  <a:lnTo>
                    <a:pt x="5763" y="139482"/>
                  </a:lnTo>
                  <a:lnTo>
                    <a:pt x="7596" y="144328"/>
                  </a:lnTo>
                  <a:lnTo>
                    <a:pt x="9692" y="148911"/>
                  </a:lnTo>
                  <a:lnTo>
                    <a:pt x="11918" y="153626"/>
                  </a:lnTo>
                  <a:lnTo>
                    <a:pt x="14407" y="158079"/>
                  </a:lnTo>
                  <a:lnTo>
                    <a:pt x="17157" y="162532"/>
                  </a:lnTo>
                  <a:lnTo>
                    <a:pt x="20169" y="166854"/>
                  </a:lnTo>
                  <a:lnTo>
                    <a:pt x="23443" y="171045"/>
                  </a:lnTo>
                  <a:lnTo>
                    <a:pt x="26849" y="174974"/>
                  </a:lnTo>
                  <a:lnTo>
                    <a:pt x="30647" y="178903"/>
                  </a:lnTo>
                  <a:lnTo>
                    <a:pt x="34576" y="182701"/>
                  </a:lnTo>
                  <a:lnTo>
                    <a:pt x="38505" y="186107"/>
                  </a:lnTo>
                  <a:lnTo>
                    <a:pt x="42696" y="189381"/>
                  </a:lnTo>
                  <a:lnTo>
                    <a:pt x="47018" y="192393"/>
                  </a:lnTo>
                  <a:lnTo>
                    <a:pt x="51471" y="195143"/>
                  </a:lnTo>
                  <a:lnTo>
                    <a:pt x="55924" y="197632"/>
                  </a:lnTo>
                  <a:lnTo>
                    <a:pt x="60639" y="199858"/>
                  </a:lnTo>
                  <a:lnTo>
                    <a:pt x="65222" y="201954"/>
                  </a:lnTo>
                  <a:lnTo>
                    <a:pt x="70068" y="203787"/>
                  </a:lnTo>
                  <a:lnTo>
                    <a:pt x="74914" y="205228"/>
                  </a:lnTo>
                  <a:lnTo>
                    <a:pt x="79760" y="206538"/>
                  </a:lnTo>
                  <a:lnTo>
                    <a:pt x="84737" y="207716"/>
                  </a:lnTo>
                  <a:lnTo>
                    <a:pt x="89714" y="208502"/>
                  </a:lnTo>
                  <a:lnTo>
                    <a:pt x="94690" y="209157"/>
                  </a:lnTo>
                  <a:lnTo>
                    <a:pt x="99667" y="209419"/>
                  </a:lnTo>
                  <a:lnTo>
                    <a:pt x="104775" y="209550"/>
                  </a:lnTo>
                  <a:lnTo>
                    <a:pt x="109752" y="209419"/>
                  </a:lnTo>
                  <a:lnTo>
                    <a:pt x="114729" y="209157"/>
                  </a:lnTo>
                  <a:lnTo>
                    <a:pt x="119836" y="208502"/>
                  </a:lnTo>
                  <a:lnTo>
                    <a:pt x="124813" y="207716"/>
                  </a:lnTo>
                  <a:lnTo>
                    <a:pt x="129659" y="206538"/>
                  </a:lnTo>
                  <a:lnTo>
                    <a:pt x="134636" y="205228"/>
                  </a:lnTo>
                  <a:lnTo>
                    <a:pt x="139482" y="203787"/>
                  </a:lnTo>
                  <a:lnTo>
                    <a:pt x="144197" y="201954"/>
                  </a:lnTo>
                  <a:lnTo>
                    <a:pt x="148911" y="199858"/>
                  </a:lnTo>
                  <a:lnTo>
                    <a:pt x="153495" y="197632"/>
                  </a:lnTo>
                  <a:lnTo>
                    <a:pt x="157948" y="195143"/>
                  </a:lnTo>
                  <a:lnTo>
                    <a:pt x="162401" y="192393"/>
                  </a:lnTo>
                  <a:lnTo>
                    <a:pt x="166723" y="189381"/>
                  </a:lnTo>
                  <a:lnTo>
                    <a:pt x="170914" y="186107"/>
                  </a:lnTo>
                  <a:lnTo>
                    <a:pt x="174974" y="182701"/>
                  </a:lnTo>
                  <a:lnTo>
                    <a:pt x="178903" y="178903"/>
                  </a:lnTo>
                  <a:lnTo>
                    <a:pt x="182570" y="174974"/>
                  </a:lnTo>
                  <a:lnTo>
                    <a:pt x="185976" y="171045"/>
                  </a:lnTo>
                  <a:lnTo>
                    <a:pt x="189250" y="166854"/>
                  </a:lnTo>
                  <a:lnTo>
                    <a:pt x="192262" y="162532"/>
                  </a:lnTo>
                  <a:lnTo>
                    <a:pt x="195012" y="158079"/>
                  </a:lnTo>
                  <a:lnTo>
                    <a:pt x="197501" y="153626"/>
                  </a:lnTo>
                  <a:lnTo>
                    <a:pt x="199858" y="148911"/>
                  </a:lnTo>
                  <a:lnTo>
                    <a:pt x="201823" y="144328"/>
                  </a:lnTo>
                  <a:lnTo>
                    <a:pt x="203656" y="139482"/>
                  </a:lnTo>
                  <a:lnTo>
                    <a:pt x="205228" y="134636"/>
                  </a:lnTo>
                  <a:lnTo>
                    <a:pt x="206538" y="129790"/>
                  </a:lnTo>
                  <a:lnTo>
                    <a:pt x="207585" y="124813"/>
                  </a:lnTo>
                  <a:lnTo>
                    <a:pt x="208371" y="119836"/>
                  </a:lnTo>
                  <a:lnTo>
                    <a:pt x="209026" y="114860"/>
                  </a:lnTo>
                  <a:lnTo>
                    <a:pt x="209419" y="109883"/>
                  </a:lnTo>
                  <a:lnTo>
                    <a:pt x="209550" y="104775"/>
                  </a:lnTo>
                  <a:lnTo>
                    <a:pt x="209419" y="99798"/>
                  </a:lnTo>
                  <a:lnTo>
                    <a:pt x="209026" y="94821"/>
                  </a:lnTo>
                  <a:lnTo>
                    <a:pt x="208371" y="89714"/>
                  </a:lnTo>
                  <a:lnTo>
                    <a:pt x="207585" y="84737"/>
                  </a:lnTo>
                  <a:lnTo>
                    <a:pt x="206538" y="79891"/>
                  </a:lnTo>
                  <a:lnTo>
                    <a:pt x="205228" y="74914"/>
                  </a:lnTo>
                  <a:lnTo>
                    <a:pt x="203656" y="70068"/>
                  </a:lnTo>
                  <a:lnTo>
                    <a:pt x="201823" y="65353"/>
                  </a:lnTo>
                  <a:lnTo>
                    <a:pt x="199858" y="60639"/>
                  </a:lnTo>
                  <a:lnTo>
                    <a:pt x="197501" y="56055"/>
                  </a:lnTo>
                  <a:lnTo>
                    <a:pt x="195012" y="51471"/>
                  </a:lnTo>
                  <a:lnTo>
                    <a:pt x="192262" y="47149"/>
                  </a:lnTo>
                  <a:lnTo>
                    <a:pt x="189250" y="42827"/>
                  </a:lnTo>
                  <a:lnTo>
                    <a:pt x="185976" y="38636"/>
                  </a:lnTo>
                  <a:lnTo>
                    <a:pt x="182570" y="34576"/>
                  </a:lnTo>
                  <a:lnTo>
                    <a:pt x="178903" y="30647"/>
                  </a:lnTo>
                  <a:lnTo>
                    <a:pt x="174974" y="26980"/>
                  </a:lnTo>
                  <a:lnTo>
                    <a:pt x="170914" y="23574"/>
                  </a:lnTo>
                  <a:lnTo>
                    <a:pt x="166723" y="20300"/>
                  </a:lnTo>
                  <a:lnTo>
                    <a:pt x="162401" y="17288"/>
                  </a:lnTo>
                  <a:lnTo>
                    <a:pt x="157948" y="14538"/>
                  </a:lnTo>
                  <a:lnTo>
                    <a:pt x="153495" y="12049"/>
                  </a:lnTo>
                  <a:lnTo>
                    <a:pt x="148911" y="9692"/>
                  </a:lnTo>
                  <a:lnTo>
                    <a:pt x="144197" y="7727"/>
                  </a:lnTo>
                  <a:lnTo>
                    <a:pt x="139482" y="5894"/>
                  </a:lnTo>
                  <a:lnTo>
                    <a:pt x="134636" y="4322"/>
                  </a:lnTo>
                  <a:lnTo>
                    <a:pt x="129659" y="3012"/>
                  </a:lnTo>
                  <a:lnTo>
                    <a:pt x="124813" y="1965"/>
                  </a:lnTo>
                  <a:lnTo>
                    <a:pt x="119836" y="1179"/>
                  </a:lnTo>
                  <a:lnTo>
                    <a:pt x="114729" y="524"/>
                  </a:lnTo>
                  <a:lnTo>
                    <a:pt x="109752" y="131"/>
                  </a:lnTo>
                  <a:lnTo>
                    <a:pt x="10477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17" name="Google Shape;517;p35"/>
            <p:cNvSpPr/>
            <p:nvPr/>
          </p:nvSpPr>
          <p:spPr>
            <a:xfrm>
              <a:off x="2497025" y="536075"/>
              <a:ext cx="1362100" cy="4534800"/>
            </a:xfrm>
            <a:custGeom>
              <a:rect b="b" l="l" r="r" t="t"/>
              <a:pathLst>
                <a:path extrusionOk="0" h="181392" w="54484">
                  <a:moveTo>
                    <a:pt x="2096" y="0"/>
                  </a:moveTo>
                  <a:lnTo>
                    <a:pt x="1" y="3536"/>
                  </a:lnTo>
                  <a:lnTo>
                    <a:pt x="2882" y="5239"/>
                  </a:lnTo>
                  <a:lnTo>
                    <a:pt x="5763" y="7072"/>
                  </a:lnTo>
                  <a:lnTo>
                    <a:pt x="8383" y="8906"/>
                  </a:lnTo>
                  <a:lnTo>
                    <a:pt x="11133" y="11002"/>
                  </a:lnTo>
                  <a:lnTo>
                    <a:pt x="13752" y="12966"/>
                  </a:lnTo>
                  <a:lnTo>
                    <a:pt x="16241" y="15193"/>
                  </a:lnTo>
                  <a:lnTo>
                    <a:pt x="18598" y="17419"/>
                  </a:lnTo>
                  <a:lnTo>
                    <a:pt x="20956" y="19645"/>
                  </a:lnTo>
                  <a:lnTo>
                    <a:pt x="23313" y="22003"/>
                  </a:lnTo>
                  <a:lnTo>
                    <a:pt x="25539" y="24491"/>
                  </a:lnTo>
                  <a:lnTo>
                    <a:pt x="27635" y="26980"/>
                  </a:lnTo>
                  <a:lnTo>
                    <a:pt x="29599" y="29599"/>
                  </a:lnTo>
                  <a:lnTo>
                    <a:pt x="31564" y="32218"/>
                  </a:lnTo>
                  <a:lnTo>
                    <a:pt x="33398" y="34838"/>
                  </a:lnTo>
                  <a:lnTo>
                    <a:pt x="35231" y="37588"/>
                  </a:lnTo>
                  <a:lnTo>
                    <a:pt x="36934" y="40470"/>
                  </a:lnTo>
                  <a:lnTo>
                    <a:pt x="38505" y="43220"/>
                  </a:lnTo>
                  <a:lnTo>
                    <a:pt x="39946" y="46232"/>
                  </a:lnTo>
                  <a:lnTo>
                    <a:pt x="41387" y="49113"/>
                  </a:lnTo>
                  <a:lnTo>
                    <a:pt x="42696" y="52126"/>
                  </a:lnTo>
                  <a:lnTo>
                    <a:pt x="43875" y="55138"/>
                  </a:lnTo>
                  <a:lnTo>
                    <a:pt x="45054" y="58281"/>
                  </a:lnTo>
                  <a:lnTo>
                    <a:pt x="45971" y="61294"/>
                  </a:lnTo>
                  <a:lnTo>
                    <a:pt x="46887" y="64437"/>
                  </a:lnTo>
                  <a:lnTo>
                    <a:pt x="47673" y="67711"/>
                  </a:lnTo>
                  <a:lnTo>
                    <a:pt x="48459" y="70854"/>
                  </a:lnTo>
                  <a:lnTo>
                    <a:pt x="48983" y="74128"/>
                  </a:lnTo>
                  <a:lnTo>
                    <a:pt x="49507" y="77403"/>
                  </a:lnTo>
                  <a:lnTo>
                    <a:pt x="49900" y="80677"/>
                  </a:lnTo>
                  <a:lnTo>
                    <a:pt x="50162" y="83951"/>
                  </a:lnTo>
                  <a:lnTo>
                    <a:pt x="50424" y="87356"/>
                  </a:lnTo>
                  <a:lnTo>
                    <a:pt x="50424" y="90631"/>
                  </a:lnTo>
                  <a:lnTo>
                    <a:pt x="50424" y="94036"/>
                  </a:lnTo>
                  <a:lnTo>
                    <a:pt x="50162" y="97310"/>
                  </a:lnTo>
                  <a:lnTo>
                    <a:pt x="49900" y="100715"/>
                  </a:lnTo>
                  <a:lnTo>
                    <a:pt x="49507" y="103989"/>
                  </a:lnTo>
                  <a:lnTo>
                    <a:pt x="48983" y="107264"/>
                  </a:lnTo>
                  <a:lnTo>
                    <a:pt x="48459" y="110407"/>
                  </a:lnTo>
                  <a:lnTo>
                    <a:pt x="47673" y="113681"/>
                  </a:lnTo>
                  <a:lnTo>
                    <a:pt x="46887" y="116824"/>
                  </a:lnTo>
                  <a:lnTo>
                    <a:pt x="45971" y="119968"/>
                  </a:lnTo>
                  <a:lnTo>
                    <a:pt x="45054" y="123111"/>
                  </a:lnTo>
                  <a:lnTo>
                    <a:pt x="43875" y="126123"/>
                  </a:lnTo>
                  <a:lnTo>
                    <a:pt x="42696" y="129266"/>
                  </a:lnTo>
                  <a:lnTo>
                    <a:pt x="41387" y="132279"/>
                  </a:lnTo>
                  <a:lnTo>
                    <a:pt x="39946" y="135160"/>
                  </a:lnTo>
                  <a:lnTo>
                    <a:pt x="38505" y="138041"/>
                  </a:lnTo>
                  <a:lnTo>
                    <a:pt x="36934" y="140923"/>
                  </a:lnTo>
                  <a:lnTo>
                    <a:pt x="35231" y="143673"/>
                  </a:lnTo>
                  <a:lnTo>
                    <a:pt x="33398" y="146423"/>
                  </a:lnTo>
                  <a:lnTo>
                    <a:pt x="31564" y="149174"/>
                  </a:lnTo>
                  <a:lnTo>
                    <a:pt x="29599" y="151793"/>
                  </a:lnTo>
                  <a:lnTo>
                    <a:pt x="27635" y="154281"/>
                  </a:lnTo>
                  <a:lnTo>
                    <a:pt x="25539" y="156901"/>
                  </a:lnTo>
                  <a:lnTo>
                    <a:pt x="23313" y="159258"/>
                  </a:lnTo>
                  <a:lnTo>
                    <a:pt x="20956" y="161616"/>
                  </a:lnTo>
                  <a:lnTo>
                    <a:pt x="18598" y="163973"/>
                  </a:lnTo>
                  <a:lnTo>
                    <a:pt x="16241" y="166200"/>
                  </a:lnTo>
                  <a:lnTo>
                    <a:pt x="13752" y="168295"/>
                  </a:lnTo>
                  <a:lnTo>
                    <a:pt x="11133" y="170391"/>
                  </a:lnTo>
                  <a:lnTo>
                    <a:pt x="8383" y="172355"/>
                  </a:lnTo>
                  <a:lnTo>
                    <a:pt x="5763" y="174320"/>
                  </a:lnTo>
                  <a:lnTo>
                    <a:pt x="2882" y="176153"/>
                  </a:lnTo>
                  <a:lnTo>
                    <a:pt x="1" y="177856"/>
                  </a:lnTo>
                  <a:lnTo>
                    <a:pt x="2096" y="181392"/>
                  </a:lnTo>
                  <a:lnTo>
                    <a:pt x="5108" y="179558"/>
                  </a:lnTo>
                  <a:lnTo>
                    <a:pt x="7990" y="177725"/>
                  </a:lnTo>
                  <a:lnTo>
                    <a:pt x="10871" y="175760"/>
                  </a:lnTo>
                  <a:lnTo>
                    <a:pt x="13621" y="173665"/>
                  </a:lnTo>
                  <a:lnTo>
                    <a:pt x="16372" y="171438"/>
                  </a:lnTo>
                  <a:lnTo>
                    <a:pt x="18991" y="169212"/>
                  </a:lnTo>
                  <a:lnTo>
                    <a:pt x="21479" y="166985"/>
                  </a:lnTo>
                  <a:lnTo>
                    <a:pt x="23968" y="164497"/>
                  </a:lnTo>
                  <a:lnTo>
                    <a:pt x="26325" y="162139"/>
                  </a:lnTo>
                  <a:lnTo>
                    <a:pt x="28552" y="159520"/>
                  </a:lnTo>
                  <a:lnTo>
                    <a:pt x="30778" y="156901"/>
                  </a:lnTo>
                  <a:lnTo>
                    <a:pt x="32874" y="154281"/>
                  </a:lnTo>
                  <a:lnTo>
                    <a:pt x="34969" y="151531"/>
                  </a:lnTo>
                  <a:lnTo>
                    <a:pt x="36803" y="148781"/>
                  </a:lnTo>
                  <a:lnTo>
                    <a:pt x="38636" y="145899"/>
                  </a:lnTo>
                  <a:lnTo>
                    <a:pt x="40470" y="143018"/>
                  </a:lnTo>
                  <a:lnTo>
                    <a:pt x="42042" y="140006"/>
                  </a:lnTo>
                  <a:lnTo>
                    <a:pt x="43613" y="136993"/>
                  </a:lnTo>
                  <a:lnTo>
                    <a:pt x="45054" y="133981"/>
                  </a:lnTo>
                  <a:lnTo>
                    <a:pt x="46494" y="130838"/>
                  </a:lnTo>
                  <a:lnTo>
                    <a:pt x="47673" y="127695"/>
                  </a:lnTo>
                  <a:lnTo>
                    <a:pt x="48852" y="124420"/>
                  </a:lnTo>
                  <a:lnTo>
                    <a:pt x="49900" y="121146"/>
                  </a:lnTo>
                  <a:lnTo>
                    <a:pt x="50947" y="117872"/>
                  </a:lnTo>
                  <a:lnTo>
                    <a:pt x="51733" y="114598"/>
                  </a:lnTo>
                  <a:lnTo>
                    <a:pt x="52519" y="111324"/>
                  </a:lnTo>
                  <a:lnTo>
                    <a:pt x="53043" y="107918"/>
                  </a:lnTo>
                  <a:lnTo>
                    <a:pt x="53567" y="104513"/>
                  </a:lnTo>
                  <a:lnTo>
                    <a:pt x="53960" y="101108"/>
                  </a:lnTo>
                  <a:lnTo>
                    <a:pt x="54353" y="97572"/>
                  </a:lnTo>
                  <a:lnTo>
                    <a:pt x="54484" y="94167"/>
                  </a:lnTo>
                  <a:lnTo>
                    <a:pt x="54484" y="90631"/>
                  </a:lnTo>
                  <a:lnTo>
                    <a:pt x="54484" y="87225"/>
                  </a:lnTo>
                  <a:lnTo>
                    <a:pt x="54353" y="83689"/>
                  </a:lnTo>
                  <a:lnTo>
                    <a:pt x="53960" y="80284"/>
                  </a:lnTo>
                  <a:lnTo>
                    <a:pt x="53567" y="76879"/>
                  </a:lnTo>
                  <a:lnTo>
                    <a:pt x="53043" y="73474"/>
                  </a:lnTo>
                  <a:lnTo>
                    <a:pt x="52519" y="70068"/>
                  </a:lnTo>
                  <a:lnTo>
                    <a:pt x="51733" y="66794"/>
                  </a:lnTo>
                  <a:lnTo>
                    <a:pt x="50947" y="63389"/>
                  </a:lnTo>
                  <a:lnTo>
                    <a:pt x="49900" y="60115"/>
                  </a:lnTo>
                  <a:lnTo>
                    <a:pt x="48852" y="56841"/>
                  </a:lnTo>
                  <a:lnTo>
                    <a:pt x="47673" y="53697"/>
                  </a:lnTo>
                  <a:lnTo>
                    <a:pt x="46494" y="50554"/>
                  </a:lnTo>
                  <a:lnTo>
                    <a:pt x="45054" y="47411"/>
                  </a:lnTo>
                  <a:lnTo>
                    <a:pt x="43613" y="44399"/>
                  </a:lnTo>
                  <a:lnTo>
                    <a:pt x="42042" y="41386"/>
                  </a:lnTo>
                  <a:lnTo>
                    <a:pt x="40470" y="38374"/>
                  </a:lnTo>
                  <a:lnTo>
                    <a:pt x="38636" y="35493"/>
                  </a:lnTo>
                  <a:lnTo>
                    <a:pt x="36803" y="32611"/>
                  </a:lnTo>
                  <a:lnTo>
                    <a:pt x="34969" y="29861"/>
                  </a:lnTo>
                  <a:lnTo>
                    <a:pt x="32874" y="27111"/>
                  </a:lnTo>
                  <a:lnTo>
                    <a:pt x="30778" y="24360"/>
                  </a:lnTo>
                  <a:lnTo>
                    <a:pt x="28552" y="21741"/>
                  </a:lnTo>
                  <a:lnTo>
                    <a:pt x="26325" y="19253"/>
                  </a:lnTo>
                  <a:lnTo>
                    <a:pt x="23968" y="16764"/>
                  </a:lnTo>
                  <a:lnTo>
                    <a:pt x="21479" y="14407"/>
                  </a:lnTo>
                  <a:lnTo>
                    <a:pt x="18991" y="12049"/>
                  </a:lnTo>
                  <a:lnTo>
                    <a:pt x="16372" y="9823"/>
                  </a:lnTo>
                  <a:lnTo>
                    <a:pt x="13621" y="7727"/>
                  </a:lnTo>
                  <a:lnTo>
                    <a:pt x="10871" y="5632"/>
                  </a:lnTo>
                  <a:lnTo>
                    <a:pt x="7990" y="3667"/>
                  </a:lnTo>
                  <a:lnTo>
                    <a:pt x="5108" y="1703"/>
                  </a:lnTo>
                  <a:lnTo>
                    <a:pt x="2096"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18" name="Google Shape;518;p35"/>
            <p:cNvSpPr/>
            <p:nvPr/>
          </p:nvSpPr>
          <p:spPr>
            <a:xfrm>
              <a:off x="3757600" y="536075"/>
              <a:ext cx="1362100" cy="4534800"/>
            </a:xfrm>
            <a:custGeom>
              <a:rect b="b" l="l" r="r" t="t"/>
              <a:pathLst>
                <a:path extrusionOk="0" h="181392" w="54484">
                  <a:moveTo>
                    <a:pt x="52519" y="0"/>
                  </a:moveTo>
                  <a:lnTo>
                    <a:pt x="49507" y="1703"/>
                  </a:lnTo>
                  <a:lnTo>
                    <a:pt x="46494" y="3667"/>
                  </a:lnTo>
                  <a:lnTo>
                    <a:pt x="43744" y="5632"/>
                  </a:lnTo>
                  <a:lnTo>
                    <a:pt x="40863" y="7727"/>
                  </a:lnTo>
                  <a:lnTo>
                    <a:pt x="38243" y="9823"/>
                  </a:lnTo>
                  <a:lnTo>
                    <a:pt x="35624" y="12049"/>
                  </a:lnTo>
                  <a:lnTo>
                    <a:pt x="33005" y="14407"/>
                  </a:lnTo>
                  <a:lnTo>
                    <a:pt x="30647" y="16764"/>
                  </a:lnTo>
                  <a:lnTo>
                    <a:pt x="28290" y="19253"/>
                  </a:lnTo>
                  <a:lnTo>
                    <a:pt x="25932" y="21741"/>
                  </a:lnTo>
                  <a:lnTo>
                    <a:pt x="23706" y="24360"/>
                  </a:lnTo>
                  <a:lnTo>
                    <a:pt x="21610" y="27111"/>
                  </a:lnTo>
                  <a:lnTo>
                    <a:pt x="19646" y="29861"/>
                  </a:lnTo>
                  <a:lnTo>
                    <a:pt x="17681" y="32611"/>
                  </a:lnTo>
                  <a:lnTo>
                    <a:pt x="15848" y="35493"/>
                  </a:lnTo>
                  <a:lnTo>
                    <a:pt x="14145" y="38374"/>
                  </a:lnTo>
                  <a:lnTo>
                    <a:pt x="12443" y="41386"/>
                  </a:lnTo>
                  <a:lnTo>
                    <a:pt x="10871" y="44399"/>
                  </a:lnTo>
                  <a:lnTo>
                    <a:pt x="9430" y="47411"/>
                  </a:lnTo>
                  <a:lnTo>
                    <a:pt x="8121" y="50554"/>
                  </a:lnTo>
                  <a:lnTo>
                    <a:pt x="6811" y="53697"/>
                  </a:lnTo>
                  <a:lnTo>
                    <a:pt x="5632" y="56841"/>
                  </a:lnTo>
                  <a:lnTo>
                    <a:pt x="4584" y="60115"/>
                  </a:lnTo>
                  <a:lnTo>
                    <a:pt x="3668" y="63389"/>
                  </a:lnTo>
                  <a:lnTo>
                    <a:pt x="2751" y="66794"/>
                  </a:lnTo>
                  <a:lnTo>
                    <a:pt x="2096" y="70068"/>
                  </a:lnTo>
                  <a:lnTo>
                    <a:pt x="1441" y="73474"/>
                  </a:lnTo>
                  <a:lnTo>
                    <a:pt x="917" y="76879"/>
                  </a:lnTo>
                  <a:lnTo>
                    <a:pt x="524" y="80284"/>
                  </a:lnTo>
                  <a:lnTo>
                    <a:pt x="262" y="83689"/>
                  </a:lnTo>
                  <a:lnTo>
                    <a:pt x="1" y="87225"/>
                  </a:lnTo>
                  <a:lnTo>
                    <a:pt x="1" y="90631"/>
                  </a:lnTo>
                  <a:lnTo>
                    <a:pt x="1" y="94167"/>
                  </a:lnTo>
                  <a:lnTo>
                    <a:pt x="262" y="97572"/>
                  </a:lnTo>
                  <a:lnTo>
                    <a:pt x="524" y="101108"/>
                  </a:lnTo>
                  <a:lnTo>
                    <a:pt x="917" y="104513"/>
                  </a:lnTo>
                  <a:lnTo>
                    <a:pt x="1441" y="107918"/>
                  </a:lnTo>
                  <a:lnTo>
                    <a:pt x="2096" y="111324"/>
                  </a:lnTo>
                  <a:lnTo>
                    <a:pt x="2751" y="114598"/>
                  </a:lnTo>
                  <a:lnTo>
                    <a:pt x="3668" y="117872"/>
                  </a:lnTo>
                  <a:lnTo>
                    <a:pt x="4584" y="121146"/>
                  </a:lnTo>
                  <a:lnTo>
                    <a:pt x="5632" y="124420"/>
                  </a:lnTo>
                  <a:lnTo>
                    <a:pt x="6811" y="127695"/>
                  </a:lnTo>
                  <a:lnTo>
                    <a:pt x="8121" y="130838"/>
                  </a:lnTo>
                  <a:lnTo>
                    <a:pt x="9430" y="133981"/>
                  </a:lnTo>
                  <a:lnTo>
                    <a:pt x="10871" y="136993"/>
                  </a:lnTo>
                  <a:lnTo>
                    <a:pt x="12443" y="140006"/>
                  </a:lnTo>
                  <a:lnTo>
                    <a:pt x="14145" y="143018"/>
                  </a:lnTo>
                  <a:lnTo>
                    <a:pt x="15848" y="145899"/>
                  </a:lnTo>
                  <a:lnTo>
                    <a:pt x="17681" y="148781"/>
                  </a:lnTo>
                  <a:lnTo>
                    <a:pt x="19646" y="151531"/>
                  </a:lnTo>
                  <a:lnTo>
                    <a:pt x="21610" y="154281"/>
                  </a:lnTo>
                  <a:lnTo>
                    <a:pt x="23706" y="156901"/>
                  </a:lnTo>
                  <a:lnTo>
                    <a:pt x="25932" y="159520"/>
                  </a:lnTo>
                  <a:lnTo>
                    <a:pt x="28290" y="162139"/>
                  </a:lnTo>
                  <a:lnTo>
                    <a:pt x="30647" y="164497"/>
                  </a:lnTo>
                  <a:lnTo>
                    <a:pt x="33005" y="166985"/>
                  </a:lnTo>
                  <a:lnTo>
                    <a:pt x="35624" y="169212"/>
                  </a:lnTo>
                  <a:lnTo>
                    <a:pt x="38243" y="171438"/>
                  </a:lnTo>
                  <a:lnTo>
                    <a:pt x="40863" y="173665"/>
                  </a:lnTo>
                  <a:lnTo>
                    <a:pt x="43744" y="175760"/>
                  </a:lnTo>
                  <a:lnTo>
                    <a:pt x="46494" y="177725"/>
                  </a:lnTo>
                  <a:lnTo>
                    <a:pt x="49507" y="179558"/>
                  </a:lnTo>
                  <a:lnTo>
                    <a:pt x="52519" y="181392"/>
                  </a:lnTo>
                  <a:lnTo>
                    <a:pt x="54484" y="177856"/>
                  </a:lnTo>
                  <a:lnTo>
                    <a:pt x="51602" y="176153"/>
                  </a:lnTo>
                  <a:lnTo>
                    <a:pt x="48852" y="174320"/>
                  </a:lnTo>
                  <a:lnTo>
                    <a:pt x="46102" y="172355"/>
                  </a:lnTo>
                  <a:lnTo>
                    <a:pt x="43482" y="170391"/>
                  </a:lnTo>
                  <a:lnTo>
                    <a:pt x="40863" y="168295"/>
                  </a:lnTo>
                  <a:lnTo>
                    <a:pt x="38374" y="166200"/>
                  </a:lnTo>
                  <a:lnTo>
                    <a:pt x="35886" y="163973"/>
                  </a:lnTo>
                  <a:lnTo>
                    <a:pt x="33529" y="161616"/>
                  </a:lnTo>
                  <a:lnTo>
                    <a:pt x="31302" y="159258"/>
                  </a:lnTo>
                  <a:lnTo>
                    <a:pt x="29076" y="156901"/>
                  </a:lnTo>
                  <a:lnTo>
                    <a:pt x="26980" y="154281"/>
                  </a:lnTo>
                  <a:lnTo>
                    <a:pt x="24885" y="151793"/>
                  </a:lnTo>
                  <a:lnTo>
                    <a:pt x="22920" y="149174"/>
                  </a:lnTo>
                  <a:lnTo>
                    <a:pt x="21086" y="146423"/>
                  </a:lnTo>
                  <a:lnTo>
                    <a:pt x="19384" y="143673"/>
                  </a:lnTo>
                  <a:lnTo>
                    <a:pt x="17681" y="140923"/>
                  </a:lnTo>
                  <a:lnTo>
                    <a:pt x="16110" y="138041"/>
                  </a:lnTo>
                  <a:lnTo>
                    <a:pt x="14538" y="135160"/>
                  </a:lnTo>
                  <a:lnTo>
                    <a:pt x="13228" y="132279"/>
                  </a:lnTo>
                  <a:lnTo>
                    <a:pt x="11919" y="129266"/>
                  </a:lnTo>
                  <a:lnTo>
                    <a:pt x="10609" y="126123"/>
                  </a:lnTo>
                  <a:lnTo>
                    <a:pt x="9561" y="123111"/>
                  </a:lnTo>
                  <a:lnTo>
                    <a:pt x="8513" y="119968"/>
                  </a:lnTo>
                  <a:lnTo>
                    <a:pt x="7597" y="116824"/>
                  </a:lnTo>
                  <a:lnTo>
                    <a:pt x="6811" y="113681"/>
                  </a:lnTo>
                  <a:lnTo>
                    <a:pt x="6156" y="110407"/>
                  </a:lnTo>
                  <a:lnTo>
                    <a:pt x="5501" y="107264"/>
                  </a:lnTo>
                  <a:lnTo>
                    <a:pt x="4977" y="103989"/>
                  </a:lnTo>
                  <a:lnTo>
                    <a:pt x="4584" y="100715"/>
                  </a:lnTo>
                  <a:lnTo>
                    <a:pt x="4322" y="97310"/>
                  </a:lnTo>
                  <a:lnTo>
                    <a:pt x="4192" y="94036"/>
                  </a:lnTo>
                  <a:lnTo>
                    <a:pt x="4061" y="90631"/>
                  </a:lnTo>
                  <a:lnTo>
                    <a:pt x="4192" y="87356"/>
                  </a:lnTo>
                  <a:lnTo>
                    <a:pt x="4322" y="83951"/>
                  </a:lnTo>
                  <a:lnTo>
                    <a:pt x="4584" y="80677"/>
                  </a:lnTo>
                  <a:lnTo>
                    <a:pt x="4977" y="77403"/>
                  </a:lnTo>
                  <a:lnTo>
                    <a:pt x="5501" y="74128"/>
                  </a:lnTo>
                  <a:lnTo>
                    <a:pt x="6156" y="70854"/>
                  </a:lnTo>
                  <a:lnTo>
                    <a:pt x="6811" y="67711"/>
                  </a:lnTo>
                  <a:lnTo>
                    <a:pt x="7597" y="64437"/>
                  </a:lnTo>
                  <a:lnTo>
                    <a:pt x="8513" y="61294"/>
                  </a:lnTo>
                  <a:lnTo>
                    <a:pt x="9561" y="58281"/>
                  </a:lnTo>
                  <a:lnTo>
                    <a:pt x="10609" y="55138"/>
                  </a:lnTo>
                  <a:lnTo>
                    <a:pt x="11919" y="52126"/>
                  </a:lnTo>
                  <a:lnTo>
                    <a:pt x="13228" y="49113"/>
                  </a:lnTo>
                  <a:lnTo>
                    <a:pt x="14538" y="46232"/>
                  </a:lnTo>
                  <a:lnTo>
                    <a:pt x="16110" y="43220"/>
                  </a:lnTo>
                  <a:lnTo>
                    <a:pt x="17681" y="40470"/>
                  </a:lnTo>
                  <a:lnTo>
                    <a:pt x="19384" y="37588"/>
                  </a:lnTo>
                  <a:lnTo>
                    <a:pt x="21086" y="34838"/>
                  </a:lnTo>
                  <a:lnTo>
                    <a:pt x="22920" y="32218"/>
                  </a:lnTo>
                  <a:lnTo>
                    <a:pt x="24885" y="29599"/>
                  </a:lnTo>
                  <a:lnTo>
                    <a:pt x="26980" y="26980"/>
                  </a:lnTo>
                  <a:lnTo>
                    <a:pt x="29076" y="24491"/>
                  </a:lnTo>
                  <a:lnTo>
                    <a:pt x="31302" y="22003"/>
                  </a:lnTo>
                  <a:lnTo>
                    <a:pt x="33529" y="19645"/>
                  </a:lnTo>
                  <a:lnTo>
                    <a:pt x="35886" y="17419"/>
                  </a:lnTo>
                  <a:lnTo>
                    <a:pt x="38374" y="15193"/>
                  </a:lnTo>
                  <a:lnTo>
                    <a:pt x="40863" y="12966"/>
                  </a:lnTo>
                  <a:lnTo>
                    <a:pt x="43482" y="11002"/>
                  </a:lnTo>
                  <a:lnTo>
                    <a:pt x="46102" y="8906"/>
                  </a:lnTo>
                  <a:lnTo>
                    <a:pt x="48852" y="7072"/>
                  </a:lnTo>
                  <a:lnTo>
                    <a:pt x="51602" y="5239"/>
                  </a:lnTo>
                  <a:lnTo>
                    <a:pt x="54484" y="3536"/>
                  </a:lnTo>
                  <a:lnTo>
                    <a:pt x="52519"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519" name="Google Shape;519;p35"/>
          <p:cNvGrpSpPr/>
          <p:nvPr/>
        </p:nvGrpSpPr>
        <p:grpSpPr>
          <a:xfrm>
            <a:off x="3045690" y="3532610"/>
            <a:ext cx="429577" cy="429578"/>
            <a:chOff x="1190625" y="238125"/>
            <a:chExt cx="5238750" cy="5238750"/>
          </a:xfrm>
        </p:grpSpPr>
        <p:sp>
          <p:nvSpPr>
            <p:cNvPr id="520" name="Google Shape;520;p35"/>
            <p:cNvSpPr/>
            <p:nvPr/>
          </p:nvSpPr>
          <p:spPr>
            <a:xfrm>
              <a:off x="1950225" y="1001000"/>
              <a:ext cx="3716275" cy="3716275"/>
            </a:xfrm>
            <a:custGeom>
              <a:rect b="b" l="l" r="r" t="t"/>
              <a:pathLst>
                <a:path extrusionOk="0" h="148651" w="148651">
                  <a:moveTo>
                    <a:pt x="132541" y="16110"/>
                  </a:moveTo>
                  <a:lnTo>
                    <a:pt x="130446" y="19384"/>
                  </a:lnTo>
                  <a:lnTo>
                    <a:pt x="128481" y="22658"/>
                  </a:lnTo>
                  <a:lnTo>
                    <a:pt x="126648" y="26064"/>
                  </a:lnTo>
                  <a:lnTo>
                    <a:pt x="124945" y="29469"/>
                  </a:lnTo>
                  <a:lnTo>
                    <a:pt x="123373" y="33005"/>
                  </a:lnTo>
                  <a:lnTo>
                    <a:pt x="121933" y="36541"/>
                  </a:lnTo>
                  <a:lnTo>
                    <a:pt x="120623" y="40077"/>
                  </a:lnTo>
                  <a:lnTo>
                    <a:pt x="119444" y="43744"/>
                  </a:lnTo>
                  <a:lnTo>
                    <a:pt x="118397" y="47411"/>
                  </a:lnTo>
                  <a:lnTo>
                    <a:pt x="117480" y="51210"/>
                  </a:lnTo>
                  <a:lnTo>
                    <a:pt x="116825" y="54877"/>
                  </a:lnTo>
                  <a:lnTo>
                    <a:pt x="116170" y="58806"/>
                  </a:lnTo>
                  <a:lnTo>
                    <a:pt x="115646" y="62604"/>
                  </a:lnTo>
                  <a:lnTo>
                    <a:pt x="115253" y="66533"/>
                  </a:lnTo>
                  <a:lnTo>
                    <a:pt x="115122" y="70331"/>
                  </a:lnTo>
                  <a:lnTo>
                    <a:pt x="114991" y="74260"/>
                  </a:lnTo>
                  <a:lnTo>
                    <a:pt x="115122" y="78189"/>
                  </a:lnTo>
                  <a:lnTo>
                    <a:pt x="115253" y="82118"/>
                  </a:lnTo>
                  <a:lnTo>
                    <a:pt x="115646" y="86047"/>
                  </a:lnTo>
                  <a:lnTo>
                    <a:pt x="116170" y="89845"/>
                  </a:lnTo>
                  <a:lnTo>
                    <a:pt x="116825" y="93643"/>
                  </a:lnTo>
                  <a:lnTo>
                    <a:pt x="117480" y="97441"/>
                  </a:lnTo>
                  <a:lnTo>
                    <a:pt x="118397" y="101240"/>
                  </a:lnTo>
                  <a:lnTo>
                    <a:pt x="119444" y="104907"/>
                  </a:lnTo>
                  <a:lnTo>
                    <a:pt x="120623" y="108574"/>
                  </a:lnTo>
                  <a:lnTo>
                    <a:pt x="121933" y="112110"/>
                  </a:lnTo>
                  <a:lnTo>
                    <a:pt x="123373" y="115646"/>
                  </a:lnTo>
                  <a:lnTo>
                    <a:pt x="124945" y="119182"/>
                  </a:lnTo>
                  <a:lnTo>
                    <a:pt x="126648" y="122587"/>
                  </a:lnTo>
                  <a:lnTo>
                    <a:pt x="128481" y="125993"/>
                  </a:lnTo>
                  <a:lnTo>
                    <a:pt x="130446" y="129267"/>
                  </a:lnTo>
                  <a:lnTo>
                    <a:pt x="132541" y="132541"/>
                  </a:lnTo>
                  <a:lnTo>
                    <a:pt x="129267" y="130315"/>
                  </a:lnTo>
                  <a:lnTo>
                    <a:pt x="125862" y="128350"/>
                  </a:lnTo>
                  <a:lnTo>
                    <a:pt x="122326" y="126517"/>
                  </a:lnTo>
                  <a:lnTo>
                    <a:pt x="118920" y="124814"/>
                  </a:lnTo>
                  <a:lnTo>
                    <a:pt x="115384" y="123242"/>
                  </a:lnTo>
                  <a:lnTo>
                    <a:pt x="111717" y="121802"/>
                  </a:lnTo>
                  <a:lnTo>
                    <a:pt x="108181" y="120492"/>
                  </a:lnTo>
                  <a:lnTo>
                    <a:pt x="104514" y="119313"/>
                  </a:lnTo>
                  <a:lnTo>
                    <a:pt x="100716" y="118396"/>
                  </a:lnTo>
                  <a:lnTo>
                    <a:pt x="97049" y="117480"/>
                  </a:lnTo>
                  <a:lnTo>
                    <a:pt x="93251" y="116694"/>
                  </a:lnTo>
                  <a:lnTo>
                    <a:pt x="89583" y="116039"/>
                  </a:lnTo>
                  <a:lnTo>
                    <a:pt x="85785" y="115646"/>
                  </a:lnTo>
                  <a:lnTo>
                    <a:pt x="81987" y="115253"/>
                  </a:lnTo>
                  <a:lnTo>
                    <a:pt x="78189" y="115122"/>
                  </a:lnTo>
                  <a:lnTo>
                    <a:pt x="74391" y="114991"/>
                  </a:lnTo>
                  <a:lnTo>
                    <a:pt x="70593" y="115122"/>
                  </a:lnTo>
                  <a:lnTo>
                    <a:pt x="66795" y="115253"/>
                  </a:lnTo>
                  <a:lnTo>
                    <a:pt x="62997" y="115646"/>
                  </a:lnTo>
                  <a:lnTo>
                    <a:pt x="59199" y="116039"/>
                  </a:lnTo>
                  <a:lnTo>
                    <a:pt x="55401" y="116694"/>
                  </a:lnTo>
                  <a:lnTo>
                    <a:pt x="51602" y="117480"/>
                  </a:lnTo>
                  <a:lnTo>
                    <a:pt x="47935" y="118396"/>
                  </a:lnTo>
                  <a:lnTo>
                    <a:pt x="44268" y="119313"/>
                  </a:lnTo>
                  <a:lnTo>
                    <a:pt x="40601" y="120492"/>
                  </a:lnTo>
                  <a:lnTo>
                    <a:pt x="36934" y="121802"/>
                  </a:lnTo>
                  <a:lnTo>
                    <a:pt x="33398" y="123242"/>
                  </a:lnTo>
                  <a:lnTo>
                    <a:pt x="29862" y="124814"/>
                  </a:lnTo>
                  <a:lnTo>
                    <a:pt x="26325" y="126517"/>
                  </a:lnTo>
                  <a:lnTo>
                    <a:pt x="22920" y="128350"/>
                  </a:lnTo>
                  <a:lnTo>
                    <a:pt x="19515" y="130315"/>
                  </a:lnTo>
                  <a:lnTo>
                    <a:pt x="16110" y="132541"/>
                  </a:lnTo>
                  <a:lnTo>
                    <a:pt x="18205" y="129267"/>
                  </a:lnTo>
                  <a:lnTo>
                    <a:pt x="20170" y="125993"/>
                  </a:lnTo>
                  <a:lnTo>
                    <a:pt x="22004" y="122587"/>
                  </a:lnTo>
                  <a:lnTo>
                    <a:pt x="23706" y="119182"/>
                  </a:lnTo>
                  <a:lnTo>
                    <a:pt x="25278" y="115646"/>
                  </a:lnTo>
                  <a:lnTo>
                    <a:pt x="26718" y="112110"/>
                  </a:lnTo>
                  <a:lnTo>
                    <a:pt x="28028" y="108574"/>
                  </a:lnTo>
                  <a:lnTo>
                    <a:pt x="29207" y="104907"/>
                  </a:lnTo>
                  <a:lnTo>
                    <a:pt x="30255" y="101240"/>
                  </a:lnTo>
                  <a:lnTo>
                    <a:pt x="31171" y="97441"/>
                  </a:lnTo>
                  <a:lnTo>
                    <a:pt x="31957" y="93643"/>
                  </a:lnTo>
                  <a:lnTo>
                    <a:pt x="32612" y="89845"/>
                  </a:lnTo>
                  <a:lnTo>
                    <a:pt x="33005" y="86047"/>
                  </a:lnTo>
                  <a:lnTo>
                    <a:pt x="33398" y="82118"/>
                  </a:lnTo>
                  <a:lnTo>
                    <a:pt x="33660" y="78189"/>
                  </a:lnTo>
                  <a:lnTo>
                    <a:pt x="33660" y="74260"/>
                  </a:lnTo>
                  <a:lnTo>
                    <a:pt x="33660" y="70331"/>
                  </a:lnTo>
                  <a:lnTo>
                    <a:pt x="33398" y="66533"/>
                  </a:lnTo>
                  <a:lnTo>
                    <a:pt x="33005" y="62604"/>
                  </a:lnTo>
                  <a:lnTo>
                    <a:pt x="32612" y="58806"/>
                  </a:lnTo>
                  <a:lnTo>
                    <a:pt x="31957" y="54877"/>
                  </a:lnTo>
                  <a:lnTo>
                    <a:pt x="31171" y="51210"/>
                  </a:lnTo>
                  <a:lnTo>
                    <a:pt x="30255" y="47411"/>
                  </a:lnTo>
                  <a:lnTo>
                    <a:pt x="29207" y="43744"/>
                  </a:lnTo>
                  <a:lnTo>
                    <a:pt x="28028" y="40077"/>
                  </a:lnTo>
                  <a:lnTo>
                    <a:pt x="26718" y="36541"/>
                  </a:lnTo>
                  <a:lnTo>
                    <a:pt x="25278" y="33005"/>
                  </a:lnTo>
                  <a:lnTo>
                    <a:pt x="23706" y="29469"/>
                  </a:lnTo>
                  <a:lnTo>
                    <a:pt x="22004" y="26064"/>
                  </a:lnTo>
                  <a:lnTo>
                    <a:pt x="20170" y="22658"/>
                  </a:lnTo>
                  <a:lnTo>
                    <a:pt x="18205" y="19384"/>
                  </a:lnTo>
                  <a:lnTo>
                    <a:pt x="16110" y="16110"/>
                  </a:lnTo>
                  <a:lnTo>
                    <a:pt x="19515" y="18205"/>
                  </a:lnTo>
                  <a:lnTo>
                    <a:pt x="22920" y="20170"/>
                  </a:lnTo>
                  <a:lnTo>
                    <a:pt x="26325" y="22003"/>
                  </a:lnTo>
                  <a:lnTo>
                    <a:pt x="29862" y="23706"/>
                  </a:lnTo>
                  <a:lnTo>
                    <a:pt x="33398" y="25278"/>
                  </a:lnTo>
                  <a:lnTo>
                    <a:pt x="36934" y="26718"/>
                  </a:lnTo>
                  <a:lnTo>
                    <a:pt x="40601" y="28028"/>
                  </a:lnTo>
                  <a:lnTo>
                    <a:pt x="44268" y="29207"/>
                  </a:lnTo>
                  <a:lnTo>
                    <a:pt x="47935" y="30255"/>
                  </a:lnTo>
                  <a:lnTo>
                    <a:pt x="51602" y="31171"/>
                  </a:lnTo>
                  <a:lnTo>
                    <a:pt x="55401" y="31957"/>
                  </a:lnTo>
                  <a:lnTo>
                    <a:pt x="59199" y="32481"/>
                  </a:lnTo>
                  <a:lnTo>
                    <a:pt x="62997" y="33005"/>
                  </a:lnTo>
                  <a:lnTo>
                    <a:pt x="66795" y="33398"/>
                  </a:lnTo>
                  <a:lnTo>
                    <a:pt x="70593" y="33529"/>
                  </a:lnTo>
                  <a:lnTo>
                    <a:pt x="74391" y="33660"/>
                  </a:lnTo>
                  <a:lnTo>
                    <a:pt x="78189" y="33529"/>
                  </a:lnTo>
                  <a:lnTo>
                    <a:pt x="81987" y="33398"/>
                  </a:lnTo>
                  <a:lnTo>
                    <a:pt x="85785" y="33005"/>
                  </a:lnTo>
                  <a:lnTo>
                    <a:pt x="89583" y="32481"/>
                  </a:lnTo>
                  <a:lnTo>
                    <a:pt x="93251" y="31957"/>
                  </a:lnTo>
                  <a:lnTo>
                    <a:pt x="97049" y="31171"/>
                  </a:lnTo>
                  <a:lnTo>
                    <a:pt x="100716" y="30255"/>
                  </a:lnTo>
                  <a:lnTo>
                    <a:pt x="104514" y="29207"/>
                  </a:lnTo>
                  <a:lnTo>
                    <a:pt x="108181" y="28028"/>
                  </a:lnTo>
                  <a:lnTo>
                    <a:pt x="111717" y="26718"/>
                  </a:lnTo>
                  <a:lnTo>
                    <a:pt x="115384" y="25278"/>
                  </a:lnTo>
                  <a:lnTo>
                    <a:pt x="118920" y="23706"/>
                  </a:lnTo>
                  <a:lnTo>
                    <a:pt x="122326" y="22003"/>
                  </a:lnTo>
                  <a:lnTo>
                    <a:pt x="125862" y="20170"/>
                  </a:lnTo>
                  <a:lnTo>
                    <a:pt x="129136" y="18205"/>
                  </a:lnTo>
                  <a:lnTo>
                    <a:pt x="132541" y="16110"/>
                  </a:lnTo>
                  <a:close/>
                  <a:moveTo>
                    <a:pt x="2882" y="1"/>
                  </a:moveTo>
                  <a:lnTo>
                    <a:pt x="1" y="2882"/>
                  </a:lnTo>
                  <a:lnTo>
                    <a:pt x="3406" y="6549"/>
                  </a:lnTo>
                  <a:lnTo>
                    <a:pt x="6680" y="10347"/>
                  </a:lnTo>
                  <a:lnTo>
                    <a:pt x="9823" y="14276"/>
                  </a:lnTo>
                  <a:lnTo>
                    <a:pt x="12705" y="18336"/>
                  </a:lnTo>
                  <a:lnTo>
                    <a:pt x="15324" y="22396"/>
                  </a:lnTo>
                  <a:lnTo>
                    <a:pt x="17682" y="26718"/>
                  </a:lnTo>
                  <a:lnTo>
                    <a:pt x="19908" y="31171"/>
                  </a:lnTo>
                  <a:lnTo>
                    <a:pt x="22004" y="35624"/>
                  </a:lnTo>
                  <a:lnTo>
                    <a:pt x="23706" y="40208"/>
                  </a:lnTo>
                  <a:lnTo>
                    <a:pt x="25278" y="44923"/>
                  </a:lnTo>
                  <a:lnTo>
                    <a:pt x="26587" y="49638"/>
                  </a:lnTo>
                  <a:lnTo>
                    <a:pt x="27635" y="54484"/>
                  </a:lnTo>
                  <a:lnTo>
                    <a:pt x="28552" y="59330"/>
                  </a:lnTo>
                  <a:lnTo>
                    <a:pt x="29076" y="64306"/>
                  </a:lnTo>
                  <a:lnTo>
                    <a:pt x="29469" y="69283"/>
                  </a:lnTo>
                  <a:lnTo>
                    <a:pt x="29600" y="74260"/>
                  </a:lnTo>
                  <a:lnTo>
                    <a:pt x="29469" y="79368"/>
                  </a:lnTo>
                  <a:lnTo>
                    <a:pt x="29076" y="84345"/>
                  </a:lnTo>
                  <a:lnTo>
                    <a:pt x="28552" y="89321"/>
                  </a:lnTo>
                  <a:lnTo>
                    <a:pt x="27635" y="94167"/>
                  </a:lnTo>
                  <a:lnTo>
                    <a:pt x="26587" y="99013"/>
                  </a:lnTo>
                  <a:lnTo>
                    <a:pt x="25278" y="103728"/>
                  </a:lnTo>
                  <a:lnTo>
                    <a:pt x="23706" y="108443"/>
                  </a:lnTo>
                  <a:lnTo>
                    <a:pt x="22004" y="113027"/>
                  </a:lnTo>
                  <a:lnTo>
                    <a:pt x="19908" y="117480"/>
                  </a:lnTo>
                  <a:lnTo>
                    <a:pt x="17682" y="121933"/>
                  </a:lnTo>
                  <a:lnTo>
                    <a:pt x="15324" y="126124"/>
                  </a:lnTo>
                  <a:lnTo>
                    <a:pt x="12705" y="130315"/>
                  </a:lnTo>
                  <a:lnTo>
                    <a:pt x="9823" y="134375"/>
                  </a:lnTo>
                  <a:lnTo>
                    <a:pt x="6680" y="138304"/>
                  </a:lnTo>
                  <a:lnTo>
                    <a:pt x="3406" y="142102"/>
                  </a:lnTo>
                  <a:lnTo>
                    <a:pt x="1" y="145769"/>
                  </a:lnTo>
                  <a:lnTo>
                    <a:pt x="2882" y="148650"/>
                  </a:lnTo>
                  <a:lnTo>
                    <a:pt x="6680" y="145114"/>
                  </a:lnTo>
                  <a:lnTo>
                    <a:pt x="10609" y="141709"/>
                  </a:lnTo>
                  <a:lnTo>
                    <a:pt x="14538" y="138566"/>
                  </a:lnTo>
                  <a:lnTo>
                    <a:pt x="18729" y="135684"/>
                  </a:lnTo>
                  <a:lnTo>
                    <a:pt x="23051" y="133065"/>
                  </a:lnTo>
                  <a:lnTo>
                    <a:pt x="27373" y="130708"/>
                  </a:lnTo>
                  <a:lnTo>
                    <a:pt x="31826" y="128481"/>
                  </a:lnTo>
                  <a:lnTo>
                    <a:pt x="36279" y="126517"/>
                  </a:lnTo>
                  <a:lnTo>
                    <a:pt x="40863" y="124814"/>
                  </a:lnTo>
                  <a:lnTo>
                    <a:pt x="45578" y="123242"/>
                  </a:lnTo>
                  <a:lnTo>
                    <a:pt x="50293" y="121933"/>
                  </a:lnTo>
                  <a:lnTo>
                    <a:pt x="55008" y="121016"/>
                  </a:lnTo>
                  <a:lnTo>
                    <a:pt x="59853" y="120099"/>
                  </a:lnTo>
                  <a:lnTo>
                    <a:pt x="64699" y="119575"/>
                  </a:lnTo>
                  <a:lnTo>
                    <a:pt x="69545" y="119182"/>
                  </a:lnTo>
                  <a:lnTo>
                    <a:pt x="74391" y="119051"/>
                  </a:lnTo>
                  <a:lnTo>
                    <a:pt x="79237" y="119182"/>
                  </a:lnTo>
                  <a:lnTo>
                    <a:pt x="84083" y="119575"/>
                  </a:lnTo>
                  <a:lnTo>
                    <a:pt x="88798" y="120099"/>
                  </a:lnTo>
                  <a:lnTo>
                    <a:pt x="93643" y="121016"/>
                  </a:lnTo>
                  <a:lnTo>
                    <a:pt x="98358" y="121933"/>
                  </a:lnTo>
                  <a:lnTo>
                    <a:pt x="103073" y="123242"/>
                  </a:lnTo>
                  <a:lnTo>
                    <a:pt x="107788" y="124814"/>
                  </a:lnTo>
                  <a:lnTo>
                    <a:pt x="112372" y="126517"/>
                  </a:lnTo>
                  <a:lnTo>
                    <a:pt x="116956" y="128481"/>
                  </a:lnTo>
                  <a:lnTo>
                    <a:pt x="121409" y="130708"/>
                  </a:lnTo>
                  <a:lnTo>
                    <a:pt x="125731" y="133065"/>
                  </a:lnTo>
                  <a:lnTo>
                    <a:pt x="129922" y="135684"/>
                  </a:lnTo>
                  <a:lnTo>
                    <a:pt x="134113" y="138566"/>
                  </a:lnTo>
                  <a:lnTo>
                    <a:pt x="138173" y="141709"/>
                  </a:lnTo>
                  <a:lnTo>
                    <a:pt x="141971" y="145114"/>
                  </a:lnTo>
                  <a:lnTo>
                    <a:pt x="145769" y="148650"/>
                  </a:lnTo>
                  <a:lnTo>
                    <a:pt x="148650" y="145769"/>
                  </a:lnTo>
                  <a:lnTo>
                    <a:pt x="145245" y="142102"/>
                  </a:lnTo>
                  <a:lnTo>
                    <a:pt x="141971" y="138304"/>
                  </a:lnTo>
                  <a:lnTo>
                    <a:pt x="138828" y="134375"/>
                  </a:lnTo>
                  <a:lnTo>
                    <a:pt x="136077" y="130315"/>
                  </a:lnTo>
                  <a:lnTo>
                    <a:pt x="133327" y="126124"/>
                  </a:lnTo>
                  <a:lnTo>
                    <a:pt x="130970" y="121933"/>
                  </a:lnTo>
                  <a:lnTo>
                    <a:pt x="128743" y="117480"/>
                  </a:lnTo>
                  <a:lnTo>
                    <a:pt x="126779" y="113027"/>
                  </a:lnTo>
                  <a:lnTo>
                    <a:pt x="124945" y="108443"/>
                  </a:lnTo>
                  <a:lnTo>
                    <a:pt x="123504" y="103728"/>
                  </a:lnTo>
                  <a:lnTo>
                    <a:pt x="122064" y="99013"/>
                  </a:lnTo>
                  <a:lnTo>
                    <a:pt x="121016" y="94167"/>
                  </a:lnTo>
                  <a:lnTo>
                    <a:pt x="120230" y="89321"/>
                  </a:lnTo>
                  <a:lnTo>
                    <a:pt x="119575" y="84345"/>
                  </a:lnTo>
                  <a:lnTo>
                    <a:pt x="119182" y="79368"/>
                  </a:lnTo>
                  <a:lnTo>
                    <a:pt x="119051" y="74260"/>
                  </a:lnTo>
                  <a:lnTo>
                    <a:pt x="119182" y="69283"/>
                  </a:lnTo>
                  <a:lnTo>
                    <a:pt x="119575" y="64306"/>
                  </a:lnTo>
                  <a:lnTo>
                    <a:pt x="120230" y="59330"/>
                  </a:lnTo>
                  <a:lnTo>
                    <a:pt x="121016" y="54484"/>
                  </a:lnTo>
                  <a:lnTo>
                    <a:pt x="122064" y="49638"/>
                  </a:lnTo>
                  <a:lnTo>
                    <a:pt x="123504" y="44923"/>
                  </a:lnTo>
                  <a:lnTo>
                    <a:pt x="124945" y="40208"/>
                  </a:lnTo>
                  <a:lnTo>
                    <a:pt x="126779" y="35624"/>
                  </a:lnTo>
                  <a:lnTo>
                    <a:pt x="128743" y="31171"/>
                  </a:lnTo>
                  <a:lnTo>
                    <a:pt x="130970" y="26718"/>
                  </a:lnTo>
                  <a:lnTo>
                    <a:pt x="133327" y="22396"/>
                  </a:lnTo>
                  <a:lnTo>
                    <a:pt x="136077" y="18336"/>
                  </a:lnTo>
                  <a:lnTo>
                    <a:pt x="138828" y="14276"/>
                  </a:lnTo>
                  <a:lnTo>
                    <a:pt x="141971" y="10347"/>
                  </a:lnTo>
                  <a:lnTo>
                    <a:pt x="145245" y="6549"/>
                  </a:lnTo>
                  <a:lnTo>
                    <a:pt x="148650" y="2882"/>
                  </a:lnTo>
                  <a:lnTo>
                    <a:pt x="145769" y="1"/>
                  </a:lnTo>
                  <a:lnTo>
                    <a:pt x="141971" y="3537"/>
                  </a:lnTo>
                  <a:lnTo>
                    <a:pt x="138173" y="6811"/>
                  </a:lnTo>
                  <a:lnTo>
                    <a:pt x="134113" y="9954"/>
                  </a:lnTo>
                  <a:lnTo>
                    <a:pt x="129922" y="12836"/>
                  </a:lnTo>
                  <a:lnTo>
                    <a:pt x="125731" y="15586"/>
                  </a:lnTo>
                  <a:lnTo>
                    <a:pt x="121409" y="17943"/>
                  </a:lnTo>
                  <a:lnTo>
                    <a:pt x="116956" y="20170"/>
                  </a:lnTo>
                  <a:lnTo>
                    <a:pt x="112372" y="22134"/>
                  </a:lnTo>
                  <a:lnTo>
                    <a:pt x="107788" y="23837"/>
                  </a:lnTo>
                  <a:lnTo>
                    <a:pt x="103073" y="25278"/>
                  </a:lnTo>
                  <a:lnTo>
                    <a:pt x="98358" y="26587"/>
                  </a:lnTo>
                  <a:lnTo>
                    <a:pt x="93643" y="27635"/>
                  </a:lnTo>
                  <a:lnTo>
                    <a:pt x="88798" y="28421"/>
                  </a:lnTo>
                  <a:lnTo>
                    <a:pt x="84083" y="29076"/>
                  </a:lnTo>
                  <a:lnTo>
                    <a:pt x="79237" y="29338"/>
                  </a:lnTo>
                  <a:lnTo>
                    <a:pt x="74391" y="29469"/>
                  </a:lnTo>
                  <a:lnTo>
                    <a:pt x="69545" y="29338"/>
                  </a:lnTo>
                  <a:lnTo>
                    <a:pt x="64699" y="29076"/>
                  </a:lnTo>
                  <a:lnTo>
                    <a:pt x="59853" y="28421"/>
                  </a:lnTo>
                  <a:lnTo>
                    <a:pt x="55008" y="27635"/>
                  </a:lnTo>
                  <a:lnTo>
                    <a:pt x="50293" y="26587"/>
                  </a:lnTo>
                  <a:lnTo>
                    <a:pt x="45578" y="25278"/>
                  </a:lnTo>
                  <a:lnTo>
                    <a:pt x="40863" y="23837"/>
                  </a:lnTo>
                  <a:lnTo>
                    <a:pt x="36279" y="22134"/>
                  </a:lnTo>
                  <a:lnTo>
                    <a:pt x="31826" y="20170"/>
                  </a:lnTo>
                  <a:lnTo>
                    <a:pt x="27373" y="17943"/>
                  </a:lnTo>
                  <a:lnTo>
                    <a:pt x="23051" y="15586"/>
                  </a:lnTo>
                  <a:lnTo>
                    <a:pt x="18729" y="12836"/>
                  </a:lnTo>
                  <a:lnTo>
                    <a:pt x="14538" y="9954"/>
                  </a:lnTo>
                  <a:lnTo>
                    <a:pt x="10609" y="6811"/>
                  </a:lnTo>
                  <a:lnTo>
                    <a:pt x="6680" y="3537"/>
                  </a:lnTo>
                  <a:lnTo>
                    <a:pt x="2882"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21" name="Google Shape;521;p35"/>
            <p:cNvSpPr/>
            <p:nvPr/>
          </p:nvSpPr>
          <p:spPr>
            <a:xfrm>
              <a:off x="2739325" y="1790100"/>
              <a:ext cx="2138075" cy="2138075"/>
            </a:xfrm>
            <a:custGeom>
              <a:rect b="b" l="l" r="r" t="t"/>
              <a:pathLst>
                <a:path extrusionOk="0" h="85523" w="85523">
                  <a:moveTo>
                    <a:pt x="42827" y="13490"/>
                  </a:moveTo>
                  <a:lnTo>
                    <a:pt x="43744" y="15978"/>
                  </a:lnTo>
                  <a:lnTo>
                    <a:pt x="44792" y="18467"/>
                  </a:lnTo>
                  <a:lnTo>
                    <a:pt x="45970" y="20955"/>
                  </a:lnTo>
                  <a:lnTo>
                    <a:pt x="47280" y="23313"/>
                  </a:lnTo>
                  <a:lnTo>
                    <a:pt x="48721" y="25539"/>
                  </a:lnTo>
                  <a:lnTo>
                    <a:pt x="50292" y="27635"/>
                  </a:lnTo>
                  <a:lnTo>
                    <a:pt x="51995" y="29730"/>
                  </a:lnTo>
                  <a:lnTo>
                    <a:pt x="53828" y="31695"/>
                  </a:lnTo>
                  <a:lnTo>
                    <a:pt x="55793" y="33528"/>
                  </a:lnTo>
                  <a:lnTo>
                    <a:pt x="57888" y="35231"/>
                  </a:lnTo>
                  <a:lnTo>
                    <a:pt x="59984" y="36802"/>
                  </a:lnTo>
                  <a:lnTo>
                    <a:pt x="62210" y="38243"/>
                  </a:lnTo>
                  <a:lnTo>
                    <a:pt x="64568" y="39553"/>
                  </a:lnTo>
                  <a:lnTo>
                    <a:pt x="67056" y="40731"/>
                  </a:lnTo>
                  <a:lnTo>
                    <a:pt x="69545" y="41779"/>
                  </a:lnTo>
                  <a:lnTo>
                    <a:pt x="72033" y="42696"/>
                  </a:lnTo>
                  <a:lnTo>
                    <a:pt x="69545" y="43613"/>
                  </a:lnTo>
                  <a:lnTo>
                    <a:pt x="67056" y="44661"/>
                  </a:lnTo>
                  <a:lnTo>
                    <a:pt x="64568" y="45839"/>
                  </a:lnTo>
                  <a:lnTo>
                    <a:pt x="62210" y="47149"/>
                  </a:lnTo>
                  <a:lnTo>
                    <a:pt x="59984" y="48721"/>
                  </a:lnTo>
                  <a:lnTo>
                    <a:pt x="57888" y="50292"/>
                  </a:lnTo>
                  <a:lnTo>
                    <a:pt x="55793" y="51995"/>
                  </a:lnTo>
                  <a:lnTo>
                    <a:pt x="53828" y="53828"/>
                  </a:lnTo>
                  <a:lnTo>
                    <a:pt x="51995" y="55793"/>
                  </a:lnTo>
                  <a:lnTo>
                    <a:pt x="50292" y="57757"/>
                  </a:lnTo>
                  <a:lnTo>
                    <a:pt x="48721" y="59984"/>
                  </a:lnTo>
                  <a:lnTo>
                    <a:pt x="47280" y="62210"/>
                  </a:lnTo>
                  <a:lnTo>
                    <a:pt x="45970" y="64568"/>
                  </a:lnTo>
                  <a:lnTo>
                    <a:pt x="44792" y="66925"/>
                  </a:lnTo>
                  <a:lnTo>
                    <a:pt x="43744" y="69414"/>
                  </a:lnTo>
                  <a:lnTo>
                    <a:pt x="42827" y="72033"/>
                  </a:lnTo>
                  <a:lnTo>
                    <a:pt x="41910" y="69414"/>
                  </a:lnTo>
                  <a:lnTo>
                    <a:pt x="40862" y="66925"/>
                  </a:lnTo>
                  <a:lnTo>
                    <a:pt x="39684" y="64568"/>
                  </a:lnTo>
                  <a:lnTo>
                    <a:pt x="38374" y="62210"/>
                  </a:lnTo>
                  <a:lnTo>
                    <a:pt x="36802" y="59984"/>
                  </a:lnTo>
                  <a:lnTo>
                    <a:pt x="35231" y="57757"/>
                  </a:lnTo>
                  <a:lnTo>
                    <a:pt x="33528" y="55793"/>
                  </a:lnTo>
                  <a:lnTo>
                    <a:pt x="31695" y="53828"/>
                  </a:lnTo>
                  <a:lnTo>
                    <a:pt x="29730" y="51995"/>
                  </a:lnTo>
                  <a:lnTo>
                    <a:pt x="27766" y="50292"/>
                  </a:lnTo>
                  <a:lnTo>
                    <a:pt x="25539" y="48721"/>
                  </a:lnTo>
                  <a:lnTo>
                    <a:pt x="23313" y="47149"/>
                  </a:lnTo>
                  <a:lnTo>
                    <a:pt x="20955" y="45839"/>
                  </a:lnTo>
                  <a:lnTo>
                    <a:pt x="18598" y="44661"/>
                  </a:lnTo>
                  <a:lnTo>
                    <a:pt x="16109" y="43613"/>
                  </a:lnTo>
                  <a:lnTo>
                    <a:pt x="13490" y="42696"/>
                  </a:lnTo>
                  <a:lnTo>
                    <a:pt x="16109" y="41779"/>
                  </a:lnTo>
                  <a:lnTo>
                    <a:pt x="18598" y="40731"/>
                  </a:lnTo>
                  <a:lnTo>
                    <a:pt x="20955" y="39553"/>
                  </a:lnTo>
                  <a:lnTo>
                    <a:pt x="23313" y="38243"/>
                  </a:lnTo>
                  <a:lnTo>
                    <a:pt x="25539" y="36802"/>
                  </a:lnTo>
                  <a:lnTo>
                    <a:pt x="27766" y="35231"/>
                  </a:lnTo>
                  <a:lnTo>
                    <a:pt x="29730" y="33528"/>
                  </a:lnTo>
                  <a:lnTo>
                    <a:pt x="31695" y="31695"/>
                  </a:lnTo>
                  <a:lnTo>
                    <a:pt x="33528" y="29730"/>
                  </a:lnTo>
                  <a:lnTo>
                    <a:pt x="35231" y="27635"/>
                  </a:lnTo>
                  <a:lnTo>
                    <a:pt x="36802" y="25539"/>
                  </a:lnTo>
                  <a:lnTo>
                    <a:pt x="38374" y="23313"/>
                  </a:lnTo>
                  <a:lnTo>
                    <a:pt x="39684" y="20955"/>
                  </a:lnTo>
                  <a:lnTo>
                    <a:pt x="40862" y="18467"/>
                  </a:lnTo>
                  <a:lnTo>
                    <a:pt x="41910" y="15978"/>
                  </a:lnTo>
                  <a:lnTo>
                    <a:pt x="42827" y="13490"/>
                  </a:lnTo>
                  <a:close/>
                  <a:moveTo>
                    <a:pt x="40732" y="0"/>
                  </a:moveTo>
                  <a:lnTo>
                    <a:pt x="40732" y="2096"/>
                  </a:lnTo>
                  <a:lnTo>
                    <a:pt x="40470" y="4191"/>
                  </a:lnTo>
                  <a:lnTo>
                    <a:pt x="40208" y="6156"/>
                  </a:lnTo>
                  <a:lnTo>
                    <a:pt x="39946" y="8251"/>
                  </a:lnTo>
                  <a:lnTo>
                    <a:pt x="39422" y="10216"/>
                  </a:lnTo>
                  <a:lnTo>
                    <a:pt x="38898" y="12049"/>
                  </a:lnTo>
                  <a:lnTo>
                    <a:pt x="38243" y="14014"/>
                  </a:lnTo>
                  <a:lnTo>
                    <a:pt x="37588" y="15847"/>
                  </a:lnTo>
                  <a:lnTo>
                    <a:pt x="36671" y="17681"/>
                  </a:lnTo>
                  <a:lnTo>
                    <a:pt x="35755" y="19384"/>
                  </a:lnTo>
                  <a:lnTo>
                    <a:pt x="34838" y="21086"/>
                  </a:lnTo>
                  <a:lnTo>
                    <a:pt x="33790" y="22789"/>
                  </a:lnTo>
                  <a:lnTo>
                    <a:pt x="32611" y="24360"/>
                  </a:lnTo>
                  <a:lnTo>
                    <a:pt x="31433" y="25932"/>
                  </a:lnTo>
                  <a:lnTo>
                    <a:pt x="30123" y="27373"/>
                  </a:lnTo>
                  <a:lnTo>
                    <a:pt x="28813" y="28813"/>
                  </a:lnTo>
                  <a:lnTo>
                    <a:pt x="27373" y="30123"/>
                  </a:lnTo>
                  <a:lnTo>
                    <a:pt x="25932" y="31433"/>
                  </a:lnTo>
                  <a:lnTo>
                    <a:pt x="24360" y="32611"/>
                  </a:lnTo>
                  <a:lnTo>
                    <a:pt x="22789" y="33790"/>
                  </a:lnTo>
                  <a:lnTo>
                    <a:pt x="21086" y="34838"/>
                  </a:lnTo>
                  <a:lnTo>
                    <a:pt x="19384" y="35755"/>
                  </a:lnTo>
                  <a:lnTo>
                    <a:pt x="17681" y="36671"/>
                  </a:lnTo>
                  <a:lnTo>
                    <a:pt x="15847" y="37457"/>
                  </a:lnTo>
                  <a:lnTo>
                    <a:pt x="14014" y="38243"/>
                  </a:lnTo>
                  <a:lnTo>
                    <a:pt x="12180" y="38898"/>
                  </a:lnTo>
                  <a:lnTo>
                    <a:pt x="10216" y="39422"/>
                  </a:lnTo>
                  <a:lnTo>
                    <a:pt x="8251" y="39815"/>
                  </a:lnTo>
                  <a:lnTo>
                    <a:pt x="6287" y="40208"/>
                  </a:lnTo>
                  <a:lnTo>
                    <a:pt x="4191" y="40470"/>
                  </a:lnTo>
                  <a:lnTo>
                    <a:pt x="2096" y="40601"/>
                  </a:lnTo>
                  <a:lnTo>
                    <a:pt x="0" y="40731"/>
                  </a:lnTo>
                  <a:lnTo>
                    <a:pt x="0" y="44792"/>
                  </a:lnTo>
                  <a:lnTo>
                    <a:pt x="2096" y="44792"/>
                  </a:lnTo>
                  <a:lnTo>
                    <a:pt x="4191" y="45053"/>
                  </a:lnTo>
                  <a:lnTo>
                    <a:pt x="6287" y="45315"/>
                  </a:lnTo>
                  <a:lnTo>
                    <a:pt x="8251" y="45577"/>
                  </a:lnTo>
                  <a:lnTo>
                    <a:pt x="10216" y="46101"/>
                  </a:lnTo>
                  <a:lnTo>
                    <a:pt x="12180" y="46625"/>
                  </a:lnTo>
                  <a:lnTo>
                    <a:pt x="14014" y="47280"/>
                  </a:lnTo>
                  <a:lnTo>
                    <a:pt x="15847" y="47935"/>
                  </a:lnTo>
                  <a:lnTo>
                    <a:pt x="17681" y="48852"/>
                  </a:lnTo>
                  <a:lnTo>
                    <a:pt x="19384" y="49768"/>
                  </a:lnTo>
                  <a:lnTo>
                    <a:pt x="21086" y="50685"/>
                  </a:lnTo>
                  <a:lnTo>
                    <a:pt x="22789" y="51733"/>
                  </a:lnTo>
                  <a:lnTo>
                    <a:pt x="24360" y="52912"/>
                  </a:lnTo>
                  <a:lnTo>
                    <a:pt x="25932" y="54090"/>
                  </a:lnTo>
                  <a:lnTo>
                    <a:pt x="27373" y="55400"/>
                  </a:lnTo>
                  <a:lnTo>
                    <a:pt x="28813" y="56710"/>
                  </a:lnTo>
                  <a:lnTo>
                    <a:pt x="30123" y="58150"/>
                  </a:lnTo>
                  <a:lnTo>
                    <a:pt x="31433" y="59591"/>
                  </a:lnTo>
                  <a:lnTo>
                    <a:pt x="32611" y="61163"/>
                  </a:lnTo>
                  <a:lnTo>
                    <a:pt x="33790" y="62734"/>
                  </a:lnTo>
                  <a:lnTo>
                    <a:pt x="34838" y="64437"/>
                  </a:lnTo>
                  <a:lnTo>
                    <a:pt x="35755" y="66139"/>
                  </a:lnTo>
                  <a:lnTo>
                    <a:pt x="36671" y="67842"/>
                  </a:lnTo>
                  <a:lnTo>
                    <a:pt x="37588" y="69676"/>
                  </a:lnTo>
                  <a:lnTo>
                    <a:pt x="38243" y="71509"/>
                  </a:lnTo>
                  <a:lnTo>
                    <a:pt x="38898" y="73343"/>
                  </a:lnTo>
                  <a:lnTo>
                    <a:pt x="39422" y="75307"/>
                  </a:lnTo>
                  <a:lnTo>
                    <a:pt x="39946" y="77272"/>
                  </a:lnTo>
                  <a:lnTo>
                    <a:pt x="40208" y="79236"/>
                  </a:lnTo>
                  <a:lnTo>
                    <a:pt x="40470" y="81332"/>
                  </a:lnTo>
                  <a:lnTo>
                    <a:pt x="40732" y="83427"/>
                  </a:lnTo>
                  <a:lnTo>
                    <a:pt x="40732" y="85523"/>
                  </a:lnTo>
                  <a:lnTo>
                    <a:pt x="44792" y="85523"/>
                  </a:lnTo>
                  <a:lnTo>
                    <a:pt x="44923" y="83427"/>
                  </a:lnTo>
                  <a:lnTo>
                    <a:pt x="45053" y="81332"/>
                  </a:lnTo>
                  <a:lnTo>
                    <a:pt x="45315" y="79236"/>
                  </a:lnTo>
                  <a:lnTo>
                    <a:pt x="45708" y="77272"/>
                  </a:lnTo>
                  <a:lnTo>
                    <a:pt x="46101" y="75307"/>
                  </a:lnTo>
                  <a:lnTo>
                    <a:pt x="46625" y="73343"/>
                  </a:lnTo>
                  <a:lnTo>
                    <a:pt x="47280" y="71509"/>
                  </a:lnTo>
                  <a:lnTo>
                    <a:pt x="48066" y="69676"/>
                  </a:lnTo>
                  <a:lnTo>
                    <a:pt x="48852" y="67842"/>
                  </a:lnTo>
                  <a:lnTo>
                    <a:pt x="49768" y="66139"/>
                  </a:lnTo>
                  <a:lnTo>
                    <a:pt x="50685" y="64437"/>
                  </a:lnTo>
                  <a:lnTo>
                    <a:pt x="51733" y="62734"/>
                  </a:lnTo>
                  <a:lnTo>
                    <a:pt x="52912" y="61163"/>
                  </a:lnTo>
                  <a:lnTo>
                    <a:pt x="54090" y="59591"/>
                  </a:lnTo>
                  <a:lnTo>
                    <a:pt x="55400" y="58150"/>
                  </a:lnTo>
                  <a:lnTo>
                    <a:pt x="56710" y="56710"/>
                  </a:lnTo>
                  <a:lnTo>
                    <a:pt x="58150" y="55400"/>
                  </a:lnTo>
                  <a:lnTo>
                    <a:pt x="59591" y="54090"/>
                  </a:lnTo>
                  <a:lnTo>
                    <a:pt x="61163" y="52912"/>
                  </a:lnTo>
                  <a:lnTo>
                    <a:pt x="62734" y="51733"/>
                  </a:lnTo>
                  <a:lnTo>
                    <a:pt x="64437" y="50685"/>
                  </a:lnTo>
                  <a:lnTo>
                    <a:pt x="66139" y="49768"/>
                  </a:lnTo>
                  <a:lnTo>
                    <a:pt x="67842" y="48852"/>
                  </a:lnTo>
                  <a:lnTo>
                    <a:pt x="69676" y="47935"/>
                  </a:lnTo>
                  <a:lnTo>
                    <a:pt x="71509" y="47280"/>
                  </a:lnTo>
                  <a:lnTo>
                    <a:pt x="73474" y="46625"/>
                  </a:lnTo>
                  <a:lnTo>
                    <a:pt x="75307" y="46101"/>
                  </a:lnTo>
                  <a:lnTo>
                    <a:pt x="77272" y="45577"/>
                  </a:lnTo>
                  <a:lnTo>
                    <a:pt x="79367" y="45315"/>
                  </a:lnTo>
                  <a:lnTo>
                    <a:pt x="81332" y="45053"/>
                  </a:lnTo>
                  <a:lnTo>
                    <a:pt x="83427" y="44792"/>
                  </a:lnTo>
                  <a:lnTo>
                    <a:pt x="85523" y="44792"/>
                  </a:lnTo>
                  <a:lnTo>
                    <a:pt x="85523" y="40731"/>
                  </a:lnTo>
                  <a:lnTo>
                    <a:pt x="83427" y="40601"/>
                  </a:lnTo>
                  <a:lnTo>
                    <a:pt x="81332" y="40470"/>
                  </a:lnTo>
                  <a:lnTo>
                    <a:pt x="79367" y="40208"/>
                  </a:lnTo>
                  <a:lnTo>
                    <a:pt x="77272" y="39815"/>
                  </a:lnTo>
                  <a:lnTo>
                    <a:pt x="75307" y="39422"/>
                  </a:lnTo>
                  <a:lnTo>
                    <a:pt x="73474" y="38898"/>
                  </a:lnTo>
                  <a:lnTo>
                    <a:pt x="71509" y="38243"/>
                  </a:lnTo>
                  <a:lnTo>
                    <a:pt x="69676" y="37457"/>
                  </a:lnTo>
                  <a:lnTo>
                    <a:pt x="67842" y="36671"/>
                  </a:lnTo>
                  <a:lnTo>
                    <a:pt x="66139" y="35755"/>
                  </a:lnTo>
                  <a:lnTo>
                    <a:pt x="64437" y="34838"/>
                  </a:lnTo>
                  <a:lnTo>
                    <a:pt x="62734" y="33790"/>
                  </a:lnTo>
                  <a:lnTo>
                    <a:pt x="61163" y="32611"/>
                  </a:lnTo>
                  <a:lnTo>
                    <a:pt x="59591" y="31433"/>
                  </a:lnTo>
                  <a:lnTo>
                    <a:pt x="58150" y="30123"/>
                  </a:lnTo>
                  <a:lnTo>
                    <a:pt x="56710" y="28813"/>
                  </a:lnTo>
                  <a:lnTo>
                    <a:pt x="55400" y="27373"/>
                  </a:lnTo>
                  <a:lnTo>
                    <a:pt x="54090" y="25932"/>
                  </a:lnTo>
                  <a:lnTo>
                    <a:pt x="52912" y="24360"/>
                  </a:lnTo>
                  <a:lnTo>
                    <a:pt x="51733" y="22789"/>
                  </a:lnTo>
                  <a:lnTo>
                    <a:pt x="50685" y="21086"/>
                  </a:lnTo>
                  <a:lnTo>
                    <a:pt x="49768" y="19384"/>
                  </a:lnTo>
                  <a:lnTo>
                    <a:pt x="48852" y="17681"/>
                  </a:lnTo>
                  <a:lnTo>
                    <a:pt x="48066" y="15847"/>
                  </a:lnTo>
                  <a:lnTo>
                    <a:pt x="47280" y="14014"/>
                  </a:lnTo>
                  <a:lnTo>
                    <a:pt x="46625" y="12049"/>
                  </a:lnTo>
                  <a:lnTo>
                    <a:pt x="46101" y="10216"/>
                  </a:lnTo>
                  <a:lnTo>
                    <a:pt x="45708" y="8251"/>
                  </a:lnTo>
                  <a:lnTo>
                    <a:pt x="45315" y="6156"/>
                  </a:lnTo>
                  <a:lnTo>
                    <a:pt x="45053" y="4191"/>
                  </a:lnTo>
                  <a:lnTo>
                    <a:pt x="44923" y="2096"/>
                  </a:lnTo>
                  <a:lnTo>
                    <a:pt x="4479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22" name="Google Shape;522;p35"/>
            <p:cNvSpPr/>
            <p:nvPr/>
          </p:nvSpPr>
          <p:spPr>
            <a:xfrm>
              <a:off x="1190625" y="238125"/>
              <a:ext cx="5238750" cy="5238750"/>
            </a:xfrm>
            <a:custGeom>
              <a:rect b="b" l="l" r="r" t="t"/>
              <a:pathLst>
                <a:path extrusionOk="0" h="209550" w="209550">
                  <a:moveTo>
                    <a:pt x="104775" y="4191"/>
                  </a:moveTo>
                  <a:lnTo>
                    <a:pt x="109883" y="4322"/>
                  </a:lnTo>
                  <a:lnTo>
                    <a:pt x="114991" y="4715"/>
                  </a:lnTo>
                  <a:lnTo>
                    <a:pt x="120098" y="5370"/>
                  </a:lnTo>
                  <a:lnTo>
                    <a:pt x="124944" y="6156"/>
                  </a:lnTo>
                  <a:lnTo>
                    <a:pt x="129921" y="7334"/>
                  </a:lnTo>
                  <a:lnTo>
                    <a:pt x="134636" y="8644"/>
                  </a:lnTo>
                  <a:lnTo>
                    <a:pt x="139351" y="10216"/>
                  </a:lnTo>
                  <a:lnTo>
                    <a:pt x="143935" y="12049"/>
                  </a:lnTo>
                  <a:lnTo>
                    <a:pt x="148388" y="14145"/>
                  </a:lnTo>
                  <a:lnTo>
                    <a:pt x="152710" y="16371"/>
                  </a:lnTo>
                  <a:lnTo>
                    <a:pt x="156901" y="18729"/>
                  </a:lnTo>
                  <a:lnTo>
                    <a:pt x="160961" y="21348"/>
                  </a:lnTo>
                  <a:lnTo>
                    <a:pt x="164890" y="24229"/>
                  </a:lnTo>
                  <a:lnTo>
                    <a:pt x="168688" y="27111"/>
                  </a:lnTo>
                  <a:lnTo>
                    <a:pt x="172355" y="30385"/>
                  </a:lnTo>
                  <a:lnTo>
                    <a:pt x="175891" y="33659"/>
                  </a:lnTo>
                  <a:lnTo>
                    <a:pt x="179165" y="37195"/>
                  </a:lnTo>
                  <a:lnTo>
                    <a:pt x="182439" y="40862"/>
                  </a:lnTo>
                  <a:lnTo>
                    <a:pt x="185321" y="44660"/>
                  </a:lnTo>
                  <a:lnTo>
                    <a:pt x="188202" y="48589"/>
                  </a:lnTo>
                  <a:lnTo>
                    <a:pt x="190821" y="52649"/>
                  </a:lnTo>
                  <a:lnTo>
                    <a:pt x="193179" y="56840"/>
                  </a:lnTo>
                  <a:lnTo>
                    <a:pt x="195405" y="61162"/>
                  </a:lnTo>
                  <a:lnTo>
                    <a:pt x="197501" y="65615"/>
                  </a:lnTo>
                  <a:lnTo>
                    <a:pt x="199334" y="70199"/>
                  </a:lnTo>
                  <a:lnTo>
                    <a:pt x="200906" y="74914"/>
                  </a:lnTo>
                  <a:lnTo>
                    <a:pt x="202216" y="79629"/>
                  </a:lnTo>
                  <a:lnTo>
                    <a:pt x="203394" y="84606"/>
                  </a:lnTo>
                  <a:lnTo>
                    <a:pt x="204180" y="89452"/>
                  </a:lnTo>
                  <a:lnTo>
                    <a:pt x="204835" y="94559"/>
                  </a:lnTo>
                  <a:lnTo>
                    <a:pt x="205228" y="99667"/>
                  </a:lnTo>
                  <a:lnTo>
                    <a:pt x="205359" y="104775"/>
                  </a:lnTo>
                  <a:lnTo>
                    <a:pt x="205228" y="110014"/>
                  </a:lnTo>
                  <a:lnTo>
                    <a:pt x="204835" y="115122"/>
                  </a:lnTo>
                  <a:lnTo>
                    <a:pt x="204180" y="120098"/>
                  </a:lnTo>
                  <a:lnTo>
                    <a:pt x="203394" y="125075"/>
                  </a:lnTo>
                  <a:lnTo>
                    <a:pt x="202216" y="129921"/>
                  </a:lnTo>
                  <a:lnTo>
                    <a:pt x="200906" y="134767"/>
                  </a:lnTo>
                  <a:lnTo>
                    <a:pt x="199334" y="139351"/>
                  </a:lnTo>
                  <a:lnTo>
                    <a:pt x="197501" y="143935"/>
                  </a:lnTo>
                  <a:lnTo>
                    <a:pt x="195405" y="148388"/>
                  </a:lnTo>
                  <a:lnTo>
                    <a:pt x="193179" y="152710"/>
                  </a:lnTo>
                  <a:lnTo>
                    <a:pt x="190821" y="157032"/>
                  </a:lnTo>
                  <a:lnTo>
                    <a:pt x="188202" y="161092"/>
                  </a:lnTo>
                  <a:lnTo>
                    <a:pt x="185321" y="165021"/>
                  </a:lnTo>
                  <a:lnTo>
                    <a:pt x="182439" y="168819"/>
                  </a:lnTo>
                  <a:lnTo>
                    <a:pt x="179165" y="172486"/>
                  </a:lnTo>
                  <a:lnTo>
                    <a:pt x="175891" y="176022"/>
                  </a:lnTo>
                  <a:lnTo>
                    <a:pt x="172355" y="179296"/>
                  </a:lnTo>
                  <a:lnTo>
                    <a:pt x="168688" y="182439"/>
                  </a:lnTo>
                  <a:lnTo>
                    <a:pt x="164890" y="185452"/>
                  </a:lnTo>
                  <a:lnTo>
                    <a:pt x="160961" y="188202"/>
                  </a:lnTo>
                  <a:lnTo>
                    <a:pt x="156901" y="190821"/>
                  </a:lnTo>
                  <a:lnTo>
                    <a:pt x="152710" y="193310"/>
                  </a:lnTo>
                  <a:lnTo>
                    <a:pt x="148388" y="195536"/>
                  </a:lnTo>
                  <a:lnTo>
                    <a:pt x="143935" y="197501"/>
                  </a:lnTo>
                  <a:lnTo>
                    <a:pt x="139351" y="199334"/>
                  </a:lnTo>
                  <a:lnTo>
                    <a:pt x="134636" y="200906"/>
                  </a:lnTo>
                  <a:lnTo>
                    <a:pt x="129921" y="202347"/>
                  </a:lnTo>
                  <a:lnTo>
                    <a:pt x="124944" y="203394"/>
                  </a:lnTo>
                  <a:lnTo>
                    <a:pt x="120098" y="204311"/>
                  </a:lnTo>
                  <a:lnTo>
                    <a:pt x="114991" y="204966"/>
                  </a:lnTo>
                  <a:lnTo>
                    <a:pt x="109883" y="205359"/>
                  </a:lnTo>
                  <a:lnTo>
                    <a:pt x="104775" y="205490"/>
                  </a:lnTo>
                  <a:lnTo>
                    <a:pt x="99536" y="205359"/>
                  </a:lnTo>
                  <a:lnTo>
                    <a:pt x="94428" y="204966"/>
                  </a:lnTo>
                  <a:lnTo>
                    <a:pt x="89452" y="204311"/>
                  </a:lnTo>
                  <a:lnTo>
                    <a:pt x="84475" y="203394"/>
                  </a:lnTo>
                  <a:lnTo>
                    <a:pt x="79629" y="202347"/>
                  </a:lnTo>
                  <a:lnTo>
                    <a:pt x="74783" y="200906"/>
                  </a:lnTo>
                  <a:lnTo>
                    <a:pt x="70199" y="199334"/>
                  </a:lnTo>
                  <a:lnTo>
                    <a:pt x="65615" y="197501"/>
                  </a:lnTo>
                  <a:lnTo>
                    <a:pt x="61162" y="195536"/>
                  </a:lnTo>
                  <a:lnTo>
                    <a:pt x="56840" y="193310"/>
                  </a:lnTo>
                  <a:lnTo>
                    <a:pt x="52518" y="190821"/>
                  </a:lnTo>
                  <a:lnTo>
                    <a:pt x="48458" y="188202"/>
                  </a:lnTo>
                  <a:lnTo>
                    <a:pt x="44529" y="185452"/>
                  </a:lnTo>
                  <a:lnTo>
                    <a:pt x="40731" y="182439"/>
                  </a:lnTo>
                  <a:lnTo>
                    <a:pt x="37064" y="179296"/>
                  </a:lnTo>
                  <a:lnTo>
                    <a:pt x="33528" y="176022"/>
                  </a:lnTo>
                  <a:lnTo>
                    <a:pt x="30254" y="172486"/>
                  </a:lnTo>
                  <a:lnTo>
                    <a:pt x="27111" y="168819"/>
                  </a:lnTo>
                  <a:lnTo>
                    <a:pt x="24098" y="165021"/>
                  </a:lnTo>
                  <a:lnTo>
                    <a:pt x="21348" y="161092"/>
                  </a:lnTo>
                  <a:lnTo>
                    <a:pt x="18729" y="157032"/>
                  </a:lnTo>
                  <a:lnTo>
                    <a:pt x="16240" y="152710"/>
                  </a:lnTo>
                  <a:lnTo>
                    <a:pt x="14014" y="148388"/>
                  </a:lnTo>
                  <a:lnTo>
                    <a:pt x="12049" y="143935"/>
                  </a:lnTo>
                  <a:lnTo>
                    <a:pt x="10216" y="139351"/>
                  </a:lnTo>
                  <a:lnTo>
                    <a:pt x="8644" y="134767"/>
                  </a:lnTo>
                  <a:lnTo>
                    <a:pt x="7203" y="129921"/>
                  </a:lnTo>
                  <a:lnTo>
                    <a:pt x="6156" y="125075"/>
                  </a:lnTo>
                  <a:lnTo>
                    <a:pt x="5239" y="120098"/>
                  </a:lnTo>
                  <a:lnTo>
                    <a:pt x="4584" y="115122"/>
                  </a:lnTo>
                  <a:lnTo>
                    <a:pt x="4191" y="110014"/>
                  </a:lnTo>
                  <a:lnTo>
                    <a:pt x="4060" y="104775"/>
                  </a:lnTo>
                  <a:lnTo>
                    <a:pt x="4191" y="99667"/>
                  </a:lnTo>
                  <a:lnTo>
                    <a:pt x="4584" y="94559"/>
                  </a:lnTo>
                  <a:lnTo>
                    <a:pt x="5239" y="89452"/>
                  </a:lnTo>
                  <a:lnTo>
                    <a:pt x="6156" y="84606"/>
                  </a:lnTo>
                  <a:lnTo>
                    <a:pt x="7203" y="79629"/>
                  </a:lnTo>
                  <a:lnTo>
                    <a:pt x="8644" y="74914"/>
                  </a:lnTo>
                  <a:lnTo>
                    <a:pt x="10216" y="70199"/>
                  </a:lnTo>
                  <a:lnTo>
                    <a:pt x="12049" y="65615"/>
                  </a:lnTo>
                  <a:lnTo>
                    <a:pt x="14014" y="61162"/>
                  </a:lnTo>
                  <a:lnTo>
                    <a:pt x="16240" y="56840"/>
                  </a:lnTo>
                  <a:lnTo>
                    <a:pt x="18729" y="52649"/>
                  </a:lnTo>
                  <a:lnTo>
                    <a:pt x="21348" y="48589"/>
                  </a:lnTo>
                  <a:lnTo>
                    <a:pt x="24098" y="44660"/>
                  </a:lnTo>
                  <a:lnTo>
                    <a:pt x="27111" y="40862"/>
                  </a:lnTo>
                  <a:lnTo>
                    <a:pt x="30254" y="37195"/>
                  </a:lnTo>
                  <a:lnTo>
                    <a:pt x="33528" y="33659"/>
                  </a:lnTo>
                  <a:lnTo>
                    <a:pt x="37064" y="30385"/>
                  </a:lnTo>
                  <a:lnTo>
                    <a:pt x="40731" y="27111"/>
                  </a:lnTo>
                  <a:lnTo>
                    <a:pt x="44529" y="24229"/>
                  </a:lnTo>
                  <a:lnTo>
                    <a:pt x="48458" y="21348"/>
                  </a:lnTo>
                  <a:lnTo>
                    <a:pt x="52518" y="18729"/>
                  </a:lnTo>
                  <a:lnTo>
                    <a:pt x="56840" y="16371"/>
                  </a:lnTo>
                  <a:lnTo>
                    <a:pt x="61162" y="14145"/>
                  </a:lnTo>
                  <a:lnTo>
                    <a:pt x="65615" y="12049"/>
                  </a:lnTo>
                  <a:lnTo>
                    <a:pt x="70199" y="10216"/>
                  </a:lnTo>
                  <a:lnTo>
                    <a:pt x="74783" y="8644"/>
                  </a:lnTo>
                  <a:lnTo>
                    <a:pt x="79629" y="7334"/>
                  </a:lnTo>
                  <a:lnTo>
                    <a:pt x="84475" y="6156"/>
                  </a:lnTo>
                  <a:lnTo>
                    <a:pt x="89452" y="5370"/>
                  </a:lnTo>
                  <a:lnTo>
                    <a:pt x="94428" y="4715"/>
                  </a:lnTo>
                  <a:lnTo>
                    <a:pt x="99536" y="4322"/>
                  </a:lnTo>
                  <a:lnTo>
                    <a:pt x="104775" y="4191"/>
                  </a:lnTo>
                  <a:close/>
                  <a:moveTo>
                    <a:pt x="104775" y="0"/>
                  </a:moveTo>
                  <a:lnTo>
                    <a:pt x="99405" y="131"/>
                  </a:lnTo>
                  <a:lnTo>
                    <a:pt x="94036" y="524"/>
                  </a:lnTo>
                  <a:lnTo>
                    <a:pt x="88797" y="1310"/>
                  </a:lnTo>
                  <a:lnTo>
                    <a:pt x="83689" y="2226"/>
                  </a:lnTo>
                  <a:lnTo>
                    <a:pt x="78581" y="3405"/>
                  </a:lnTo>
                  <a:lnTo>
                    <a:pt x="73604" y="4715"/>
                  </a:lnTo>
                  <a:lnTo>
                    <a:pt x="68759" y="6417"/>
                  </a:lnTo>
                  <a:lnTo>
                    <a:pt x="64044" y="8251"/>
                  </a:lnTo>
                  <a:lnTo>
                    <a:pt x="59329" y="10347"/>
                  </a:lnTo>
                  <a:lnTo>
                    <a:pt x="54876" y="12704"/>
                  </a:lnTo>
                  <a:lnTo>
                    <a:pt x="50423" y="15192"/>
                  </a:lnTo>
                  <a:lnTo>
                    <a:pt x="46232" y="17943"/>
                  </a:lnTo>
                  <a:lnTo>
                    <a:pt x="42041" y="20824"/>
                  </a:lnTo>
                  <a:lnTo>
                    <a:pt x="38112" y="23967"/>
                  </a:lnTo>
                  <a:lnTo>
                    <a:pt x="34314" y="27242"/>
                  </a:lnTo>
                  <a:lnTo>
                    <a:pt x="30647" y="30778"/>
                  </a:lnTo>
                  <a:lnTo>
                    <a:pt x="27242" y="34445"/>
                  </a:lnTo>
                  <a:lnTo>
                    <a:pt x="23967" y="38243"/>
                  </a:lnTo>
                  <a:lnTo>
                    <a:pt x="20824" y="42172"/>
                  </a:lnTo>
                  <a:lnTo>
                    <a:pt x="17812" y="46232"/>
                  </a:lnTo>
                  <a:lnTo>
                    <a:pt x="15192" y="50554"/>
                  </a:lnTo>
                  <a:lnTo>
                    <a:pt x="12573" y="54876"/>
                  </a:lnTo>
                  <a:lnTo>
                    <a:pt x="10347" y="59460"/>
                  </a:lnTo>
                  <a:lnTo>
                    <a:pt x="8251" y="64044"/>
                  </a:lnTo>
                  <a:lnTo>
                    <a:pt x="6287" y="68890"/>
                  </a:lnTo>
                  <a:lnTo>
                    <a:pt x="4715" y="73735"/>
                  </a:lnTo>
                  <a:lnTo>
                    <a:pt x="3274" y="78712"/>
                  </a:lnTo>
                  <a:lnTo>
                    <a:pt x="2096" y="83689"/>
                  </a:lnTo>
                  <a:lnTo>
                    <a:pt x="1179" y="88928"/>
                  </a:lnTo>
                  <a:lnTo>
                    <a:pt x="524" y="94167"/>
                  </a:lnTo>
                  <a:lnTo>
                    <a:pt x="131" y="99405"/>
                  </a:lnTo>
                  <a:lnTo>
                    <a:pt x="0" y="104775"/>
                  </a:lnTo>
                  <a:lnTo>
                    <a:pt x="131" y="110145"/>
                  </a:lnTo>
                  <a:lnTo>
                    <a:pt x="524" y="115514"/>
                  </a:lnTo>
                  <a:lnTo>
                    <a:pt x="1179" y="120753"/>
                  </a:lnTo>
                  <a:lnTo>
                    <a:pt x="2096" y="125861"/>
                  </a:lnTo>
                  <a:lnTo>
                    <a:pt x="3274" y="130969"/>
                  </a:lnTo>
                  <a:lnTo>
                    <a:pt x="4715" y="135946"/>
                  </a:lnTo>
                  <a:lnTo>
                    <a:pt x="6287" y="140791"/>
                  </a:lnTo>
                  <a:lnTo>
                    <a:pt x="8251" y="145506"/>
                  </a:lnTo>
                  <a:lnTo>
                    <a:pt x="10347" y="150221"/>
                  </a:lnTo>
                  <a:lnTo>
                    <a:pt x="12573" y="154674"/>
                  </a:lnTo>
                  <a:lnTo>
                    <a:pt x="15192" y="159127"/>
                  </a:lnTo>
                  <a:lnTo>
                    <a:pt x="17812" y="163318"/>
                  </a:lnTo>
                  <a:lnTo>
                    <a:pt x="20824" y="167509"/>
                  </a:lnTo>
                  <a:lnTo>
                    <a:pt x="23967" y="171438"/>
                  </a:lnTo>
                  <a:lnTo>
                    <a:pt x="27242" y="175236"/>
                  </a:lnTo>
                  <a:lnTo>
                    <a:pt x="30647" y="178903"/>
                  </a:lnTo>
                  <a:lnTo>
                    <a:pt x="34314" y="182309"/>
                  </a:lnTo>
                  <a:lnTo>
                    <a:pt x="38112" y="185583"/>
                  </a:lnTo>
                  <a:lnTo>
                    <a:pt x="42041" y="188726"/>
                  </a:lnTo>
                  <a:lnTo>
                    <a:pt x="46232" y="191738"/>
                  </a:lnTo>
                  <a:lnTo>
                    <a:pt x="50423" y="194358"/>
                  </a:lnTo>
                  <a:lnTo>
                    <a:pt x="54876" y="196977"/>
                  </a:lnTo>
                  <a:lnTo>
                    <a:pt x="59329" y="199203"/>
                  </a:lnTo>
                  <a:lnTo>
                    <a:pt x="64044" y="201299"/>
                  </a:lnTo>
                  <a:lnTo>
                    <a:pt x="68759" y="203264"/>
                  </a:lnTo>
                  <a:lnTo>
                    <a:pt x="73604" y="204835"/>
                  </a:lnTo>
                  <a:lnTo>
                    <a:pt x="78581" y="206276"/>
                  </a:lnTo>
                  <a:lnTo>
                    <a:pt x="83689" y="207455"/>
                  </a:lnTo>
                  <a:lnTo>
                    <a:pt x="88797" y="208371"/>
                  </a:lnTo>
                  <a:lnTo>
                    <a:pt x="94036" y="209026"/>
                  </a:lnTo>
                  <a:lnTo>
                    <a:pt x="99405" y="209419"/>
                  </a:lnTo>
                  <a:lnTo>
                    <a:pt x="104775" y="209550"/>
                  </a:lnTo>
                  <a:lnTo>
                    <a:pt x="110145" y="209419"/>
                  </a:lnTo>
                  <a:lnTo>
                    <a:pt x="115383" y="209026"/>
                  </a:lnTo>
                  <a:lnTo>
                    <a:pt x="120622" y="208371"/>
                  </a:lnTo>
                  <a:lnTo>
                    <a:pt x="125861" y="207455"/>
                  </a:lnTo>
                  <a:lnTo>
                    <a:pt x="130838" y="206276"/>
                  </a:lnTo>
                  <a:lnTo>
                    <a:pt x="135815" y="204835"/>
                  </a:lnTo>
                  <a:lnTo>
                    <a:pt x="140660" y="203264"/>
                  </a:lnTo>
                  <a:lnTo>
                    <a:pt x="145506" y="201299"/>
                  </a:lnTo>
                  <a:lnTo>
                    <a:pt x="150090" y="199203"/>
                  </a:lnTo>
                  <a:lnTo>
                    <a:pt x="154674" y="196977"/>
                  </a:lnTo>
                  <a:lnTo>
                    <a:pt x="158996" y="194358"/>
                  </a:lnTo>
                  <a:lnTo>
                    <a:pt x="163318" y="191738"/>
                  </a:lnTo>
                  <a:lnTo>
                    <a:pt x="167378" y="188726"/>
                  </a:lnTo>
                  <a:lnTo>
                    <a:pt x="171307" y="185583"/>
                  </a:lnTo>
                  <a:lnTo>
                    <a:pt x="175105" y="182309"/>
                  </a:lnTo>
                  <a:lnTo>
                    <a:pt x="178772" y="178903"/>
                  </a:lnTo>
                  <a:lnTo>
                    <a:pt x="182309" y="175236"/>
                  </a:lnTo>
                  <a:lnTo>
                    <a:pt x="185583" y="171438"/>
                  </a:lnTo>
                  <a:lnTo>
                    <a:pt x="188726" y="167509"/>
                  </a:lnTo>
                  <a:lnTo>
                    <a:pt x="191607" y="163318"/>
                  </a:lnTo>
                  <a:lnTo>
                    <a:pt x="194358" y="159127"/>
                  </a:lnTo>
                  <a:lnTo>
                    <a:pt x="196846" y="154674"/>
                  </a:lnTo>
                  <a:lnTo>
                    <a:pt x="199203" y="150221"/>
                  </a:lnTo>
                  <a:lnTo>
                    <a:pt x="201299" y="145506"/>
                  </a:lnTo>
                  <a:lnTo>
                    <a:pt x="203133" y="140791"/>
                  </a:lnTo>
                  <a:lnTo>
                    <a:pt x="204835" y="135946"/>
                  </a:lnTo>
                  <a:lnTo>
                    <a:pt x="206145" y="130969"/>
                  </a:lnTo>
                  <a:lnTo>
                    <a:pt x="207324" y="125861"/>
                  </a:lnTo>
                  <a:lnTo>
                    <a:pt x="208240" y="120753"/>
                  </a:lnTo>
                  <a:lnTo>
                    <a:pt x="209026" y="115514"/>
                  </a:lnTo>
                  <a:lnTo>
                    <a:pt x="209419" y="110145"/>
                  </a:lnTo>
                  <a:lnTo>
                    <a:pt x="209550" y="104775"/>
                  </a:lnTo>
                  <a:lnTo>
                    <a:pt x="209419" y="99405"/>
                  </a:lnTo>
                  <a:lnTo>
                    <a:pt x="209026" y="94167"/>
                  </a:lnTo>
                  <a:lnTo>
                    <a:pt x="208240" y="88928"/>
                  </a:lnTo>
                  <a:lnTo>
                    <a:pt x="207324" y="83689"/>
                  </a:lnTo>
                  <a:lnTo>
                    <a:pt x="206145" y="78712"/>
                  </a:lnTo>
                  <a:lnTo>
                    <a:pt x="204835" y="73735"/>
                  </a:lnTo>
                  <a:lnTo>
                    <a:pt x="203133" y="68890"/>
                  </a:lnTo>
                  <a:lnTo>
                    <a:pt x="201299" y="64044"/>
                  </a:lnTo>
                  <a:lnTo>
                    <a:pt x="199203" y="59460"/>
                  </a:lnTo>
                  <a:lnTo>
                    <a:pt x="196846" y="54876"/>
                  </a:lnTo>
                  <a:lnTo>
                    <a:pt x="194358" y="50554"/>
                  </a:lnTo>
                  <a:lnTo>
                    <a:pt x="191607" y="46232"/>
                  </a:lnTo>
                  <a:lnTo>
                    <a:pt x="188726" y="42172"/>
                  </a:lnTo>
                  <a:lnTo>
                    <a:pt x="185583" y="38243"/>
                  </a:lnTo>
                  <a:lnTo>
                    <a:pt x="182309" y="34445"/>
                  </a:lnTo>
                  <a:lnTo>
                    <a:pt x="178772" y="30778"/>
                  </a:lnTo>
                  <a:lnTo>
                    <a:pt x="175105" y="27242"/>
                  </a:lnTo>
                  <a:lnTo>
                    <a:pt x="171307" y="23967"/>
                  </a:lnTo>
                  <a:lnTo>
                    <a:pt x="167378" y="20824"/>
                  </a:lnTo>
                  <a:lnTo>
                    <a:pt x="163318" y="17943"/>
                  </a:lnTo>
                  <a:lnTo>
                    <a:pt x="158996" y="15192"/>
                  </a:lnTo>
                  <a:lnTo>
                    <a:pt x="154674" y="12704"/>
                  </a:lnTo>
                  <a:lnTo>
                    <a:pt x="150090" y="10347"/>
                  </a:lnTo>
                  <a:lnTo>
                    <a:pt x="145506" y="8251"/>
                  </a:lnTo>
                  <a:lnTo>
                    <a:pt x="140660" y="6417"/>
                  </a:lnTo>
                  <a:lnTo>
                    <a:pt x="135815" y="4715"/>
                  </a:lnTo>
                  <a:lnTo>
                    <a:pt x="130838" y="3405"/>
                  </a:lnTo>
                  <a:lnTo>
                    <a:pt x="125861" y="2226"/>
                  </a:lnTo>
                  <a:lnTo>
                    <a:pt x="120622" y="1310"/>
                  </a:lnTo>
                  <a:lnTo>
                    <a:pt x="115383" y="524"/>
                  </a:lnTo>
                  <a:lnTo>
                    <a:pt x="110145" y="131"/>
                  </a:lnTo>
                  <a:lnTo>
                    <a:pt x="10477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523" name="Google Shape;523;p35"/>
          <p:cNvGrpSpPr/>
          <p:nvPr/>
        </p:nvGrpSpPr>
        <p:grpSpPr>
          <a:xfrm>
            <a:off x="3891621" y="3555255"/>
            <a:ext cx="429349" cy="384000"/>
            <a:chOff x="881275" y="238125"/>
            <a:chExt cx="5857425" cy="5238750"/>
          </a:xfrm>
        </p:grpSpPr>
        <p:sp>
          <p:nvSpPr>
            <p:cNvPr id="524" name="Google Shape;524;p35"/>
            <p:cNvSpPr/>
            <p:nvPr/>
          </p:nvSpPr>
          <p:spPr>
            <a:xfrm>
              <a:off x="1968550" y="238125"/>
              <a:ext cx="3682875" cy="5238750"/>
            </a:xfrm>
            <a:custGeom>
              <a:rect b="b" l="l" r="r" t="t"/>
              <a:pathLst>
                <a:path extrusionOk="0" h="209550" w="147315">
                  <a:moveTo>
                    <a:pt x="120663" y="3514"/>
                  </a:moveTo>
                  <a:lnTo>
                    <a:pt x="122274" y="3661"/>
                  </a:lnTo>
                  <a:lnTo>
                    <a:pt x="123738" y="3807"/>
                  </a:lnTo>
                  <a:lnTo>
                    <a:pt x="125203" y="4100"/>
                  </a:lnTo>
                  <a:lnTo>
                    <a:pt x="126521" y="4540"/>
                  </a:lnTo>
                  <a:lnTo>
                    <a:pt x="127839" y="5125"/>
                  </a:lnTo>
                  <a:lnTo>
                    <a:pt x="129157" y="5565"/>
                  </a:lnTo>
                  <a:lnTo>
                    <a:pt x="130475" y="6297"/>
                  </a:lnTo>
                  <a:lnTo>
                    <a:pt x="132378" y="7615"/>
                  </a:lnTo>
                  <a:lnTo>
                    <a:pt x="134282" y="9079"/>
                  </a:lnTo>
                  <a:lnTo>
                    <a:pt x="135893" y="10836"/>
                  </a:lnTo>
                  <a:lnTo>
                    <a:pt x="137357" y="12740"/>
                  </a:lnTo>
                  <a:lnTo>
                    <a:pt x="138675" y="14936"/>
                  </a:lnTo>
                  <a:lnTo>
                    <a:pt x="139846" y="17279"/>
                  </a:lnTo>
                  <a:lnTo>
                    <a:pt x="141018" y="19915"/>
                  </a:lnTo>
                  <a:lnTo>
                    <a:pt x="141897" y="22698"/>
                  </a:lnTo>
                  <a:lnTo>
                    <a:pt x="142482" y="25626"/>
                  </a:lnTo>
                  <a:lnTo>
                    <a:pt x="143068" y="28701"/>
                  </a:lnTo>
                  <a:lnTo>
                    <a:pt x="143507" y="32069"/>
                  </a:lnTo>
                  <a:lnTo>
                    <a:pt x="143800" y="35584"/>
                  </a:lnTo>
                  <a:lnTo>
                    <a:pt x="143800" y="39245"/>
                  </a:lnTo>
                  <a:lnTo>
                    <a:pt x="143800" y="43199"/>
                  </a:lnTo>
                  <a:lnTo>
                    <a:pt x="143507" y="47152"/>
                  </a:lnTo>
                  <a:lnTo>
                    <a:pt x="143068" y="51399"/>
                  </a:lnTo>
                  <a:lnTo>
                    <a:pt x="142482" y="55792"/>
                  </a:lnTo>
                  <a:lnTo>
                    <a:pt x="141750" y="60332"/>
                  </a:lnTo>
                  <a:lnTo>
                    <a:pt x="140725" y="64871"/>
                  </a:lnTo>
                  <a:lnTo>
                    <a:pt x="139700" y="69557"/>
                  </a:lnTo>
                  <a:lnTo>
                    <a:pt x="138382" y="74390"/>
                  </a:lnTo>
                  <a:lnTo>
                    <a:pt x="137064" y="79075"/>
                  </a:lnTo>
                  <a:lnTo>
                    <a:pt x="135453" y="83908"/>
                  </a:lnTo>
                  <a:lnTo>
                    <a:pt x="133696" y="88887"/>
                  </a:lnTo>
                  <a:lnTo>
                    <a:pt x="131939" y="93719"/>
                  </a:lnTo>
                  <a:lnTo>
                    <a:pt x="129889" y="98698"/>
                  </a:lnTo>
                  <a:lnTo>
                    <a:pt x="127839" y="103677"/>
                  </a:lnTo>
                  <a:lnTo>
                    <a:pt x="125496" y="108656"/>
                  </a:lnTo>
                  <a:lnTo>
                    <a:pt x="123006" y="113781"/>
                  </a:lnTo>
                  <a:lnTo>
                    <a:pt x="120517" y="118760"/>
                  </a:lnTo>
                  <a:lnTo>
                    <a:pt x="117881" y="123738"/>
                  </a:lnTo>
                  <a:lnTo>
                    <a:pt x="115099" y="128717"/>
                  </a:lnTo>
                  <a:lnTo>
                    <a:pt x="112170" y="133550"/>
                  </a:lnTo>
                  <a:lnTo>
                    <a:pt x="109095" y="138382"/>
                  </a:lnTo>
                  <a:lnTo>
                    <a:pt x="106166" y="143068"/>
                  </a:lnTo>
                  <a:lnTo>
                    <a:pt x="102945" y="147754"/>
                  </a:lnTo>
                  <a:lnTo>
                    <a:pt x="99723" y="152147"/>
                  </a:lnTo>
                  <a:lnTo>
                    <a:pt x="96501" y="156540"/>
                  </a:lnTo>
                  <a:lnTo>
                    <a:pt x="93280" y="160787"/>
                  </a:lnTo>
                  <a:lnTo>
                    <a:pt x="89912" y="164741"/>
                  </a:lnTo>
                  <a:lnTo>
                    <a:pt x="86544" y="168694"/>
                  </a:lnTo>
                  <a:lnTo>
                    <a:pt x="83176" y="172502"/>
                  </a:lnTo>
                  <a:lnTo>
                    <a:pt x="79661" y="176163"/>
                  </a:lnTo>
                  <a:lnTo>
                    <a:pt x="76147" y="179531"/>
                  </a:lnTo>
                  <a:lnTo>
                    <a:pt x="72632" y="182752"/>
                  </a:lnTo>
                  <a:lnTo>
                    <a:pt x="69118" y="185974"/>
                  </a:lnTo>
                  <a:lnTo>
                    <a:pt x="65604" y="188903"/>
                  </a:lnTo>
                  <a:lnTo>
                    <a:pt x="62089" y="191538"/>
                  </a:lnTo>
                  <a:lnTo>
                    <a:pt x="58721" y="194028"/>
                  </a:lnTo>
                  <a:lnTo>
                    <a:pt x="55353" y="196224"/>
                  </a:lnTo>
                  <a:lnTo>
                    <a:pt x="51985" y="198274"/>
                  </a:lnTo>
                  <a:lnTo>
                    <a:pt x="48763" y="200032"/>
                  </a:lnTo>
                  <a:lnTo>
                    <a:pt x="45688" y="201642"/>
                  </a:lnTo>
                  <a:lnTo>
                    <a:pt x="42467" y="202960"/>
                  </a:lnTo>
                  <a:lnTo>
                    <a:pt x="39538" y="203985"/>
                  </a:lnTo>
                  <a:lnTo>
                    <a:pt x="36609" y="204864"/>
                  </a:lnTo>
                  <a:lnTo>
                    <a:pt x="33827" y="205450"/>
                  </a:lnTo>
                  <a:lnTo>
                    <a:pt x="31045" y="205889"/>
                  </a:lnTo>
                  <a:lnTo>
                    <a:pt x="28409" y="206036"/>
                  </a:lnTo>
                  <a:lnTo>
                    <a:pt x="25773" y="205889"/>
                  </a:lnTo>
                  <a:lnTo>
                    <a:pt x="23430" y="205596"/>
                  </a:lnTo>
                  <a:lnTo>
                    <a:pt x="21087" y="205010"/>
                  </a:lnTo>
                  <a:lnTo>
                    <a:pt x="18891" y="204278"/>
                  </a:lnTo>
                  <a:lnTo>
                    <a:pt x="16840" y="203253"/>
                  </a:lnTo>
                  <a:lnTo>
                    <a:pt x="14790" y="201935"/>
                  </a:lnTo>
                  <a:lnTo>
                    <a:pt x="13033" y="200471"/>
                  </a:lnTo>
                  <a:lnTo>
                    <a:pt x="11422" y="198714"/>
                  </a:lnTo>
                  <a:lnTo>
                    <a:pt x="9812" y="196664"/>
                  </a:lnTo>
                  <a:lnTo>
                    <a:pt x="8494" y="194614"/>
                  </a:lnTo>
                  <a:lnTo>
                    <a:pt x="7322" y="192271"/>
                  </a:lnTo>
                  <a:lnTo>
                    <a:pt x="6297" y="189635"/>
                  </a:lnTo>
                  <a:lnTo>
                    <a:pt x="5419" y="186852"/>
                  </a:lnTo>
                  <a:lnTo>
                    <a:pt x="4686" y="183924"/>
                  </a:lnTo>
                  <a:lnTo>
                    <a:pt x="4101" y="180702"/>
                  </a:lnTo>
                  <a:lnTo>
                    <a:pt x="3661" y="177481"/>
                  </a:lnTo>
                  <a:lnTo>
                    <a:pt x="3515" y="173966"/>
                  </a:lnTo>
                  <a:lnTo>
                    <a:pt x="3368" y="170159"/>
                  </a:lnTo>
                  <a:lnTo>
                    <a:pt x="3515" y="166351"/>
                  </a:lnTo>
                  <a:lnTo>
                    <a:pt x="3808" y="162251"/>
                  </a:lnTo>
                  <a:lnTo>
                    <a:pt x="4101" y="158151"/>
                  </a:lnTo>
                  <a:lnTo>
                    <a:pt x="4833" y="153758"/>
                  </a:lnTo>
                  <a:lnTo>
                    <a:pt x="5565" y="149218"/>
                  </a:lnTo>
                  <a:lnTo>
                    <a:pt x="6444" y="144532"/>
                  </a:lnTo>
                  <a:lnTo>
                    <a:pt x="7615" y="139846"/>
                  </a:lnTo>
                  <a:lnTo>
                    <a:pt x="8787" y="135160"/>
                  </a:lnTo>
                  <a:lnTo>
                    <a:pt x="10251" y="130328"/>
                  </a:lnTo>
                  <a:lnTo>
                    <a:pt x="11715" y="125496"/>
                  </a:lnTo>
                  <a:lnTo>
                    <a:pt x="13472" y="120663"/>
                  </a:lnTo>
                  <a:lnTo>
                    <a:pt x="15376" y="115684"/>
                  </a:lnTo>
                  <a:lnTo>
                    <a:pt x="17280" y="110706"/>
                  </a:lnTo>
                  <a:lnTo>
                    <a:pt x="19476" y="105727"/>
                  </a:lnTo>
                  <a:lnTo>
                    <a:pt x="21673" y="100748"/>
                  </a:lnTo>
                  <a:lnTo>
                    <a:pt x="24162" y="95769"/>
                  </a:lnTo>
                  <a:lnTo>
                    <a:pt x="26652" y="90790"/>
                  </a:lnTo>
                  <a:lnTo>
                    <a:pt x="29434" y="85812"/>
                  </a:lnTo>
                  <a:lnTo>
                    <a:pt x="32216" y="80833"/>
                  </a:lnTo>
                  <a:lnTo>
                    <a:pt x="35145" y="75854"/>
                  </a:lnTo>
                  <a:lnTo>
                    <a:pt x="38074" y="71168"/>
                  </a:lnTo>
                  <a:lnTo>
                    <a:pt x="41149" y="66336"/>
                  </a:lnTo>
                  <a:lnTo>
                    <a:pt x="44224" y="61796"/>
                  </a:lnTo>
                  <a:lnTo>
                    <a:pt x="47446" y="57403"/>
                  </a:lnTo>
                  <a:lnTo>
                    <a:pt x="50667" y="53010"/>
                  </a:lnTo>
                  <a:lnTo>
                    <a:pt x="54035" y="48763"/>
                  </a:lnTo>
                  <a:lnTo>
                    <a:pt x="57257" y="44663"/>
                  </a:lnTo>
                  <a:lnTo>
                    <a:pt x="60625" y="40856"/>
                  </a:lnTo>
                  <a:lnTo>
                    <a:pt x="64139" y="37048"/>
                  </a:lnTo>
                  <a:lnTo>
                    <a:pt x="67507" y="33387"/>
                  </a:lnTo>
                  <a:lnTo>
                    <a:pt x="71022" y="30019"/>
                  </a:lnTo>
                  <a:lnTo>
                    <a:pt x="74536" y="26651"/>
                  </a:lnTo>
                  <a:lnTo>
                    <a:pt x="78051" y="23576"/>
                  </a:lnTo>
                  <a:lnTo>
                    <a:pt x="81565" y="20647"/>
                  </a:lnTo>
                  <a:lnTo>
                    <a:pt x="85079" y="17865"/>
                  </a:lnTo>
                  <a:lnTo>
                    <a:pt x="89765" y="14497"/>
                  </a:lnTo>
                  <a:lnTo>
                    <a:pt x="94451" y="11568"/>
                  </a:lnTo>
                  <a:lnTo>
                    <a:pt x="98991" y="9225"/>
                  </a:lnTo>
                  <a:lnTo>
                    <a:pt x="103384" y="7175"/>
                  </a:lnTo>
                  <a:lnTo>
                    <a:pt x="105434" y="6297"/>
                  </a:lnTo>
                  <a:lnTo>
                    <a:pt x="107484" y="5565"/>
                  </a:lnTo>
                  <a:lnTo>
                    <a:pt x="109534" y="4832"/>
                  </a:lnTo>
                  <a:lnTo>
                    <a:pt x="111584" y="4393"/>
                  </a:lnTo>
                  <a:lnTo>
                    <a:pt x="113634" y="3954"/>
                  </a:lnTo>
                  <a:lnTo>
                    <a:pt x="115538" y="3661"/>
                  </a:lnTo>
                  <a:lnTo>
                    <a:pt x="117295" y="3514"/>
                  </a:lnTo>
                  <a:close/>
                  <a:moveTo>
                    <a:pt x="119345" y="0"/>
                  </a:moveTo>
                  <a:lnTo>
                    <a:pt x="116417" y="146"/>
                  </a:lnTo>
                  <a:lnTo>
                    <a:pt x="113488" y="439"/>
                  </a:lnTo>
                  <a:lnTo>
                    <a:pt x="110413" y="1171"/>
                  </a:lnTo>
                  <a:lnTo>
                    <a:pt x="107191" y="2050"/>
                  </a:lnTo>
                  <a:lnTo>
                    <a:pt x="103970" y="3075"/>
                  </a:lnTo>
                  <a:lnTo>
                    <a:pt x="100602" y="4540"/>
                  </a:lnTo>
                  <a:lnTo>
                    <a:pt x="97234" y="6150"/>
                  </a:lnTo>
                  <a:lnTo>
                    <a:pt x="93719" y="8054"/>
                  </a:lnTo>
                  <a:lnTo>
                    <a:pt x="90205" y="10104"/>
                  </a:lnTo>
                  <a:lnTo>
                    <a:pt x="86690" y="12594"/>
                  </a:lnTo>
                  <a:lnTo>
                    <a:pt x="83029" y="15229"/>
                  </a:lnTo>
                  <a:lnTo>
                    <a:pt x="79368" y="18012"/>
                  </a:lnTo>
                  <a:lnTo>
                    <a:pt x="75854" y="20940"/>
                  </a:lnTo>
                  <a:lnTo>
                    <a:pt x="72193" y="24016"/>
                  </a:lnTo>
                  <a:lnTo>
                    <a:pt x="68679" y="27384"/>
                  </a:lnTo>
                  <a:lnTo>
                    <a:pt x="65164" y="30898"/>
                  </a:lnTo>
                  <a:lnTo>
                    <a:pt x="61650" y="34559"/>
                  </a:lnTo>
                  <a:lnTo>
                    <a:pt x="58135" y="38366"/>
                  </a:lnTo>
                  <a:lnTo>
                    <a:pt x="54767" y="42466"/>
                  </a:lnTo>
                  <a:lnTo>
                    <a:pt x="51253" y="46567"/>
                  </a:lnTo>
                  <a:lnTo>
                    <a:pt x="48031" y="50813"/>
                  </a:lnTo>
                  <a:lnTo>
                    <a:pt x="44663" y="55206"/>
                  </a:lnTo>
                  <a:lnTo>
                    <a:pt x="41442" y="59746"/>
                  </a:lnTo>
                  <a:lnTo>
                    <a:pt x="38220" y="64432"/>
                  </a:lnTo>
                  <a:lnTo>
                    <a:pt x="35145" y="69264"/>
                  </a:lnTo>
                  <a:lnTo>
                    <a:pt x="32070" y="74097"/>
                  </a:lnTo>
                  <a:lnTo>
                    <a:pt x="29141" y="79075"/>
                  </a:lnTo>
                  <a:lnTo>
                    <a:pt x="26359" y="84201"/>
                  </a:lnTo>
                  <a:lnTo>
                    <a:pt x="23577" y="89180"/>
                  </a:lnTo>
                  <a:lnTo>
                    <a:pt x="21087" y="94305"/>
                  </a:lnTo>
                  <a:lnTo>
                    <a:pt x="18598" y="99430"/>
                  </a:lnTo>
                  <a:lnTo>
                    <a:pt x="16255" y="104409"/>
                  </a:lnTo>
                  <a:lnTo>
                    <a:pt x="14058" y="109534"/>
                  </a:lnTo>
                  <a:lnTo>
                    <a:pt x="12008" y="114513"/>
                  </a:lnTo>
                  <a:lnTo>
                    <a:pt x="10104" y="119492"/>
                  </a:lnTo>
                  <a:lnTo>
                    <a:pt x="8494" y="124471"/>
                  </a:lnTo>
                  <a:lnTo>
                    <a:pt x="6883" y="129449"/>
                  </a:lnTo>
                  <a:lnTo>
                    <a:pt x="5419" y="134282"/>
                  </a:lnTo>
                  <a:lnTo>
                    <a:pt x="4101" y="139114"/>
                  </a:lnTo>
                  <a:lnTo>
                    <a:pt x="3076" y="143947"/>
                  </a:lnTo>
                  <a:lnTo>
                    <a:pt x="2050" y="148633"/>
                  </a:lnTo>
                  <a:lnTo>
                    <a:pt x="1318" y="153172"/>
                  </a:lnTo>
                  <a:lnTo>
                    <a:pt x="733" y="157712"/>
                  </a:lnTo>
                  <a:lnTo>
                    <a:pt x="293" y="162105"/>
                  </a:lnTo>
                  <a:lnTo>
                    <a:pt x="0" y="166498"/>
                  </a:lnTo>
                  <a:lnTo>
                    <a:pt x="0" y="170598"/>
                  </a:lnTo>
                  <a:lnTo>
                    <a:pt x="0" y="174552"/>
                  </a:lnTo>
                  <a:lnTo>
                    <a:pt x="293" y="178359"/>
                  </a:lnTo>
                  <a:lnTo>
                    <a:pt x="733" y="181874"/>
                  </a:lnTo>
                  <a:lnTo>
                    <a:pt x="1465" y="185242"/>
                  </a:lnTo>
                  <a:lnTo>
                    <a:pt x="2197" y="188463"/>
                  </a:lnTo>
                  <a:lnTo>
                    <a:pt x="3222" y="191392"/>
                  </a:lnTo>
                  <a:lnTo>
                    <a:pt x="4393" y="194174"/>
                  </a:lnTo>
                  <a:lnTo>
                    <a:pt x="5711" y="196810"/>
                  </a:lnTo>
                  <a:lnTo>
                    <a:pt x="7322" y="199153"/>
                  </a:lnTo>
                  <a:lnTo>
                    <a:pt x="8933" y="201203"/>
                  </a:lnTo>
                  <a:lnTo>
                    <a:pt x="10837" y="203107"/>
                  </a:lnTo>
                  <a:lnTo>
                    <a:pt x="12887" y="204718"/>
                  </a:lnTo>
                  <a:lnTo>
                    <a:pt x="15083" y="206182"/>
                  </a:lnTo>
                  <a:lnTo>
                    <a:pt x="16548" y="206914"/>
                  </a:lnTo>
                  <a:lnTo>
                    <a:pt x="18012" y="207646"/>
                  </a:lnTo>
                  <a:lnTo>
                    <a:pt x="19623" y="208232"/>
                  </a:lnTo>
                  <a:lnTo>
                    <a:pt x="21087" y="208671"/>
                  </a:lnTo>
                  <a:lnTo>
                    <a:pt x="22844" y="209111"/>
                  </a:lnTo>
                  <a:lnTo>
                    <a:pt x="24455" y="209257"/>
                  </a:lnTo>
                  <a:lnTo>
                    <a:pt x="26212" y="209404"/>
                  </a:lnTo>
                  <a:lnTo>
                    <a:pt x="27970" y="209550"/>
                  </a:lnTo>
                  <a:lnTo>
                    <a:pt x="30020" y="209404"/>
                  </a:lnTo>
                  <a:lnTo>
                    <a:pt x="31923" y="209257"/>
                  </a:lnTo>
                  <a:lnTo>
                    <a:pt x="33973" y="208964"/>
                  </a:lnTo>
                  <a:lnTo>
                    <a:pt x="36170" y="208525"/>
                  </a:lnTo>
                  <a:lnTo>
                    <a:pt x="38220" y="207939"/>
                  </a:lnTo>
                  <a:lnTo>
                    <a:pt x="40417" y="207353"/>
                  </a:lnTo>
                  <a:lnTo>
                    <a:pt x="42760" y="206621"/>
                  </a:lnTo>
                  <a:lnTo>
                    <a:pt x="44956" y="205743"/>
                  </a:lnTo>
                  <a:lnTo>
                    <a:pt x="47299" y="204718"/>
                  </a:lnTo>
                  <a:lnTo>
                    <a:pt x="49642" y="203546"/>
                  </a:lnTo>
                  <a:lnTo>
                    <a:pt x="54328" y="200910"/>
                  </a:lnTo>
                  <a:lnTo>
                    <a:pt x="59160" y="197835"/>
                  </a:lnTo>
                  <a:lnTo>
                    <a:pt x="64139" y="194321"/>
                  </a:lnTo>
                  <a:lnTo>
                    <a:pt x="67800" y="191538"/>
                  </a:lnTo>
                  <a:lnTo>
                    <a:pt x="71461" y="188610"/>
                  </a:lnTo>
                  <a:lnTo>
                    <a:pt x="74975" y="185388"/>
                  </a:lnTo>
                  <a:lnTo>
                    <a:pt x="78490" y="182166"/>
                  </a:lnTo>
                  <a:lnTo>
                    <a:pt x="82004" y="178652"/>
                  </a:lnTo>
                  <a:lnTo>
                    <a:pt x="85519" y="174845"/>
                  </a:lnTo>
                  <a:lnTo>
                    <a:pt x="89033" y="171037"/>
                  </a:lnTo>
                  <a:lnTo>
                    <a:pt x="92548" y="167084"/>
                  </a:lnTo>
                  <a:lnTo>
                    <a:pt x="95916" y="162983"/>
                  </a:lnTo>
                  <a:lnTo>
                    <a:pt x="99284" y="158737"/>
                  </a:lnTo>
                  <a:lnTo>
                    <a:pt x="102505" y="154344"/>
                  </a:lnTo>
                  <a:lnTo>
                    <a:pt x="105727" y="149804"/>
                  </a:lnTo>
                  <a:lnTo>
                    <a:pt x="108948" y="145118"/>
                  </a:lnTo>
                  <a:lnTo>
                    <a:pt x="112024" y="140286"/>
                  </a:lnTo>
                  <a:lnTo>
                    <a:pt x="115099" y="135453"/>
                  </a:lnTo>
                  <a:lnTo>
                    <a:pt x="118028" y="130475"/>
                  </a:lnTo>
                  <a:lnTo>
                    <a:pt x="120956" y="125349"/>
                  </a:lnTo>
                  <a:lnTo>
                    <a:pt x="123592" y="120224"/>
                  </a:lnTo>
                  <a:lnTo>
                    <a:pt x="126228" y="115245"/>
                  </a:lnTo>
                  <a:lnTo>
                    <a:pt x="128717" y="110120"/>
                  </a:lnTo>
                  <a:lnTo>
                    <a:pt x="130914" y="104995"/>
                  </a:lnTo>
                  <a:lnTo>
                    <a:pt x="133110" y="100016"/>
                  </a:lnTo>
                  <a:lnTo>
                    <a:pt x="135160" y="94891"/>
                  </a:lnTo>
                  <a:lnTo>
                    <a:pt x="137064" y="89912"/>
                  </a:lnTo>
                  <a:lnTo>
                    <a:pt x="138821" y="84933"/>
                  </a:lnTo>
                  <a:lnTo>
                    <a:pt x="140286" y="80101"/>
                  </a:lnTo>
                  <a:lnTo>
                    <a:pt x="141750" y="75122"/>
                  </a:lnTo>
                  <a:lnTo>
                    <a:pt x="143068" y="70289"/>
                  </a:lnTo>
                  <a:lnTo>
                    <a:pt x="144093" y="65603"/>
                  </a:lnTo>
                  <a:lnTo>
                    <a:pt x="145118" y="60917"/>
                  </a:lnTo>
                  <a:lnTo>
                    <a:pt x="145850" y="56378"/>
                  </a:lnTo>
                  <a:lnTo>
                    <a:pt x="146436" y="51838"/>
                  </a:lnTo>
                  <a:lnTo>
                    <a:pt x="146875" y="47299"/>
                  </a:lnTo>
                  <a:lnTo>
                    <a:pt x="147168" y="43052"/>
                  </a:lnTo>
                  <a:lnTo>
                    <a:pt x="147315" y="38952"/>
                  </a:lnTo>
                  <a:lnTo>
                    <a:pt x="147168" y="34998"/>
                  </a:lnTo>
                  <a:lnTo>
                    <a:pt x="146875" y="31191"/>
                  </a:lnTo>
                  <a:lnTo>
                    <a:pt x="146436" y="27676"/>
                  </a:lnTo>
                  <a:lnTo>
                    <a:pt x="145850" y="24308"/>
                  </a:lnTo>
                  <a:lnTo>
                    <a:pt x="144972" y="21087"/>
                  </a:lnTo>
                  <a:lnTo>
                    <a:pt x="143947" y="18158"/>
                  </a:lnTo>
                  <a:lnTo>
                    <a:pt x="142775" y="15376"/>
                  </a:lnTo>
                  <a:lnTo>
                    <a:pt x="141457" y="12740"/>
                  </a:lnTo>
                  <a:lnTo>
                    <a:pt x="139993" y="10397"/>
                  </a:lnTo>
                  <a:lnTo>
                    <a:pt x="138236" y="8347"/>
                  </a:lnTo>
                  <a:lnTo>
                    <a:pt x="136332" y="6443"/>
                  </a:lnTo>
                  <a:lnTo>
                    <a:pt x="134428" y="4686"/>
                  </a:lnTo>
                  <a:lnTo>
                    <a:pt x="132232" y="3368"/>
                  </a:lnTo>
                  <a:lnTo>
                    <a:pt x="129889" y="2050"/>
                  </a:lnTo>
                  <a:lnTo>
                    <a:pt x="127399" y="1171"/>
                  </a:lnTo>
                  <a:lnTo>
                    <a:pt x="124764" y="586"/>
                  </a:lnTo>
                  <a:lnTo>
                    <a:pt x="122128" y="146"/>
                  </a:lnTo>
                  <a:lnTo>
                    <a:pt x="11934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25" name="Google Shape;525;p35"/>
            <p:cNvSpPr/>
            <p:nvPr/>
          </p:nvSpPr>
          <p:spPr>
            <a:xfrm>
              <a:off x="1968550" y="238125"/>
              <a:ext cx="3679225" cy="5235100"/>
            </a:xfrm>
            <a:custGeom>
              <a:rect b="b" l="l" r="r" t="t"/>
              <a:pathLst>
                <a:path extrusionOk="0" h="209404" w="147169">
                  <a:moveTo>
                    <a:pt x="29873" y="3514"/>
                  </a:moveTo>
                  <a:lnTo>
                    <a:pt x="31777" y="3661"/>
                  </a:lnTo>
                  <a:lnTo>
                    <a:pt x="33681" y="3954"/>
                  </a:lnTo>
                  <a:lnTo>
                    <a:pt x="35584" y="4393"/>
                  </a:lnTo>
                  <a:lnTo>
                    <a:pt x="37634" y="4832"/>
                  </a:lnTo>
                  <a:lnTo>
                    <a:pt x="39684" y="5565"/>
                  </a:lnTo>
                  <a:lnTo>
                    <a:pt x="41735" y="6297"/>
                  </a:lnTo>
                  <a:lnTo>
                    <a:pt x="43931" y="7175"/>
                  </a:lnTo>
                  <a:lnTo>
                    <a:pt x="48178" y="9225"/>
                  </a:lnTo>
                  <a:lnTo>
                    <a:pt x="52717" y="11568"/>
                  </a:lnTo>
                  <a:lnTo>
                    <a:pt x="57403" y="14497"/>
                  </a:lnTo>
                  <a:lnTo>
                    <a:pt x="62089" y="17865"/>
                  </a:lnTo>
                  <a:lnTo>
                    <a:pt x="65604" y="20647"/>
                  </a:lnTo>
                  <a:lnTo>
                    <a:pt x="69118" y="23576"/>
                  </a:lnTo>
                  <a:lnTo>
                    <a:pt x="72632" y="26651"/>
                  </a:lnTo>
                  <a:lnTo>
                    <a:pt x="76147" y="30019"/>
                  </a:lnTo>
                  <a:lnTo>
                    <a:pt x="79661" y="33387"/>
                  </a:lnTo>
                  <a:lnTo>
                    <a:pt x="83176" y="37048"/>
                  </a:lnTo>
                  <a:lnTo>
                    <a:pt x="86544" y="40856"/>
                  </a:lnTo>
                  <a:lnTo>
                    <a:pt x="89912" y="44663"/>
                  </a:lnTo>
                  <a:lnTo>
                    <a:pt x="93280" y="48763"/>
                  </a:lnTo>
                  <a:lnTo>
                    <a:pt x="96501" y="53010"/>
                  </a:lnTo>
                  <a:lnTo>
                    <a:pt x="99723" y="57403"/>
                  </a:lnTo>
                  <a:lnTo>
                    <a:pt x="102945" y="61796"/>
                  </a:lnTo>
                  <a:lnTo>
                    <a:pt x="106166" y="66336"/>
                  </a:lnTo>
                  <a:lnTo>
                    <a:pt x="109095" y="71168"/>
                  </a:lnTo>
                  <a:lnTo>
                    <a:pt x="112170" y="75854"/>
                  </a:lnTo>
                  <a:lnTo>
                    <a:pt x="115099" y="80833"/>
                  </a:lnTo>
                  <a:lnTo>
                    <a:pt x="117881" y="85958"/>
                  </a:lnTo>
                  <a:lnTo>
                    <a:pt x="120663" y="90937"/>
                  </a:lnTo>
                  <a:lnTo>
                    <a:pt x="123153" y="96062"/>
                  </a:lnTo>
                  <a:lnTo>
                    <a:pt x="125642" y="101187"/>
                  </a:lnTo>
                  <a:lnTo>
                    <a:pt x="127985" y="106166"/>
                  </a:lnTo>
                  <a:lnTo>
                    <a:pt x="130035" y="111145"/>
                  </a:lnTo>
                  <a:lnTo>
                    <a:pt x="132085" y="116124"/>
                  </a:lnTo>
                  <a:lnTo>
                    <a:pt x="133843" y="120956"/>
                  </a:lnTo>
                  <a:lnTo>
                    <a:pt x="135600" y="125789"/>
                  </a:lnTo>
                  <a:lnTo>
                    <a:pt x="137064" y="130621"/>
                  </a:lnTo>
                  <a:lnTo>
                    <a:pt x="138528" y="135307"/>
                  </a:lnTo>
                  <a:lnTo>
                    <a:pt x="139700" y="139993"/>
                  </a:lnTo>
                  <a:lnTo>
                    <a:pt x="140725" y="144386"/>
                  </a:lnTo>
                  <a:lnTo>
                    <a:pt x="141750" y="148925"/>
                  </a:lnTo>
                  <a:lnTo>
                    <a:pt x="142482" y="153172"/>
                  </a:lnTo>
                  <a:lnTo>
                    <a:pt x="143068" y="157419"/>
                  </a:lnTo>
                  <a:lnTo>
                    <a:pt x="143507" y="161519"/>
                  </a:lnTo>
                  <a:lnTo>
                    <a:pt x="143800" y="165473"/>
                  </a:lnTo>
                  <a:lnTo>
                    <a:pt x="143947" y="169280"/>
                  </a:lnTo>
                  <a:lnTo>
                    <a:pt x="143947" y="172941"/>
                  </a:lnTo>
                  <a:lnTo>
                    <a:pt x="143654" y="176602"/>
                  </a:lnTo>
                  <a:lnTo>
                    <a:pt x="143361" y="179970"/>
                  </a:lnTo>
                  <a:lnTo>
                    <a:pt x="142775" y="183192"/>
                  </a:lnTo>
                  <a:lnTo>
                    <a:pt x="142043" y="186120"/>
                  </a:lnTo>
                  <a:lnTo>
                    <a:pt x="141164" y="189049"/>
                  </a:lnTo>
                  <a:lnTo>
                    <a:pt x="140139" y="191685"/>
                  </a:lnTo>
                  <a:lnTo>
                    <a:pt x="138968" y="194174"/>
                  </a:lnTo>
                  <a:lnTo>
                    <a:pt x="137650" y="196371"/>
                  </a:lnTo>
                  <a:lnTo>
                    <a:pt x="136039" y="198421"/>
                  </a:lnTo>
                  <a:lnTo>
                    <a:pt x="134428" y="200325"/>
                  </a:lnTo>
                  <a:lnTo>
                    <a:pt x="132525" y="201789"/>
                  </a:lnTo>
                  <a:lnTo>
                    <a:pt x="130475" y="203253"/>
                  </a:lnTo>
                  <a:lnTo>
                    <a:pt x="128278" y="204278"/>
                  </a:lnTo>
                  <a:lnTo>
                    <a:pt x="125935" y="205157"/>
                  </a:lnTo>
                  <a:lnTo>
                    <a:pt x="123446" y="205743"/>
                  </a:lnTo>
                  <a:lnTo>
                    <a:pt x="120956" y="206036"/>
                  </a:lnTo>
                  <a:lnTo>
                    <a:pt x="118320" y="206036"/>
                  </a:lnTo>
                  <a:lnTo>
                    <a:pt x="115538" y="205889"/>
                  </a:lnTo>
                  <a:lnTo>
                    <a:pt x="112756" y="205450"/>
                  </a:lnTo>
                  <a:lnTo>
                    <a:pt x="109827" y="204718"/>
                  </a:lnTo>
                  <a:lnTo>
                    <a:pt x="106898" y="203839"/>
                  </a:lnTo>
                  <a:lnTo>
                    <a:pt x="103823" y="202668"/>
                  </a:lnTo>
                  <a:lnTo>
                    <a:pt x="100748" y="201350"/>
                  </a:lnTo>
                  <a:lnTo>
                    <a:pt x="97527" y="199739"/>
                  </a:lnTo>
                  <a:lnTo>
                    <a:pt x="94305" y="197982"/>
                  </a:lnTo>
                  <a:lnTo>
                    <a:pt x="91083" y="195931"/>
                  </a:lnTo>
                  <a:lnTo>
                    <a:pt x="87862" y="193735"/>
                  </a:lnTo>
                  <a:lnTo>
                    <a:pt x="84494" y="191246"/>
                  </a:lnTo>
                  <a:lnTo>
                    <a:pt x="81126" y="188610"/>
                  </a:lnTo>
                  <a:lnTo>
                    <a:pt x="77758" y="185827"/>
                  </a:lnTo>
                  <a:lnTo>
                    <a:pt x="74390" y="182752"/>
                  </a:lnTo>
                  <a:lnTo>
                    <a:pt x="71022" y="179531"/>
                  </a:lnTo>
                  <a:lnTo>
                    <a:pt x="67654" y="176163"/>
                  </a:lnTo>
                  <a:lnTo>
                    <a:pt x="64286" y="172648"/>
                  </a:lnTo>
                  <a:lnTo>
                    <a:pt x="60918" y="168987"/>
                  </a:lnTo>
                  <a:lnTo>
                    <a:pt x="57550" y="165033"/>
                  </a:lnTo>
                  <a:lnTo>
                    <a:pt x="54182" y="161080"/>
                  </a:lnTo>
                  <a:lnTo>
                    <a:pt x="50960" y="156833"/>
                  </a:lnTo>
                  <a:lnTo>
                    <a:pt x="47592" y="152440"/>
                  </a:lnTo>
                  <a:lnTo>
                    <a:pt x="44517" y="148047"/>
                  </a:lnTo>
                  <a:lnTo>
                    <a:pt x="41295" y="143361"/>
                  </a:lnTo>
                  <a:lnTo>
                    <a:pt x="38220" y="138675"/>
                  </a:lnTo>
                  <a:lnTo>
                    <a:pt x="35145" y="133696"/>
                  </a:lnTo>
                  <a:lnTo>
                    <a:pt x="32216" y="128717"/>
                  </a:lnTo>
                  <a:lnTo>
                    <a:pt x="29434" y="123738"/>
                  </a:lnTo>
                  <a:lnTo>
                    <a:pt x="26652" y="118760"/>
                  </a:lnTo>
                  <a:lnTo>
                    <a:pt x="24162" y="113781"/>
                  </a:lnTo>
                  <a:lnTo>
                    <a:pt x="21673" y="108656"/>
                  </a:lnTo>
                  <a:lnTo>
                    <a:pt x="19476" y="103677"/>
                  </a:lnTo>
                  <a:lnTo>
                    <a:pt x="17280" y="98698"/>
                  </a:lnTo>
                  <a:lnTo>
                    <a:pt x="15376" y="93719"/>
                  </a:lnTo>
                  <a:lnTo>
                    <a:pt x="13472" y="88887"/>
                  </a:lnTo>
                  <a:lnTo>
                    <a:pt x="11715" y="83908"/>
                  </a:lnTo>
                  <a:lnTo>
                    <a:pt x="10251" y="79075"/>
                  </a:lnTo>
                  <a:lnTo>
                    <a:pt x="8787" y="74390"/>
                  </a:lnTo>
                  <a:lnTo>
                    <a:pt x="7615" y="69557"/>
                  </a:lnTo>
                  <a:lnTo>
                    <a:pt x="6444" y="64871"/>
                  </a:lnTo>
                  <a:lnTo>
                    <a:pt x="5565" y="60332"/>
                  </a:lnTo>
                  <a:lnTo>
                    <a:pt x="4833" y="55792"/>
                  </a:lnTo>
                  <a:lnTo>
                    <a:pt x="4101" y="51399"/>
                  </a:lnTo>
                  <a:lnTo>
                    <a:pt x="3808" y="47152"/>
                  </a:lnTo>
                  <a:lnTo>
                    <a:pt x="3515" y="43199"/>
                  </a:lnTo>
                  <a:lnTo>
                    <a:pt x="3368" y="39245"/>
                  </a:lnTo>
                  <a:lnTo>
                    <a:pt x="3515" y="35584"/>
                  </a:lnTo>
                  <a:lnTo>
                    <a:pt x="3661" y="32069"/>
                  </a:lnTo>
                  <a:lnTo>
                    <a:pt x="4101" y="28701"/>
                  </a:lnTo>
                  <a:lnTo>
                    <a:pt x="4686" y="25626"/>
                  </a:lnTo>
                  <a:lnTo>
                    <a:pt x="5419" y="22698"/>
                  </a:lnTo>
                  <a:lnTo>
                    <a:pt x="6297" y="19915"/>
                  </a:lnTo>
                  <a:lnTo>
                    <a:pt x="7322" y="17279"/>
                  </a:lnTo>
                  <a:lnTo>
                    <a:pt x="8494" y="14936"/>
                  </a:lnTo>
                  <a:lnTo>
                    <a:pt x="9812" y="12740"/>
                  </a:lnTo>
                  <a:lnTo>
                    <a:pt x="11422" y="10836"/>
                  </a:lnTo>
                  <a:lnTo>
                    <a:pt x="13033" y="9079"/>
                  </a:lnTo>
                  <a:lnTo>
                    <a:pt x="14790" y="7615"/>
                  </a:lnTo>
                  <a:lnTo>
                    <a:pt x="16840" y="6297"/>
                  </a:lnTo>
                  <a:lnTo>
                    <a:pt x="18012" y="5565"/>
                  </a:lnTo>
                  <a:lnTo>
                    <a:pt x="19330" y="5125"/>
                  </a:lnTo>
                  <a:lnTo>
                    <a:pt x="20648" y="4540"/>
                  </a:lnTo>
                  <a:lnTo>
                    <a:pt x="22112" y="4100"/>
                  </a:lnTo>
                  <a:lnTo>
                    <a:pt x="23577" y="3807"/>
                  </a:lnTo>
                  <a:lnTo>
                    <a:pt x="25041" y="3661"/>
                  </a:lnTo>
                  <a:lnTo>
                    <a:pt x="26505" y="3514"/>
                  </a:lnTo>
                  <a:close/>
                  <a:moveTo>
                    <a:pt x="27823" y="0"/>
                  </a:moveTo>
                  <a:lnTo>
                    <a:pt x="25041" y="146"/>
                  </a:lnTo>
                  <a:lnTo>
                    <a:pt x="22405" y="586"/>
                  </a:lnTo>
                  <a:lnTo>
                    <a:pt x="19769" y="1171"/>
                  </a:lnTo>
                  <a:lnTo>
                    <a:pt x="17426" y="2050"/>
                  </a:lnTo>
                  <a:lnTo>
                    <a:pt x="15083" y="3368"/>
                  </a:lnTo>
                  <a:lnTo>
                    <a:pt x="12887" y="4686"/>
                  </a:lnTo>
                  <a:lnTo>
                    <a:pt x="10837" y="6443"/>
                  </a:lnTo>
                  <a:lnTo>
                    <a:pt x="8933" y="8347"/>
                  </a:lnTo>
                  <a:lnTo>
                    <a:pt x="7322" y="10397"/>
                  </a:lnTo>
                  <a:lnTo>
                    <a:pt x="5711" y="12740"/>
                  </a:lnTo>
                  <a:lnTo>
                    <a:pt x="4393" y="15376"/>
                  </a:lnTo>
                  <a:lnTo>
                    <a:pt x="3222" y="18158"/>
                  </a:lnTo>
                  <a:lnTo>
                    <a:pt x="2197" y="21087"/>
                  </a:lnTo>
                  <a:lnTo>
                    <a:pt x="1465" y="24308"/>
                  </a:lnTo>
                  <a:lnTo>
                    <a:pt x="733" y="27676"/>
                  </a:lnTo>
                  <a:lnTo>
                    <a:pt x="293" y="31191"/>
                  </a:lnTo>
                  <a:lnTo>
                    <a:pt x="0" y="34998"/>
                  </a:lnTo>
                  <a:lnTo>
                    <a:pt x="0" y="38952"/>
                  </a:lnTo>
                  <a:lnTo>
                    <a:pt x="0" y="43052"/>
                  </a:lnTo>
                  <a:lnTo>
                    <a:pt x="293" y="47299"/>
                  </a:lnTo>
                  <a:lnTo>
                    <a:pt x="733" y="51838"/>
                  </a:lnTo>
                  <a:lnTo>
                    <a:pt x="1318" y="56378"/>
                  </a:lnTo>
                  <a:lnTo>
                    <a:pt x="2050" y="60917"/>
                  </a:lnTo>
                  <a:lnTo>
                    <a:pt x="3076" y="65603"/>
                  </a:lnTo>
                  <a:lnTo>
                    <a:pt x="4101" y="70289"/>
                  </a:lnTo>
                  <a:lnTo>
                    <a:pt x="5419" y="75122"/>
                  </a:lnTo>
                  <a:lnTo>
                    <a:pt x="6883" y="80101"/>
                  </a:lnTo>
                  <a:lnTo>
                    <a:pt x="8494" y="84933"/>
                  </a:lnTo>
                  <a:lnTo>
                    <a:pt x="10104" y="89912"/>
                  </a:lnTo>
                  <a:lnTo>
                    <a:pt x="12008" y="94891"/>
                  </a:lnTo>
                  <a:lnTo>
                    <a:pt x="14058" y="100016"/>
                  </a:lnTo>
                  <a:lnTo>
                    <a:pt x="16255" y="104995"/>
                  </a:lnTo>
                  <a:lnTo>
                    <a:pt x="18598" y="110120"/>
                  </a:lnTo>
                  <a:lnTo>
                    <a:pt x="21087" y="115245"/>
                  </a:lnTo>
                  <a:lnTo>
                    <a:pt x="23577" y="120224"/>
                  </a:lnTo>
                  <a:lnTo>
                    <a:pt x="26359" y="125349"/>
                  </a:lnTo>
                  <a:lnTo>
                    <a:pt x="29141" y="130475"/>
                  </a:lnTo>
                  <a:lnTo>
                    <a:pt x="31777" y="134868"/>
                  </a:lnTo>
                  <a:lnTo>
                    <a:pt x="34413" y="139114"/>
                  </a:lnTo>
                  <a:lnTo>
                    <a:pt x="37049" y="143361"/>
                  </a:lnTo>
                  <a:lnTo>
                    <a:pt x="39831" y="147461"/>
                  </a:lnTo>
                  <a:lnTo>
                    <a:pt x="42613" y="151415"/>
                  </a:lnTo>
                  <a:lnTo>
                    <a:pt x="45395" y="155369"/>
                  </a:lnTo>
                  <a:lnTo>
                    <a:pt x="48324" y="159030"/>
                  </a:lnTo>
                  <a:lnTo>
                    <a:pt x="51253" y="162690"/>
                  </a:lnTo>
                  <a:lnTo>
                    <a:pt x="54182" y="166351"/>
                  </a:lnTo>
                  <a:lnTo>
                    <a:pt x="57110" y="169719"/>
                  </a:lnTo>
                  <a:lnTo>
                    <a:pt x="60039" y="173087"/>
                  </a:lnTo>
                  <a:lnTo>
                    <a:pt x="62968" y="176163"/>
                  </a:lnTo>
                  <a:lnTo>
                    <a:pt x="66043" y="179238"/>
                  </a:lnTo>
                  <a:lnTo>
                    <a:pt x="68972" y="182166"/>
                  </a:lnTo>
                  <a:lnTo>
                    <a:pt x="71900" y="184949"/>
                  </a:lnTo>
                  <a:lnTo>
                    <a:pt x="74975" y="187731"/>
                  </a:lnTo>
                  <a:lnTo>
                    <a:pt x="77904" y="190220"/>
                  </a:lnTo>
                  <a:lnTo>
                    <a:pt x="80979" y="192563"/>
                  </a:lnTo>
                  <a:lnTo>
                    <a:pt x="83908" y="194760"/>
                  </a:lnTo>
                  <a:lnTo>
                    <a:pt x="86837" y="196957"/>
                  </a:lnTo>
                  <a:lnTo>
                    <a:pt x="89765" y="198860"/>
                  </a:lnTo>
                  <a:lnTo>
                    <a:pt x="92694" y="200617"/>
                  </a:lnTo>
                  <a:lnTo>
                    <a:pt x="95623" y="202228"/>
                  </a:lnTo>
                  <a:lnTo>
                    <a:pt x="98405" y="203693"/>
                  </a:lnTo>
                  <a:lnTo>
                    <a:pt x="101187" y="205010"/>
                  </a:lnTo>
                  <a:lnTo>
                    <a:pt x="103970" y="206182"/>
                  </a:lnTo>
                  <a:lnTo>
                    <a:pt x="106752" y="207207"/>
                  </a:lnTo>
                  <a:lnTo>
                    <a:pt x="109388" y="207939"/>
                  </a:lnTo>
                  <a:lnTo>
                    <a:pt x="112024" y="208525"/>
                  </a:lnTo>
                  <a:lnTo>
                    <a:pt x="114513" y="209111"/>
                  </a:lnTo>
                  <a:lnTo>
                    <a:pt x="117002" y="209257"/>
                  </a:lnTo>
                  <a:lnTo>
                    <a:pt x="119492" y="209404"/>
                  </a:lnTo>
                  <a:lnTo>
                    <a:pt x="121249" y="209404"/>
                  </a:lnTo>
                  <a:lnTo>
                    <a:pt x="122860" y="209257"/>
                  </a:lnTo>
                  <a:lnTo>
                    <a:pt x="124617" y="208964"/>
                  </a:lnTo>
                  <a:lnTo>
                    <a:pt x="126228" y="208671"/>
                  </a:lnTo>
                  <a:lnTo>
                    <a:pt x="127692" y="208232"/>
                  </a:lnTo>
                  <a:lnTo>
                    <a:pt x="129303" y="207646"/>
                  </a:lnTo>
                  <a:lnTo>
                    <a:pt x="130767" y="206914"/>
                  </a:lnTo>
                  <a:lnTo>
                    <a:pt x="132232" y="206182"/>
                  </a:lnTo>
                  <a:lnTo>
                    <a:pt x="134428" y="204718"/>
                  </a:lnTo>
                  <a:lnTo>
                    <a:pt x="136478" y="203107"/>
                  </a:lnTo>
                  <a:lnTo>
                    <a:pt x="138236" y="201203"/>
                  </a:lnTo>
                  <a:lnTo>
                    <a:pt x="139993" y="199007"/>
                  </a:lnTo>
                  <a:lnTo>
                    <a:pt x="141457" y="196664"/>
                  </a:lnTo>
                  <a:lnTo>
                    <a:pt x="142775" y="194028"/>
                  </a:lnTo>
                  <a:lnTo>
                    <a:pt x="143947" y="191246"/>
                  </a:lnTo>
                  <a:lnTo>
                    <a:pt x="144825" y="188317"/>
                  </a:lnTo>
                  <a:lnTo>
                    <a:pt x="145704" y="185095"/>
                  </a:lnTo>
                  <a:lnTo>
                    <a:pt x="146290" y="181727"/>
                  </a:lnTo>
                  <a:lnTo>
                    <a:pt x="146729" y="178213"/>
                  </a:lnTo>
                  <a:lnTo>
                    <a:pt x="147022" y="174552"/>
                  </a:lnTo>
                  <a:lnTo>
                    <a:pt x="147168" y="170744"/>
                  </a:lnTo>
                  <a:lnTo>
                    <a:pt x="147022" y="166644"/>
                  </a:lnTo>
                  <a:lnTo>
                    <a:pt x="146875" y="162544"/>
                  </a:lnTo>
                  <a:lnTo>
                    <a:pt x="146436" y="158297"/>
                  </a:lnTo>
                  <a:lnTo>
                    <a:pt x="145850" y="153904"/>
                  </a:lnTo>
                  <a:lnTo>
                    <a:pt x="145118" y="149511"/>
                  </a:lnTo>
                  <a:lnTo>
                    <a:pt x="144239" y="144825"/>
                  </a:lnTo>
                  <a:lnTo>
                    <a:pt x="143214" y="140139"/>
                  </a:lnTo>
                  <a:lnTo>
                    <a:pt x="141897" y="135453"/>
                  </a:lnTo>
                  <a:lnTo>
                    <a:pt x="140579" y="130475"/>
                  </a:lnTo>
                  <a:lnTo>
                    <a:pt x="138968" y="125642"/>
                  </a:lnTo>
                  <a:lnTo>
                    <a:pt x="137357" y="120517"/>
                  </a:lnTo>
                  <a:lnTo>
                    <a:pt x="135453" y="115538"/>
                  </a:lnTo>
                  <a:lnTo>
                    <a:pt x="133403" y="110413"/>
                  </a:lnTo>
                  <a:lnTo>
                    <a:pt x="131207" y="105288"/>
                  </a:lnTo>
                  <a:lnTo>
                    <a:pt x="128864" y="100016"/>
                  </a:lnTo>
                  <a:lnTo>
                    <a:pt x="126374" y="94891"/>
                  </a:lnTo>
                  <a:lnTo>
                    <a:pt x="123738" y="89619"/>
                  </a:lnTo>
                  <a:lnTo>
                    <a:pt x="120956" y="84347"/>
                  </a:lnTo>
                  <a:lnTo>
                    <a:pt x="118028" y="79075"/>
                  </a:lnTo>
                  <a:lnTo>
                    <a:pt x="115099" y="74097"/>
                  </a:lnTo>
                  <a:lnTo>
                    <a:pt x="112024" y="69264"/>
                  </a:lnTo>
                  <a:lnTo>
                    <a:pt x="108948" y="64432"/>
                  </a:lnTo>
                  <a:lnTo>
                    <a:pt x="105727" y="59746"/>
                  </a:lnTo>
                  <a:lnTo>
                    <a:pt x="102505" y="55206"/>
                  </a:lnTo>
                  <a:lnTo>
                    <a:pt x="99284" y="50813"/>
                  </a:lnTo>
                  <a:lnTo>
                    <a:pt x="95916" y="46567"/>
                  </a:lnTo>
                  <a:lnTo>
                    <a:pt x="92548" y="42466"/>
                  </a:lnTo>
                  <a:lnTo>
                    <a:pt x="89033" y="38366"/>
                  </a:lnTo>
                  <a:lnTo>
                    <a:pt x="85519" y="34559"/>
                  </a:lnTo>
                  <a:lnTo>
                    <a:pt x="82004" y="30898"/>
                  </a:lnTo>
                  <a:lnTo>
                    <a:pt x="78490" y="27384"/>
                  </a:lnTo>
                  <a:lnTo>
                    <a:pt x="74975" y="24016"/>
                  </a:lnTo>
                  <a:lnTo>
                    <a:pt x="71461" y="20940"/>
                  </a:lnTo>
                  <a:lnTo>
                    <a:pt x="67800" y="18012"/>
                  </a:lnTo>
                  <a:lnTo>
                    <a:pt x="64139" y="15229"/>
                  </a:lnTo>
                  <a:lnTo>
                    <a:pt x="60625" y="12594"/>
                  </a:lnTo>
                  <a:lnTo>
                    <a:pt x="56964" y="10104"/>
                  </a:lnTo>
                  <a:lnTo>
                    <a:pt x="53449" y="8054"/>
                  </a:lnTo>
                  <a:lnTo>
                    <a:pt x="49935" y="6150"/>
                  </a:lnTo>
                  <a:lnTo>
                    <a:pt x="46567" y="4540"/>
                  </a:lnTo>
                  <a:lnTo>
                    <a:pt x="43199" y="3075"/>
                  </a:lnTo>
                  <a:lnTo>
                    <a:pt x="39977" y="2050"/>
                  </a:lnTo>
                  <a:lnTo>
                    <a:pt x="36756" y="1171"/>
                  </a:lnTo>
                  <a:lnTo>
                    <a:pt x="33681" y="439"/>
                  </a:lnTo>
                  <a:lnTo>
                    <a:pt x="30752" y="146"/>
                  </a:lnTo>
                  <a:lnTo>
                    <a:pt x="2782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26" name="Google Shape;526;p35"/>
            <p:cNvSpPr/>
            <p:nvPr/>
          </p:nvSpPr>
          <p:spPr>
            <a:xfrm>
              <a:off x="881275" y="1574350"/>
              <a:ext cx="5857425" cy="2566300"/>
            </a:xfrm>
            <a:custGeom>
              <a:rect b="b" l="l" r="r" t="t"/>
              <a:pathLst>
                <a:path extrusionOk="0" h="102652" w="234297">
                  <a:moveTo>
                    <a:pt x="123006" y="3515"/>
                  </a:moveTo>
                  <a:lnTo>
                    <a:pt x="128717" y="3661"/>
                  </a:lnTo>
                  <a:lnTo>
                    <a:pt x="134428" y="3954"/>
                  </a:lnTo>
                  <a:lnTo>
                    <a:pt x="139992" y="4393"/>
                  </a:lnTo>
                  <a:lnTo>
                    <a:pt x="145411" y="4979"/>
                  </a:lnTo>
                  <a:lnTo>
                    <a:pt x="150829" y="5565"/>
                  </a:lnTo>
                  <a:lnTo>
                    <a:pt x="156100" y="6297"/>
                  </a:lnTo>
                  <a:lnTo>
                    <a:pt x="161372" y="7176"/>
                  </a:lnTo>
                  <a:lnTo>
                    <a:pt x="166351" y="8201"/>
                  </a:lnTo>
                  <a:lnTo>
                    <a:pt x="171183" y="9226"/>
                  </a:lnTo>
                  <a:lnTo>
                    <a:pt x="176016" y="10397"/>
                  </a:lnTo>
                  <a:lnTo>
                    <a:pt x="180555" y="11569"/>
                  </a:lnTo>
                  <a:lnTo>
                    <a:pt x="185095" y="13033"/>
                  </a:lnTo>
                  <a:lnTo>
                    <a:pt x="189341" y="14351"/>
                  </a:lnTo>
                  <a:lnTo>
                    <a:pt x="193441" y="15962"/>
                  </a:lnTo>
                  <a:lnTo>
                    <a:pt x="197395" y="17426"/>
                  </a:lnTo>
                  <a:lnTo>
                    <a:pt x="201203" y="19183"/>
                  </a:lnTo>
                  <a:lnTo>
                    <a:pt x="204717" y="20941"/>
                  </a:lnTo>
                  <a:lnTo>
                    <a:pt x="208231" y="22698"/>
                  </a:lnTo>
                  <a:lnTo>
                    <a:pt x="211307" y="24601"/>
                  </a:lnTo>
                  <a:lnTo>
                    <a:pt x="214235" y="26505"/>
                  </a:lnTo>
                  <a:lnTo>
                    <a:pt x="217018" y="28555"/>
                  </a:lnTo>
                  <a:lnTo>
                    <a:pt x="219507" y="30605"/>
                  </a:lnTo>
                  <a:lnTo>
                    <a:pt x="221850" y="32655"/>
                  </a:lnTo>
                  <a:lnTo>
                    <a:pt x="223900" y="34852"/>
                  </a:lnTo>
                  <a:lnTo>
                    <a:pt x="225657" y="37048"/>
                  </a:lnTo>
                  <a:lnTo>
                    <a:pt x="227268" y="39391"/>
                  </a:lnTo>
                  <a:lnTo>
                    <a:pt x="228440" y="41734"/>
                  </a:lnTo>
                  <a:lnTo>
                    <a:pt x="229465" y="44077"/>
                  </a:lnTo>
                  <a:lnTo>
                    <a:pt x="230197" y="46420"/>
                  </a:lnTo>
                  <a:lnTo>
                    <a:pt x="230636" y="48910"/>
                  </a:lnTo>
                  <a:lnTo>
                    <a:pt x="230783" y="51253"/>
                  </a:lnTo>
                  <a:lnTo>
                    <a:pt x="230636" y="53742"/>
                  </a:lnTo>
                  <a:lnTo>
                    <a:pt x="230197" y="56232"/>
                  </a:lnTo>
                  <a:lnTo>
                    <a:pt x="229465" y="58575"/>
                  </a:lnTo>
                  <a:lnTo>
                    <a:pt x="228440" y="60918"/>
                  </a:lnTo>
                  <a:lnTo>
                    <a:pt x="227268" y="63261"/>
                  </a:lnTo>
                  <a:lnTo>
                    <a:pt x="225657" y="65457"/>
                  </a:lnTo>
                  <a:lnTo>
                    <a:pt x="223900" y="67800"/>
                  </a:lnTo>
                  <a:lnTo>
                    <a:pt x="221850" y="69850"/>
                  </a:lnTo>
                  <a:lnTo>
                    <a:pt x="219507" y="72047"/>
                  </a:lnTo>
                  <a:lnTo>
                    <a:pt x="217018" y="74097"/>
                  </a:lnTo>
                  <a:lnTo>
                    <a:pt x="214235" y="76147"/>
                  </a:lnTo>
                  <a:lnTo>
                    <a:pt x="211307" y="78051"/>
                  </a:lnTo>
                  <a:lnTo>
                    <a:pt x="208231" y="79954"/>
                  </a:lnTo>
                  <a:lnTo>
                    <a:pt x="204717" y="81711"/>
                  </a:lnTo>
                  <a:lnTo>
                    <a:pt x="201203" y="83469"/>
                  </a:lnTo>
                  <a:lnTo>
                    <a:pt x="197395" y="85080"/>
                  </a:lnTo>
                  <a:lnTo>
                    <a:pt x="193441" y="86690"/>
                  </a:lnTo>
                  <a:lnTo>
                    <a:pt x="189341" y="88155"/>
                  </a:lnTo>
                  <a:lnTo>
                    <a:pt x="185095" y="89619"/>
                  </a:lnTo>
                  <a:lnTo>
                    <a:pt x="180555" y="90937"/>
                  </a:lnTo>
                  <a:lnTo>
                    <a:pt x="176016" y="92255"/>
                  </a:lnTo>
                  <a:lnTo>
                    <a:pt x="171183" y="93426"/>
                  </a:lnTo>
                  <a:lnTo>
                    <a:pt x="166351" y="94451"/>
                  </a:lnTo>
                  <a:lnTo>
                    <a:pt x="161372" y="95330"/>
                  </a:lnTo>
                  <a:lnTo>
                    <a:pt x="156100" y="96209"/>
                  </a:lnTo>
                  <a:lnTo>
                    <a:pt x="150829" y="96941"/>
                  </a:lnTo>
                  <a:lnTo>
                    <a:pt x="145411" y="97673"/>
                  </a:lnTo>
                  <a:lnTo>
                    <a:pt x="139992" y="98112"/>
                  </a:lnTo>
                  <a:lnTo>
                    <a:pt x="134428" y="98552"/>
                  </a:lnTo>
                  <a:lnTo>
                    <a:pt x="128717" y="98845"/>
                  </a:lnTo>
                  <a:lnTo>
                    <a:pt x="123006" y="99137"/>
                  </a:lnTo>
                  <a:lnTo>
                    <a:pt x="111291" y="99137"/>
                  </a:lnTo>
                  <a:lnTo>
                    <a:pt x="105434" y="98845"/>
                  </a:lnTo>
                  <a:lnTo>
                    <a:pt x="99869" y="98552"/>
                  </a:lnTo>
                  <a:lnTo>
                    <a:pt x="94158" y="98112"/>
                  </a:lnTo>
                  <a:lnTo>
                    <a:pt x="88740" y="97673"/>
                  </a:lnTo>
                  <a:lnTo>
                    <a:pt x="83322" y="96941"/>
                  </a:lnTo>
                  <a:lnTo>
                    <a:pt x="78050" y="96209"/>
                  </a:lnTo>
                  <a:lnTo>
                    <a:pt x="72925" y="95330"/>
                  </a:lnTo>
                  <a:lnTo>
                    <a:pt x="67800" y="94451"/>
                  </a:lnTo>
                  <a:lnTo>
                    <a:pt x="62967" y="93426"/>
                  </a:lnTo>
                  <a:lnTo>
                    <a:pt x="58135" y="92255"/>
                  </a:lnTo>
                  <a:lnTo>
                    <a:pt x="53595" y="90937"/>
                  </a:lnTo>
                  <a:lnTo>
                    <a:pt x="49056" y="89619"/>
                  </a:lnTo>
                  <a:lnTo>
                    <a:pt x="44809" y="88155"/>
                  </a:lnTo>
                  <a:lnTo>
                    <a:pt x="40709" y="86690"/>
                  </a:lnTo>
                  <a:lnTo>
                    <a:pt x="36755" y="85080"/>
                  </a:lnTo>
                  <a:lnTo>
                    <a:pt x="32948" y="83469"/>
                  </a:lnTo>
                  <a:lnTo>
                    <a:pt x="29434" y="81711"/>
                  </a:lnTo>
                  <a:lnTo>
                    <a:pt x="26066" y="79954"/>
                  </a:lnTo>
                  <a:lnTo>
                    <a:pt x="22844" y="78051"/>
                  </a:lnTo>
                  <a:lnTo>
                    <a:pt x="19915" y="76147"/>
                  </a:lnTo>
                  <a:lnTo>
                    <a:pt x="17133" y="74097"/>
                  </a:lnTo>
                  <a:lnTo>
                    <a:pt x="14644" y="72047"/>
                  </a:lnTo>
                  <a:lnTo>
                    <a:pt x="12301" y="69850"/>
                  </a:lnTo>
                  <a:lnTo>
                    <a:pt x="10397" y="67800"/>
                  </a:lnTo>
                  <a:lnTo>
                    <a:pt x="8493" y="65457"/>
                  </a:lnTo>
                  <a:lnTo>
                    <a:pt x="7029" y="63261"/>
                  </a:lnTo>
                  <a:lnTo>
                    <a:pt x="5711" y="60918"/>
                  </a:lnTo>
                  <a:lnTo>
                    <a:pt x="4686" y="58575"/>
                  </a:lnTo>
                  <a:lnTo>
                    <a:pt x="3954" y="56232"/>
                  </a:lnTo>
                  <a:lnTo>
                    <a:pt x="3514" y="53742"/>
                  </a:lnTo>
                  <a:lnTo>
                    <a:pt x="3368" y="51253"/>
                  </a:lnTo>
                  <a:lnTo>
                    <a:pt x="3514" y="48910"/>
                  </a:lnTo>
                  <a:lnTo>
                    <a:pt x="3954" y="46420"/>
                  </a:lnTo>
                  <a:lnTo>
                    <a:pt x="4686" y="44077"/>
                  </a:lnTo>
                  <a:lnTo>
                    <a:pt x="5711" y="41734"/>
                  </a:lnTo>
                  <a:lnTo>
                    <a:pt x="7029" y="39391"/>
                  </a:lnTo>
                  <a:lnTo>
                    <a:pt x="8493" y="37048"/>
                  </a:lnTo>
                  <a:lnTo>
                    <a:pt x="10397" y="34852"/>
                  </a:lnTo>
                  <a:lnTo>
                    <a:pt x="12301" y="32655"/>
                  </a:lnTo>
                  <a:lnTo>
                    <a:pt x="14644" y="30605"/>
                  </a:lnTo>
                  <a:lnTo>
                    <a:pt x="17133" y="28555"/>
                  </a:lnTo>
                  <a:lnTo>
                    <a:pt x="19915" y="26505"/>
                  </a:lnTo>
                  <a:lnTo>
                    <a:pt x="22844" y="24601"/>
                  </a:lnTo>
                  <a:lnTo>
                    <a:pt x="26066" y="22698"/>
                  </a:lnTo>
                  <a:lnTo>
                    <a:pt x="29434" y="20941"/>
                  </a:lnTo>
                  <a:lnTo>
                    <a:pt x="32948" y="19183"/>
                  </a:lnTo>
                  <a:lnTo>
                    <a:pt x="36755" y="17426"/>
                  </a:lnTo>
                  <a:lnTo>
                    <a:pt x="40709" y="15962"/>
                  </a:lnTo>
                  <a:lnTo>
                    <a:pt x="44809" y="14351"/>
                  </a:lnTo>
                  <a:lnTo>
                    <a:pt x="49056" y="13033"/>
                  </a:lnTo>
                  <a:lnTo>
                    <a:pt x="53595" y="11569"/>
                  </a:lnTo>
                  <a:lnTo>
                    <a:pt x="58135" y="10397"/>
                  </a:lnTo>
                  <a:lnTo>
                    <a:pt x="62967" y="9226"/>
                  </a:lnTo>
                  <a:lnTo>
                    <a:pt x="67800" y="8201"/>
                  </a:lnTo>
                  <a:lnTo>
                    <a:pt x="72925" y="7176"/>
                  </a:lnTo>
                  <a:lnTo>
                    <a:pt x="78050" y="6297"/>
                  </a:lnTo>
                  <a:lnTo>
                    <a:pt x="83322" y="5565"/>
                  </a:lnTo>
                  <a:lnTo>
                    <a:pt x="88740" y="4979"/>
                  </a:lnTo>
                  <a:lnTo>
                    <a:pt x="94158" y="4393"/>
                  </a:lnTo>
                  <a:lnTo>
                    <a:pt x="99869" y="3954"/>
                  </a:lnTo>
                  <a:lnTo>
                    <a:pt x="105434" y="3661"/>
                  </a:lnTo>
                  <a:lnTo>
                    <a:pt x="111291" y="3515"/>
                  </a:lnTo>
                  <a:close/>
                  <a:moveTo>
                    <a:pt x="111145" y="0"/>
                  </a:moveTo>
                  <a:lnTo>
                    <a:pt x="105141" y="293"/>
                  </a:lnTo>
                  <a:lnTo>
                    <a:pt x="99283" y="586"/>
                  </a:lnTo>
                  <a:lnTo>
                    <a:pt x="93572" y="1025"/>
                  </a:lnTo>
                  <a:lnTo>
                    <a:pt x="87861" y="1611"/>
                  </a:lnTo>
                  <a:lnTo>
                    <a:pt x="82297" y="2343"/>
                  </a:lnTo>
                  <a:lnTo>
                    <a:pt x="76879" y="3075"/>
                  </a:lnTo>
                  <a:lnTo>
                    <a:pt x="71607" y="4100"/>
                  </a:lnTo>
                  <a:lnTo>
                    <a:pt x="66335" y="5125"/>
                  </a:lnTo>
                  <a:lnTo>
                    <a:pt x="61357" y="6150"/>
                  </a:lnTo>
                  <a:lnTo>
                    <a:pt x="56378" y="7468"/>
                  </a:lnTo>
                  <a:lnTo>
                    <a:pt x="51692" y="8786"/>
                  </a:lnTo>
                  <a:lnTo>
                    <a:pt x="47006" y="10251"/>
                  </a:lnTo>
                  <a:lnTo>
                    <a:pt x="42613" y="11715"/>
                  </a:lnTo>
                  <a:lnTo>
                    <a:pt x="38366" y="13326"/>
                  </a:lnTo>
                  <a:lnTo>
                    <a:pt x="34266" y="15083"/>
                  </a:lnTo>
                  <a:lnTo>
                    <a:pt x="30459" y="16840"/>
                  </a:lnTo>
                  <a:lnTo>
                    <a:pt x="26798" y="18744"/>
                  </a:lnTo>
                  <a:lnTo>
                    <a:pt x="23283" y="20648"/>
                  </a:lnTo>
                  <a:lnTo>
                    <a:pt x="19915" y="22698"/>
                  </a:lnTo>
                  <a:lnTo>
                    <a:pt x="16987" y="24748"/>
                  </a:lnTo>
                  <a:lnTo>
                    <a:pt x="14058" y="26798"/>
                  </a:lnTo>
                  <a:lnTo>
                    <a:pt x="11568" y="29141"/>
                  </a:lnTo>
                  <a:lnTo>
                    <a:pt x="9225" y="31337"/>
                  </a:lnTo>
                  <a:lnTo>
                    <a:pt x="7029" y="33680"/>
                  </a:lnTo>
                  <a:lnTo>
                    <a:pt x="5272" y="36023"/>
                  </a:lnTo>
                  <a:lnTo>
                    <a:pt x="3661" y="38513"/>
                  </a:lnTo>
                  <a:lnTo>
                    <a:pt x="2343" y="41002"/>
                  </a:lnTo>
                  <a:lnTo>
                    <a:pt x="1318" y="43492"/>
                  </a:lnTo>
                  <a:lnTo>
                    <a:pt x="586" y="46128"/>
                  </a:lnTo>
                  <a:lnTo>
                    <a:pt x="146" y="48617"/>
                  </a:lnTo>
                  <a:lnTo>
                    <a:pt x="0" y="51253"/>
                  </a:lnTo>
                  <a:lnTo>
                    <a:pt x="146" y="53889"/>
                  </a:lnTo>
                  <a:lnTo>
                    <a:pt x="586" y="56524"/>
                  </a:lnTo>
                  <a:lnTo>
                    <a:pt x="1318" y="59160"/>
                  </a:lnTo>
                  <a:lnTo>
                    <a:pt x="2343" y="61650"/>
                  </a:lnTo>
                  <a:lnTo>
                    <a:pt x="3661" y="64139"/>
                  </a:lnTo>
                  <a:lnTo>
                    <a:pt x="5272" y="66482"/>
                  </a:lnTo>
                  <a:lnTo>
                    <a:pt x="7029" y="68972"/>
                  </a:lnTo>
                  <a:lnTo>
                    <a:pt x="9225" y="71315"/>
                  </a:lnTo>
                  <a:lnTo>
                    <a:pt x="11568" y="73511"/>
                  </a:lnTo>
                  <a:lnTo>
                    <a:pt x="14058" y="75708"/>
                  </a:lnTo>
                  <a:lnTo>
                    <a:pt x="16987" y="77904"/>
                  </a:lnTo>
                  <a:lnTo>
                    <a:pt x="19915" y="79954"/>
                  </a:lnTo>
                  <a:lnTo>
                    <a:pt x="23283" y="82004"/>
                  </a:lnTo>
                  <a:lnTo>
                    <a:pt x="26798" y="83908"/>
                  </a:lnTo>
                  <a:lnTo>
                    <a:pt x="30459" y="85812"/>
                  </a:lnTo>
                  <a:lnTo>
                    <a:pt x="34266" y="87569"/>
                  </a:lnTo>
                  <a:lnTo>
                    <a:pt x="38366" y="89326"/>
                  </a:lnTo>
                  <a:lnTo>
                    <a:pt x="42613" y="90937"/>
                  </a:lnTo>
                  <a:lnTo>
                    <a:pt x="47006" y="92401"/>
                  </a:lnTo>
                  <a:lnTo>
                    <a:pt x="51692" y="93866"/>
                  </a:lnTo>
                  <a:lnTo>
                    <a:pt x="56378" y="95184"/>
                  </a:lnTo>
                  <a:lnTo>
                    <a:pt x="61357" y="96355"/>
                  </a:lnTo>
                  <a:lnTo>
                    <a:pt x="66335" y="97527"/>
                  </a:lnTo>
                  <a:lnTo>
                    <a:pt x="71607" y="98552"/>
                  </a:lnTo>
                  <a:lnTo>
                    <a:pt x="76879" y="99577"/>
                  </a:lnTo>
                  <a:lnTo>
                    <a:pt x="82297" y="100309"/>
                  </a:lnTo>
                  <a:lnTo>
                    <a:pt x="87861" y="101041"/>
                  </a:lnTo>
                  <a:lnTo>
                    <a:pt x="93572" y="101627"/>
                  </a:lnTo>
                  <a:lnTo>
                    <a:pt x="99283" y="102066"/>
                  </a:lnTo>
                  <a:lnTo>
                    <a:pt x="105141" y="102359"/>
                  </a:lnTo>
                  <a:lnTo>
                    <a:pt x="111145" y="102505"/>
                  </a:lnTo>
                  <a:lnTo>
                    <a:pt x="117149" y="102652"/>
                  </a:lnTo>
                  <a:lnTo>
                    <a:pt x="123152" y="102505"/>
                  </a:lnTo>
                  <a:lnTo>
                    <a:pt x="129010" y="102359"/>
                  </a:lnTo>
                  <a:lnTo>
                    <a:pt x="134867" y="102066"/>
                  </a:lnTo>
                  <a:lnTo>
                    <a:pt x="140725" y="101627"/>
                  </a:lnTo>
                  <a:lnTo>
                    <a:pt x="146289" y="101041"/>
                  </a:lnTo>
                  <a:lnTo>
                    <a:pt x="151854" y="100309"/>
                  </a:lnTo>
                  <a:lnTo>
                    <a:pt x="157272" y="99577"/>
                  </a:lnTo>
                  <a:lnTo>
                    <a:pt x="162690" y="98552"/>
                  </a:lnTo>
                  <a:lnTo>
                    <a:pt x="167815" y="97527"/>
                  </a:lnTo>
                  <a:lnTo>
                    <a:pt x="172940" y="96355"/>
                  </a:lnTo>
                  <a:lnTo>
                    <a:pt x="177773" y="95184"/>
                  </a:lnTo>
                  <a:lnTo>
                    <a:pt x="182605" y="93866"/>
                  </a:lnTo>
                  <a:lnTo>
                    <a:pt x="187145" y="92401"/>
                  </a:lnTo>
                  <a:lnTo>
                    <a:pt x="191538" y="90937"/>
                  </a:lnTo>
                  <a:lnTo>
                    <a:pt x="195784" y="89326"/>
                  </a:lnTo>
                  <a:lnTo>
                    <a:pt x="199885" y="87569"/>
                  </a:lnTo>
                  <a:lnTo>
                    <a:pt x="203838" y="85812"/>
                  </a:lnTo>
                  <a:lnTo>
                    <a:pt x="207499" y="83908"/>
                  </a:lnTo>
                  <a:lnTo>
                    <a:pt x="211014" y="82004"/>
                  </a:lnTo>
                  <a:lnTo>
                    <a:pt x="214235" y="79954"/>
                  </a:lnTo>
                  <a:lnTo>
                    <a:pt x="217310" y="77904"/>
                  </a:lnTo>
                  <a:lnTo>
                    <a:pt x="220093" y="75708"/>
                  </a:lnTo>
                  <a:lnTo>
                    <a:pt x="222729" y="73511"/>
                  </a:lnTo>
                  <a:lnTo>
                    <a:pt x="225072" y="71315"/>
                  </a:lnTo>
                  <a:lnTo>
                    <a:pt x="227122" y="68972"/>
                  </a:lnTo>
                  <a:lnTo>
                    <a:pt x="229025" y="66482"/>
                  </a:lnTo>
                  <a:lnTo>
                    <a:pt x="230490" y="64139"/>
                  </a:lnTo>
                  <a:lnTo>
                    <a:pt x="231808" y="61650"/>
                  </a:lnTo>
                  <a:lnTo>
                    <a:pt x="232833" y="59160"/>
                  </a:lnTo>
                  <a:lnTo>
                    <a:pt x="233711" y="56524"/>
                  </a:lnTo>
                  <a:lnTo>
                    <a:pt x="234151" y="53889"/>
                  </a:lnTo>
                  <a:lnTo>
                    <a:pt x="234297" y="51253"/>
                  </a:lnTo>
                  <a:lnTo>
                    <a:pt x="234151" y="48617"/>
                  </a:lnTo>
                  <a:lnTo>
                    <a:pt x="233711" y="46128"/>
                  </a:lnTo>
                  <a:lnTo>
                    <a:pt x="232833" y="43492"/>
                  </a:lnTo>
                  <a:lnTo>
                    <a:pt x="231808" y="41002"/>
                  </a:lnTo>
                  <a:lnTo>
                    <a:pt x="230490" y="38513"/>
                  </a:lnTo>
                  <a:lnTo>
                    <a:pt x="229025" y="36023"/>
                  </a:lnTo>
                  <a:lnTo>
                    <a:pt x="227122" y="33680"/>
                  </a:lnTo>
                  <a:lnTo>
                    <a:pt x="225072" y="31337"/>
                  </a:lnTo>
                  <a:lnTo>
                    <a:pt x="222729" y="29141"/>
                  </a:lnTo>
                  <a:lnTo>
                    <a:pt x="220093" y="26798"/>
                  </a:lnTo>
                  <a:lnTo>
                    <a:pt x="217310" y="24748"/>
                  </a:lnTo>
                  <a:lnTo>
                    <a:pt x="214235" y="22698"/>
                  </a:lnTo>
                  <a:lnTo>
                    <a:pt x="211014" y="20648"/>
                  </a:lnTo>
                  <a:lnTo>
                    <a:pt x="207499" y="18744"/>
                  </a:lnTo>
                  <a:lnTo>
                    <a:pt x="203838" y="16840"/>
                  </a:lnTo>
                  <a:lnTo>
                    <a:pt x="199885" y="15083"/>
                  </a:lnTo>
                  <a:lnTo>
                    <a:pt x="195784" y="13326"/>
                  </a:lnTo>
                  <a:lnTo>
                    <a:pt x="191538" y="11715"/>
                  </a:lnTo>
                  <a:lnTo>
                    <a:pt x="187145" y="10251"/>
                  </a:lnTo>
                  <a:lnTo>
                    <a:pt x="182605" y="8786"/>
                  </a:lnTo>
                  <a:lnTo>
                    <a:pt x="177773" y="7468"/>
                  </a:lnTo>
                  <a:lnTo>
                    <a:pt x="172940" y="6150"/>
                  </a:lnTo>
                  <a:lnTo>
                    <a:pt x="167815" y="5125"/>
                  </a:lnTo>
                  <a:lnTo>
                    <a:pt x="162690" y="4100"/>
                  </a:lnTo>
                  <a:lnTo>
                    <a:pt x="157272" y="3075"/>
                  </a:lnTo>
                  <a:lnTo>
                    <a:pt x="151854" y="2343"/>
                  </a:lnTo>
                  <a:lnTo>
                    <a:pt x="146289" y="1611"/>
                  </a:lnTo>
                  <a:lnTo>
                    <a:pt x="140725" y="1025"/>
                  </a:lnTo>
                  <a:lnTo>
                    <a:pt x="134867" y="586"/>
                  </a:lnTo>
                  <a:lnTo>
                    <a:pt x="129010" y="293"/>
                  </a:lnTo>
                  <a:lnTo>
                    <a:pt x="12315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527" name="Google Shape;527;p35"/>
          <p:cNvGrpSpPr/>
          <p:nvPr/>
        </p:nvGrpSpPr>
        <p:grpSpPr>
          <a:xfrm>
            <a:off x="4737657" y="3532253"/>
            <a:ext cx="587931" cy="430291"/>
            <a:chOff x="238125" y="243325"/>
            <a:chExt cx="7143750" cy="5228325"/>
          </a:xfrm>
        </p:grpSpPr>
        <p:sp>
          <p:nvSpPr>
            <p:cNvPr id="528" name="Google Shape;528;p35"/>
            <p:cNvSpPr/>
            <p:nvPr/>
          </p:nvSpPr>
          <p:spPr>
            <a:xfrm>
              <a:off x="2541975" y="2725750"/>
              <a:ext cx="553650" cy="785850"/>
            </a:xfrm>
            <a:custGeom>
              <a:rect b="b" l="l" r="r" t="t"/>
              <a:pathLst>
                <a:path extrusionOk="0" h="31434" w="22146">
                  <a:moveTo>
                    <a:pt x="9466" y="1"/>
                  </a:moveTo>
                  <a:lnTo>
                    <a:pt x="8037" y="180"/>
                  </a:lnTo>
                  <a:lnTo>
                    <a:pt x="6787" y="537"/>
                  </a:lnTo>
                  <a:lnTo>
                    <a:pt x="5715" y="894"/>
                  </a:lnTo>
                  <a:lnTo>
                    <a:pt x="4465" y="1608"/>
                  </a:lnTo>
                  <a:lnTo>
                    <a:pt x="3572" y="2323"/>
                  </a:lnTo>
                  <a:lnTo>
                    <a:pt x="2679" y="3037"/>
                  </a:lnTo>
                  <a:lnTo>
                    <a:pt x="1965" y="3930"/>
                  </a:lnTo>
                  <a:lnTo>
                    <a:pt x="1429" y="5002"/>
                  </a:lnTo>
                  <a:lnTo>
                    <a:pt x="893" y="6252"/>
                  </a:lnTo>
                  <a:lnTo>
                    <a:pt x="715" y="7502"/>
                  </a:lnTo>
                  <a:lnTo>
                    <a:pt x="715" y="8752"/>
                  </a:lnTo>
                  <a:lnTo>
                    <a:pt x="715" y="10359"/>
                  </a:lnTo>
                  <a:lnTo>
                    <a:pt x="1072" y="11788"/>
                  </a:lnTo>
                  <a:lnTo>
                    <a:pt x="1786" y="13038"/>
                  </a:lnTo>
                  <a:lnTo>
                    <a:pt x="2501" y="14110"/>
                  </a:lnTo>
                  <a:lnTo>
                    <a:pt x="3572" y="15181"/>
                  </a:lnTo>
                  <a:lnTo>
                    <a:pt x="4822" y="15896"/>
                  </a:lnTo>
                  <a:lnTo>
                    <a:pt x="6251" y="16610"/>
                  </a:lnTo>
                  <a:lnTo>
                    <a:pt x="7859" y="17325"/>
                  </a:lnTo>
                  <a:lnTo>
                    <a:pt x="10716" y="18396"/>
                  </a:lnTo>
                  <a:lnTo>
                    <a:pt x="13216" y="19468"/>
                  </a:lnTo>
                  <a:lnTo>
                    <a:pt x="14109" y="20003"/>
                  </a:lnTo>
                  <a:lnTo>
                    <a:pt x="14824" y="20718"/>
                  </a:lnTo>
                  <a:lnTo>
                    <a:pt x="15181" y="21611"/>
                  </a:lnTo>
                  <a:lnTo>
                    <a:pt x="15359" y="22682"/>
                  </a:lnTo>
                  <a:lnTo>
                    <a:pt x="15181" y="23754"/>
                  </a:lnTo>
                  <a:lnTo>
                    <a:pt x="14824" y="24468"/>
                  </a:lnTo>
                  <a:lnTo>
                    <a:pt x="14288" y="25183"/>
                  </a:lnTo>
                  <a:lnTo>
                    <a:pt x="13395" y="25718"/>
                  </a:lnTo>
                  <a:lnTo>
                    <a:pt x="12502" y="25897"/>
                  </a:lnTo>
                  <a:lnTo>
                    <a:pt x="11430" y="26076"/>
                  </a:lnTo>
                  <a:lnTo>
                    <a:pt x="10180" y="25897"/>
                  </a:lnTo>
                  <a:lnTo>
                    <a:pt x="9109" y="25540"/>
                  </a:lnTo>
                  <a:lnTo>
                    <a:pt x="8037" y="24825"/>
                  </a:lnTo>
                  <a:lnTo>
                    <a:pt x="7501" y="23933"/>
                  </a:lnTo>
                  <a:lnTo>
                    <a:pt x="6966" y="22861"/>
                  </a:lnTo>
                  <a:lnTo>
                    <a:pt x="6787" y="21789"/>
                  </a:lnTo>
                  <a:lnTo>
                    <a:pt x="0" y="21789"/>
                  </a:lnTo>
                  <a:lnTo>
                    <a:pt x="179" y="23218"/>
                  </a:lnTo>
                  <a:lnTo>
                    <a:pt x="536" y="24647"/>
                  </a:lnTo>
                  <a:lnTo>
                    <a:pt x="1072" y="25897"/>
                  </a:lnTo>
                  <a:lnTo>
                    <a:pt x="1608" y="27147"/>
                  </a:lnTo>
                  <a:lnTo>
                    <a:pt x="2501" y="28040"/>
                  </a:lnTo>
                  <a:lnTo>
                    <a:pt x="3394" y="28933"/>
                  </a:lnTo>
                  <a:lnTo>
                    <a:pt x="4465" y="29826"/>
                  </a:lnTo>
                  <a:lnTo>
                    <a:pt x="5715" y="30362"/>
                  </a:lnTo>
                  <a:lnTo>
                    <a:pt x="6966" y="30898"/>
                  </a:lnTo>
                  <a:lnTo>
                    <a:pt x="8394" y="31255"/>
                  </a:lnTo>
                  <a:lnTo>
                    <a:pt x="9823" y="31433"/>
                  </a:lnTo>
                  <a:lnTo>
                    <a:pt x="13038" y="31433"/>
                  </a:lnTo>
                  <a:lnTo>
                    <a:pt x="14645" y="31255"/>
                  </a:lnTo>
                  <a:lnTo>
                    <a:pt x="16074" y="30719"/>
                  </a:lnTo>
                  <a:lnTo>
                    <a:pt x="17324" y="30183"/>
                  </a:lnTo>
                  <a:lnTo>
                    <a:pt x="18396" y="29469"/>
                  </a:lnTo>
                  <a:lnTo>
                    <a:pt x="19289" y="28755"/>
                  </a:lnTo>
                  <a:lnTo>
                    <a:pt x="20181" y="27862"/>
                  </a:lnTo>
                  <a:lnTo>
                    <a:pt x="20896" y="26969"/>
                  </a:lnTo>
                  <a:lnTo>
                    <a:pt x="21432" y="25897"/>
                  </a:lnTo>
                  <a:lnTo>
                    <a:pt x="21789" y="24647"/>
                  </a:lnTo>
                  <a:lnTo>
                    <a:pt x="21967" y="23575"/>
                  </a:lnTo>
                  <a:lnTo>
                    <a:pt x="22146" y="22325"/>
                  </a:lnTo>
                  <a:lnTo>
                    <a:pt x="21967" y="20896"/>
                  </a:lnTo>
                  <a:lnTo>
                    <a:pt x="21789" y="19825"/>
                  </a:lnTo>
                  <a:lnTo>
                    <a:pt x="21432" y="18753"/>
                  </a:lnTo>
                  <a:lnTo>
                    <a:pt x="20896" y="17682"/>
                  </a:lnTo>
                  <a:lnTo>
                    <a:pt x="20360" y="16967"/>
                  </a:lnTo>
                  <a:lnTo>
                    <a:pt x="19646" y="16253"/>
                  </a:lnTo>
                  <a:lnTo>
                    <a:pt x="18753" y="15539"/>
                  </a:lnTo>
                  <a:lnTo>
                    <a:pt x="17860" y="15003"/>
                  </a:lnTo>
                  <a:lnTo>
                    <a:pt x="15895" y="13931"/>
                  </a:lnTo>
                  <a:lnTo>
                    <a:pt x="13752" y="13038"/>
                  </a:lnTo>
                  <a:lnTo>
                    <a:pt x="11252" y="12145"/>
                  </a:lnTo>
                  <a:lnTo>
                    <a:pt x="9109" y="11252"/>
                  </a:lnTo>
                  <a:lnTo>
                    <a:pt x="8394" y="10717"/>
                  </a:lnTo>
                  <a:lnTo>
                    <a:pt x="7859" y="10002"/>
                  </a:lnTo>
                  <a:lnTo>
                    <a:pt x="7501" y="9288"/>
                  </a:lnTo>
                  <a:lnTo>
                    <a:pt x="7323" y="8395"/>
                  </a:lnTo>
                  <a:lnTo>
                    <a:pt x="7501" y="7502"/>
                  </a:lnTo>
                  <a:lnTo>
                    <a:pt x="7859" y="6788"/>
                  </a:lnTo>
                  <a:lnTo>
                    <a:pt x="8394" y="6073"/>
                  </a:lnTo>
                  <a:lnTo>
                    <a:pt x="9109" y="5716"/>
                  </a:lnTo>
                  <a:lnTo>
                    <a:pt x="10002" y="5537"/>
                  </a:lnTo>
                  <a:lnTo>
                    <a:pt x="10895" y="5359"/>
                  </a:lnTo>
                  <a:lnTo>
                    <a:pt x="11788" y="5537"/>
                  </a:lnTo>
                  <a:lnTo>
                    <a:pt x="12681" y="5895"/>
                  </a:lnTo>
                  <a:lnTo>
                    <a:pt x="13395" y="6430"/>
                  </a:lnTo>
                  <a:lnTo>
                    <a:pt x="14109" y="7145"/>
                  </a:lnTo>
                  <a:lnTo>
                    <a:pt x="14466" y="8038"/>
                  </a:lnTo>
                  <a:lnTo>
                    <a:pt x="14645" y="8931"/>
                  </a:lnTo>
                  <a:lnTo>
                    <a:pt x="21432" y="8931"/>
                  </a:lnTo>
                  <a:lnTo>
                    <a:pt x="21253" y="7502"/>
                  </a:lnTo>
                  <a:lnTo>
                    <a:pt x="21074" y="6252"/>
                  </a:lnTo>
                  <a:lnTo>
                    <a:pt x="20539" y="5180"/>
                  </a:lnTo>
                  <a:lnTo>
                    <a:pt x="20003" y="4109"/>
                  </a:lnTo>
                  <a:lnTo>
                    <a:pt x="19289" y="3216"/>
                  </a:lnTo>
                  <a:lnTo>
                    <a:pt x="18396" y="2323"/>
                  </a:lnTo>
                  <a:lnTo>
                    <a:pt x="17324" y="1608"/>
                  </a:lnTo>
                  <a:lnTo>
                    <a:pt x="16252" y="1073"/>
                  </a:lnTo>
                  <a:lnTo>
                    <a:pt x="15002" y="537"/>
                  </a:lnTo>
                  <a:lnTo>
                    <a:pt x="13752" y="180"/>
                  </a:lnTo>
                  <a:lnTo>
                    <a:pt x="1232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29" name="Google Shape;529;p35"/>
            <p:cNvSpPr/>
            <p:nvPr/>
          </p:nvSpPr>
          <p:spPr>
            <a:xfrm>
              <a:off x="3140250" y="2734700"/>
              <a:ext cx="718875" cy="763500"/>
            </a:xfrm>
            <a:custGeom>
              <a:rect b="b" l="l" r="r" t="t"/>
              <a:pathLst>
                <a:path extrusionOk="0" h="30540" w="28755">
                  <a:moveTo>
                    <a:pt x="14288" y="7501"/>
                  </a:moveTo>
                  <a:lnTo>
                    <a:pt x="18098" y="18931"/>
                  </a:lnTo>
                  <a:lnTo>
                    <a:pt x="10478" y="18931"/>
                  </a:lnTo>
                  <a:lnTo>
                    <a:pt x="14288" y="7501"/>
                  </a:lnTo>
                  <a:close/>
                  <a:moveTo>
                    <a:pt x="10717" y="0"/>
                  </a:moveTo>
                  <a:lnTo>
                    <a:pt x="1" y="30540"/>
                  </a:lnTo>
                  <a:lnTo>
                    <a:pt x="6609" y="30540"/>
                  </a:lnTo>
                  <a:lnTo>
                    <a:pt x="8812" y="23932"/>
                  </a:lnTo>
                  <a:lnTo>
                    <a:pt x="19765" y="23932"/>
                  </a:lnTo>
                  <a:lnTo>
                    <a:pt x="21968" y="30540"/>
                  </a:lnTo>
                  <a:lnTo>
                    <a:pt x="28755" y="30540"/>
                  </a:lnTo>
                  <a:lnTo>
                    <a:pt x="1786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30" name="Google Shape;530;p35"/>
            <p:cNvSpPr/>
            <p:nvPr/>
          </p:nvSpPr>
          <p:spPr>
            <a:xfrm>
              <a:off x="3778725" y="2734700"/>
              <a:ext cx="732275" cy="763500"/>
            </a:xfrm>
            <a:custGeom>
              <a:rect b="b" l="l" r="r" t="t"/>
              <a:pathLst>
                <a:path extrusionOk="0" h="30540" w="29291">
                  <a:moveTo>
                    <a:pt x="1" y="0"/>
                  </a:moveTo>
                  <a:lnTo>
                    <a:pt x="10716" y="30540"/>
                  </a:lnTo>
                  <a:lnTo>
                    <a:pt x="18575" y="30540"/>
                  </a:lnTo>
                  <a:lnTo>
                    <a:pt x="29290" y="0"/>
                  </a:lnTo>
                  <a:lnTo>
                    <a:pt x="22504" y="0"/>
                  </a:lnTo>
                  <a:lnTo>
                    <a:pt x="14646" y="23932"/>
                  </a:lnTo>
                  <a:lnTo>
                    <a:pt x="678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31" name="Google Shape;531;p35"/>
            <p:cNvSpPr/>
            <p:nvPr/>
          </p:nvSpPr>
          <p:spPr>
            <a:xfrm>
              <a:off x="4569000" y="2734700"/>
              <a:ext cx="495625" cy="763500"/>
            </a:xfrm>
            <a:custGeom>
              <a:rect b="b" l="l" r="r" t="t"/>
              <a:pathLst>
                <a:path extrusionOk="0" h="30540" w="19825">
                  <a:moveTo>
                    <a:pt x="1" y="0"/>
                  </a:moveTo>
                  <a:lnTo>
                    <a:pt x="1" y="30540"/>
                  </a:lnTo>
                  <a:lnTo>
                    <a:pt x="19825" y="30540"/>
                  </a:lnTo>
                  <a:lnTo>
                    <a:pt x="19825" y="25360"/>
                  </a:lnTo>
                  <a:lnTo>
                    <a:pt x="6430" y="25360"/>
                  </a:lnTo>
                  <a:lnTo>
                    <a:pt x="6430" y="17681"/>
                  </a:lnTo>
                  <a:lnTo>
                    <a:pt x="18575" y="17681"/>
                  </a:lnTo>
                  <a:lnTo>
                    <a:pt x="18575" y="12502"/>
                  </a:lnTo>
                  <a:lnTo>
                    <a:pt x="6430" y="12502"/>
                  </a:lnTo>
                  <a:lnTo>
                    <a:pt x="6430" y="5358"/>
                  </a:lnTo>
                  <a:lnTo>
                    <a:pt x="19825" y="5358"/>
                  </a:lnTo>
                  <a:lnTo>
                    <a:pt x="1982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32" name="Google Shape;532;p35"/>
            <p:cNvSpPr/>
            <p:nvPr/>
          </p:nvSpPr>
          <p:spPr>
            <a:xfrm>
              <a:off x="1461475" y="3792850"/>
              <a:ext cx="589400" cy="763525"/>
            </a:xfrm>
            <a:custGeom>
              <a:rect b="b" l="l" r="r" t="t"/>
              <a:pathLst>
                <a:path extrusionOk="0" h="30541" w="23576">
                  <a:moveTo>
                    <a:pt x="1" y="1"/>
                  </a:moveTo>
                  <a:lnTo>
                    <a:pt x="1" y="5180"/>
                  </a:lnTo>
                  <a:lnTo>
                    <a:pt x="8573" y="5180"/>
                  </a:lnTo>
                  <a:lnTo>
                    <a:pt x="8573" y="30540"/>
                  </a:lnTo>
                  <a:lnTo>
                    <a:pt x="15003" y="30540"/>
                  </a:lnTo>
                  <a:lnTo>
                    <a:pt x="15003" y="5180"/>
                  </a:lnTo>
                  <a:lnTo>
                    <a:pt x="23575" y="5180"/>
                  </a:lnTo>
                  <a:lnTo>
                    <a:pt x="23575"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33" name="Google Shape;533;p35"/>
            <p:cNvSpPr/>
            <p:nvPr/>
          </p:nvSpPr>
          <p:spPr>
            <a:xfrm>
              <a:off x="2122275" y="3792850"/>
              <a:ext cx="625100" cy="763525"/>
            </a:xfrm>
            <a:custGeom>
              <a:rect b="b" l="l" r="r" t="t"/>
              <a:pathLst>
                <a:path extrusionOk="0" h="30541" w="25004">
                  <a:moveTo>
                    <a:pt x="1" y="1"/>
                  </a:moveTo>
                  <a:lnTo>
                    <a:pt x="1" y="30540"/>
                  </a:lnTo>
                  <a:lnTo>
                    <a:pt x="6430" y="30540"/>
                  </a:lnTo>
                  <a:lnTo>
                    <a:pt x="6430" y="17503"/>
                  </a:lnTo>
                  <a:lnTo>
                    <a:pt x="18574" y="17503"/>
                  </a:lnTo>
                  <a:lnTo>
                    <a:pt x="18574" y="30540"/>
                  </a:lnTo>
                  <a:lnTo>
                    <a:pt x="25004" y="30540"/>
                  </a:lnTo>
                  <a:lnTo>
                    <a:pt x="25004" y="1"/>
                  </a:lnTo>
                  <a:lnTo>
                    <a:pt x="18574" y="1"/>
                  </a:lnTo>
                  <a:lnTo>
                    <a:pt x="18574" y="12145"/>
                  </a:lnTo>
                  <a:lnTo>
                    <a:pt x="6430" y="12145"/>
                  </a:lnTo>
                  <a:lnTo>
                    <a:pt x="643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34" name="Google Shape;534;p35"/>
            <p:cNvSpPr/>
            <p:nvPr/>
          </p:nvSpPr>
          <p:spPr>
            <a:xfrm>
              <a:off x="2858975" y="3792850"/>
              <a:ext cx="500100" cy="763525"/>
            </a:xfrm>
            <a:custGeom>
              <a:rect b="b" l="l" r="r" t="t"/>
              <a:pathLst>
                <a:path extrusionOk="0" h="30541" w="20004">
                  <a:moveTo>
                    <a:pt x="1" y="1"/>
                  </a:moveTo>
                  <a:lnTo>
                    <a:pt x="1" y="30540"/>
                  </a:lnTo>
                  <a:lnTo>
                    <a:pt x="20003" y="30540"/>
                  </a:lnTo>
                  <a:lnTo>
                    <a:pt x="20003" y="25183"/>
                  </a:lnTo>
                  <a:lnTo>
                    <a:pt x="6430" y="25183"/>
                  </a:lnTo>
                  <a:lnTo>
                    <a:pt x="6430" y="17503"/>
                  </a:lnTo>
                  <a:lnTo>
                    <a:pt x="18574" y="17503"/>
                  </a:lnTo>
                  <a:lnTo>
                    <a:pt x="18574" y="12324"/>
                  </a:lnTo>
                  <a:lnTo>
                    <a:pt x="6430" y="12324"/>
                  </a:lnTo>
                  <a:lnTo>
                    <a:pt x="6430" y="5180"/>
                  </a:lnTo>
                  <a:lnTo>
                    <a:pt x="20003" y="5180"/>
                  </a:lnTo>
                  <a:lnTo>
                    <a:pt x="2000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35" name="Google Shape;535;p35"/>
            <p:cNvSpPr/>
            <p:nvPr/>
          </p:nvSpPr>
          <p:spPr>
            <a:xfrm>
              <a:off x="3671575" y="3792850"/>
              <a:ext cx="634025" cy="763525"/>
            </a:xfrm>
            <a:custGeom>
              <a:rect b="b" l="l" r="r" t="t"/>
              <a:pathLst>
                <a:path extrusionOk="0" h="30541" w="25361">
                  <a:moveTo>
                    <a:pt x="11431" y="5537"/>
                  </a:moveTo>
                  <a:lnTo>
                    <a:pt x="12859" y="5716"/>
                  </a:lnTo>
                  <a:lnTo>
                    <a:pt x="14110" y="6073"/>
                  </a:lnTo>
                  <a:lnTo>
                    <a:pt x="15181" y="6609"/>
                  </a:lnTo>
                  <a:lnTo>
                    <a:pt x="16074" y="7323"/>
                  </a:lnTo>
                  <a:lnTo>
                    <a:pt x="16967" y="8038"/>
                  </a:lnTo>
                  <a:lnTo>
                    <a:pt x="17503" y="8931"/>
                  </a:lnTo>
                  <a:lnTo>
                    <a:pt x="18039" y="10002"/>
                  </a:lnTo>
                  <a:lnTo>
                    <a:pt x="18396" y="11074"/>
                  </a:lnTo>
                  <a:lnTo>
                    <a:pt x="18574" y="12324"/>
                  </a:lnTo>
                  <a:lnTo>
                    <a:pt x="18753" y="13753"/>
                  </a:lnTo>
                  <a:lnTo>
                    <a:pt x="18753" y="15181"/>
                  </a:lnTo>
                  <a:lnTo>
                    <a:pt x="18753" y="16610"/>
                  </a:lnTo>
                  <a:lnTo>
                    <a:pt x="18574" y="18039"/>
                  </a:lnTo>
                  <a:lnTo>
                    <a:pt x="18396" y="19289"/>
                  </a:lnTo>
                  <a:lnTo>
                    <a:pt x="18039" y="20361"/>
                  </a:lnTo>
                  <a:lnTo>
                    <a:pt x="17503" y="21432"/>
                  </a:lnTo>
                  <a:lnTo>
                    <a:pt x="16967" y="22325"/>
                  </a:lnTo>
                  <a:lnTo>
                    <a:pt x="16074" y="23039"/>
                  </a:lnTo>
                  <a:lnTo>
                    <a:pt x="15181" y="23754"/>
                  </a:lnTo>
                  <a:lnTo>
                    <a:pt x="14110" y="24111"/>
                  </a:lnTo>
                  <a:lnTo>
                    <a:pt x="12859" y="24468"/>
                  </a:lnTo>
                  <a:lnTo>
                    <a:pt x="11431" y="24825"/>
                  </a:lnTo>
                  <a:lnTo>
                    <a:pt x="6251" y="24825"/>
                  </a:lnTo>
                  <a:lnTo>
                    <a:pt x="6251" y="5537"/>
                  </a:lnTo>
                  <a:close/>
                  <a:moveTo>
                    <a:pt x="1" y="1"/>
                  </a:moveTo>
                  <a:lnTo>
                    <a:pt x="1" y="30540"/>
                  </a:lnTo>
                  <a:lnTo>
                    <a:pt x="10180" y="30540"/>
                  </a:lnTo>
                  <a:lnTo>
                    <a:pt x="12681" y="30362"/>
                  </a:lnTo>
                  <a:lnTo>
                    <a:pt x="14824" y="30005"/>
                  </a:lnTo>
                  <a:lnTo>
                    <a:pt x="16967" y="29290"/>
                  </a:lnTo>
                  <a:lnTo>
                    <a:pt x="18753" y="28576"/>
                  </a:lnTo>
                  <a:lnTo>
                    <a:pt x="20182" y="27504"/>
                  </a:lnTo>
                  <a:lnTo>
                    <a:pt x="21610" y="26254"/>
                  </a:lnTo>
                  <a:lnTo>
                    <a:pt x="22682" y="24825"/>
                  </a:lnTo>
                  <a:lnTo>
                    <a:pt x="23754" y="23218"/>
                  </a:lnTo>
                  <a:lnTo>
                    <a:pt x="24468" y="21432"/>
                  </a:lnTo>
                  <a:lnTo>
                    <a:pt x="24825" y="19468"/>
                  </a:lnTo>
                  <a:lnTo>
                    <a:pt x="25182" y="17324"/>
                  </a:lnTo>
                  <a:lnTo>
                    <a:pt x="25361" y="15181"/>
                  </a:lnTo>
                  <a:lnTo>
                    <a:pt x="25182" y="13038"/>
                  </a:lnTo>
                  <a:lnTo>
                    <a:pt x="24825" y="10895"/>
                  </a:lnTo>
                  <a:lnTo>
                    <a:pt x="24468" y="8931"/>
                  </a:lnTo>
                  <a:lnTo>
                    <a:pt x="23754" y="7145"/>
                  </a:lnTo>
                  <a:lnTo>
                    <a:pt x="22682" y="5537"/>
                  </a:lnTo>
                  <a:lnTo>
                    <a:pt x="21610" y="4108"/>
                  </a:lnTo>
                  <a:lnTo>
                    <a:pt x="20182" y="2858"/>
                  </a:lnTo>
                  <a:lnTo>
                    <a:pt x="18753" y="1787"/>
                  </a:lnTo>
                  <a:lnTo>
                    <a:pt x="16967" y="1072"/>
                  </a:lnTo>
                  <a:lnTo>
                    <a:pt x="14824" y="358"/>
                  </a:lnTo>
                  <a:lnTo>
                    <a:pt x="1268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36" name="Google Shape;536;p35"/>
            <p:cNvSpPr/>
            <p:nvPr/>
          </p:nvSpPr>
          <p:spPr>
            <a:xfrm>
              <a:off x="4301125" y="3792850"/>
              <a:ext cx="723325" cy="763525"/>
            </a:xfrm>
            <a:custGeom>
              <a:rect b="b" l="l" r="r" t="t"/>
              <a:pathLst>
                <a:path extrusionOk="0" h="30541" w="28933">
                  <a:moveTo>
                    <a:pt x="14466" y="7323"/>
                  </a:moveTo>
                  <a:lnTo>
                    <a:pt x="18247" y="18753"/>
                  </a:lnTo>
                  <a:lnTo>
                    <a:pt x="10686" y="18753"/>
                  </a:lnTo>
                  <a:lnTo>
                    <a:pt x="14466" y="7323"/>
                  </a:lnTo>
                  <a:close/>
                  <a:moveTo>
                    <a:pt x="10895" y="1"/>
                  </a:moveTo>
                  <a:lnTo>
                    <a:pt x="0" y="30540"/>
                  </a:lnTo>
                  <a:lnTo>
                    <a:pt x="6787" y="30540"/>
                  </a:lnTo>
                  <a:lnTo>
                    <a:pt x="9032" y="23754"/>
                  </a:lnTo>
                  <a:lnTo>
                    <a:pt x="19901" y="23754"/>
                  </a:lnTo>
                  <a:lnTo>
                    <a:pt x="22146" y="30540"/>
                  </a:lnTo>
                  <a:lnTo>
                    <a:pt x="28933" y="30540"/>
                  </a:lnTo>
                  <a:lnTo>
                    <a:pt x="18038"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37" name="Google Shape;537;p35"/>
            <p:cNvSpPr/>
            <p:nvPr/>
          </p:nvSpPr>
          <p:spPr>
            <a:xfrm>
              <a:off x="4970850" y="3792850"/>
              <a:ext cx="589375" cy="763525"/>
            </a:xfrm>
            <a:custGeom>
              <a:rect b="b" l="l" r="r" t="t"/>
              <a:pathLst>
                <a:path extrusionOk="0" h="30541" w="23575">
                  <a:moveTo>
                    <a:pt x="0" y="1"/>
                  </a:moveTo>
                  <a:lnTo>
                    <a:pt x="0" y="5180"/>
                  </a:lnTo>
                  <a:lnTo>
                    <a:pt x="8573" y="5180"/>
                  </a:lnTo>
                  <a:lnTo>
                    <a:pt x="8573" y="30540"/>
                  </a:lnTo>
                  <a:lnTo>
                    <a:pt x="15002" y="30540"/>
                  </a:lnTo>
                  <a:lnTo>
                    <a:pt x="15002" y="5180"/>
                  </a:lnTo>
                  <a:lnTo>
                    <a:pt x="23575" y="5180"/>
                  </a:lnTo>
                  <a:lnTo>
                    <a:pt x="23575"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38" name="Google Shape;538;p35"/>
            <p:cNvSpPr/>
            <p:nvPr/>
          </p:nvSpPr>
          <p:spPr>
            <a:xfrm>
              <a:off x="5631650" y="3792850"/>
              <a:ext cx="495625" cy="763525"/>
            </a:xfrm>
            <a:custGeom>
              <a:rect b="b" l="l" r="r" t="t"/>
              <a:pathLst>
                <a:path extrusionOk="0" h="30541" w="19825">
                  <a:moveTo>
                    <a:pt x="0" y="1"/>
                  </a:moveTo>
                  <a:lnTo>
                    <a:pt x="0" y="30540"/>
                  </a:lnTo>
                  <a:lnTo>
                    <a:pt x="19824" y="30540"/>
                  </a:lnTo>
                  <a:lnTo>
                    <a:pt x="19824" y="25183"/>
                  </a:lnTo>
                  <a:lnTo>
                    <a:pt x="6430" y="25183"/>
                  </a:lnTo>
                  <a:lnTo>
                    <a:pt x="6430" y="17503"/>
                  </a:lnTo>
                  <a:lnTo>
                    <a:pt x="18574" y="17503"/>
                  </a:lnTo>
                  <a:lnTo>
                    <a:pt x="18574" y="12324"/>
                  </a:lnTo>
                  <a:lnTo>
                    <a:pt x="6430" y="12324"/>
                  </a:lnTo>
                  <a:lnTo>
                    <a:pt x="6430" y="5180"/>
                  </a:lnTo>
                  <a:lnTo>
                    <a:pt x="19824" y="5180"/>
                  </a:lnTo>
                  <a:lnTo>
                    <a:pt x="1982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39" name="Google Shape;539;p35"/>
            <p:cNvSpPr/>
            <p:nvPr/>
          </p:nvSpPr>
          <p:spPr>
            <a:xfrm>
              <a:off x="2541975" y="2725750"/>
              <a:ext cx="553650" cy="785850"/>
            </a:xfrm>
            <a:custGeom>
              <a:rect b="b" l="l" r="r" t="t"/>
              <a:pathLst>
                <a:path extrusionOk="0" h="31434" w="22146">
                  <a:moveTo>
                    <a:pt x="9466" y="1"/>
                  </a:moveTo>
                  <a:lnTo>
                    <a:pt x="8037" y="180"/>
                  </a:lnTo>
                  <a:lnTo>
                    <a:pt x="6787" y="537"/>
                  </a:lnTo>
                  <a:lnTo>
                    <a:pt x="5715" y="894"/>
                  </a:lnTo>
                  <a:lnTo>
                    <a:pt x="4465" y="1608"/>
                  </a:lnTo>
                  <a:lnTo>
                    <a:pt x="3572" y="2323"/>
                  </a:lnTo>
                  <a:lnTo>
                    <a:pt x="2679" y="3037"/>
                  </a:lnTo>
                  <a:lnTo>
                    <a:pt x="1965" y="3930"/>
                  </a:lnTo>
                  <a:lnTo>
                    <a:pt x="1429" y="5002"/>
                  </a:lnTo>
                  <a:lnTo>
                    <a:pt x="893" y="6252"/>
                  </a:lnTo>
                  <a:lnTo>
                    <a:pt x="715" y="7502"/>
                  </a:lnTo>
                  <a:lnTo>
                    <a:pt x="715" y="8752"/>
                  </a:lnTo>
                  <a:lnTo>
                    <a:pt x="715" y="10359"/>
                  </a:lnTo>
                  <a:lnTo>
                    <a:pt x="1072" y="11788"/>
                  </a:lnTo>
                  <a:lnTo>
                    <a:pt x="1786" y="13038"/>
                  </a:lnTo>
                  <a:lnTo>
                    <a:pt x="2501" y="14110"/>
                  </a:lnTo>
                  <a:lnTo>
                    <a:pt x="3572" y="15181"/>
                  </a:lnTo>
                  <a:lnTo>
                    <a:pt x="4822" y="15896"/>
                  </a:lnTo>
                  <a:lnTo>
                    <a:pt x="6251" y="16610"/>
                  </a:lnTo>
                  <a:lnTo>
                    <a:pt x="7859" y="17325"/>
                  </a:lnTo>
                  <a:lnTo>
                    <a:pt x="10716" y="18396"/>
                  </a:lnTo>
                  <a:lnTo>
                    <a:pt x="13216" y="19468"/>
                  </a:lnTo>
                  <a:lnTo>
                    <a:pt x="14109" y="20003"/>
                  </a:lnTo>
                  <a:lnTo>
                    <a:pt x="14824" y="20718"/>
                  </a:lnTo>
                  <a:lnTo>
                    <a:pt x="15181" y="21611"/>
                  </a:lnTo>
                  <a:lnTo>
                    <a:pt x="15359" y="22682"/>
                  </a:lnTo>
                  <a:lnTo>
                    <a:pt x="15181" y="23754"/>
                  </a:lnTo>
                  <a:lnTo>
                    <a:pt x="14824" y="24468"/>
                  </a:lnTo>
                  <a:lnTo>
                    <a:pt x="14288" y="25183"/>
                  </a:lnTo>
                  <a:lnTo>
                    <a:pt x="13395" y="25718"/>
                  </a:lnTo>
                  <a:lnTo>
                    <a:pt x="12502" y="25897"/>
                  </a:lnTo>
                  <a:lnTo>
                    <a:pt x="11430" y="26076"/>
                  </a:lnTo>
                  <a:lnTo>
                    <a:pt x="10180" y="25897"/>
                  </a:lnTo>
                  <a:lnTo>
                    <a:pt x="9109" y="25540"/>
                  </a:lnTo>
                  <a:lnTo>
                    <a:pt x="8037" y="24825"/>
                  </a:lnTo>
                  <a:lnTo>
                    <a:pt x="7501" y="23933"/>
                  </a:lnTo>
                  <a:lnTo>
                    <a:pt x="6966" y="22861"/>
                  </a:lnTo>
                  <a:lnTo>
                    <a:pt x="6787" y="21789"/>
                  </a:lnTo>
                  <a:lnTo>
                    <a:pt x="0" y="21789"/>
                  </a:lnTo>
                  <a:lnTo>
                    <a:pt x="179" y="23218"/>
                  </a:lnTo>
                  <a:lnTo>
                    <a:pt x="536" y="24647"/>
                  </a:lnTo>
                  <a:lnTo>
                    <a:pt x="1072" y="25897"/>
                  </a:lnTo>
                  <a:lnTo>
                    <a:pt x="1608" y="27147"/>
                  </a:lnTo>
                  <a:lnTo>
                    <a:pt x="2501" y="28040"/>
                  </a:lnTo>
                  <a:lnTo>
                    <a:pt x="3394" y="28933"/>
                  </a:lnTo>
                  <a:lnTo>
                    <a:pt x="4465" y="29826"/>
                  </a:lnTo>
                  <a:lnTo>
                    <a:pt x="5715" y="30362"/>
                  </a:lnTo>
                  <a:lnTo>
                    <a:pt x="6966" y="30898"/>
                  </a:lnTo>
                  <a:lnTo>
                    <a:pt x="8394" y="31255"/>
                  </a:lnTo>
                  <a:lnTo>
                    <a:pt x="9823" y="31433"/>
                  </a:lnTo>
                  <a:lnTo>
                    <a:pt x="13038" y="31433"/>
                  </a:lnTo>
                  <a:lnTo>
                    <a:pt x="14645" y="31255"/>
                  </a:lnTo>
                  <a:lnTo>
                    <a:pt x="16074" y="30719"/>
                  </a:lnTo>
                  <a:lnTo>
                    <a:pt x="17324" y="30183"/>
                  </a:lnTo>
                  <a:lnTo>
                    <a:pt x="18396" y="29469"/>
                  </a:lnTo>
                  <a:lnTo>
                    <a:pt x="19289" y="28755"/>
                  </a:lnTo>
                  <a:lnTo>
                    <a:pt x="20181" y="27862"/>
                  </a:lnTo>
                  <a:lnTo>
                    <a:pt x="20896" y="26969"/>
                  </a:lnTo>
                  <a:lnTo>
                    <a:pt x="21432" y="25897"/>
                  </a:lnTo>
                  <a:lnTo>
                    <a:pt x="21789" y="24647"/>
                  </a:lnTo>
                  <a:lnTo>
                    <a:pt x="21967" y="23575"/>
                  </a:lnTo>
                  <a:lnTo>
                    <a:pt x="22146" y="22325"/>
                  </a:lnTo>
                  <a:lnTo>
                    <a:pt x="21967" y="20896"/>
                  </a:lnTo>
                  <a:lnTo>
                    <a:pt x="21789" y="19825"/>
                  </a:lnTo>
                  <a:lnTo>
                    <a:pt x="21432" y="18753"/>
                  </a:lnTo>
                  <a:lnTo>
                    <a:pt x="20896" y="17682"/>
                  </a:lnTo>
                  <a:lnTo>
                    <a:pt x="20360" y="16967"/>
                  </a:lnTo>
                  <a:lnTo>
                    <a:pt x="19646" y="16253"/>
                  </a:lnTo>
                  <a:lnTo>
                    <a:pt x="18753" y="15539"/>
                  </a:lnTo>
                  <a:lnTo>
                    <a:pt x="17860" y="15003"/>
                  </a:lnTo>
                  <a:lnTo>
                    <a:pt x="15895" y="13931"/>
                  </a:lnTo>
                  <a:lnTo>
                    <a:pt x="13752" y="13038"/>
                  </a:lnTo>
                  <a:lnTo>
                    <a:pt x="11252" y="12145"/>
                  </a:lnTo>
                  <a:lnTo>
                    <a:pt x="9109" y="11252"/>
                  </a:lnTo>
                  <a:lnTo>
                    <a:pt x="8394" y="10717"/>
                  </a:lnTo>
                  <a:lnTo>
                    <a:pt x="7859" y="10002"/>
                  </a:lnTo>
                  <a:lnTo>
                    <a:pt x="7501" y="9288"/>
                  </a:lnTo>
                  <a:lnTo>
                    <a:pt x="7323" y="8395"/>
                  </a:lnTo>
                  <a:lnTo>
                    <a:pt x="7501" y="7502"/>
                  </a:lnTo>
                  <a:lnTo>
                    <a:pt x="7859" y="6788"/>
                  </a:lnTo>
                  <a:lnTo>
                    <a:pt x="8394" y="6073"/>
                  </a:lnTo>
                  <a:lnTo>
                    <a:pt x="9109" y="5716"/>
                  </a:lnTo>
                  <a:lnTo>
                    <a:pt x="10002" y="5537"/>
                  </a:lnTo>
                  <a:lnTo>
                    <a:pt x="10895" y="5359"/>
                  </a:lnTo>
                  <a:lnTo>
                    <a:pt x="11788" y="5537"/>
                  </a:lnTo>
                  <a:lnTo>
                    <a:pt x="12681" y="5895"/>
                  </a:lnTo>
                  <a:lnTo>
                    <a:pt x="13395" y="6430"/>
                  </a:lnTo>
                  <a:lnTo>
                    <a:pt x="14109" y="7145"/>
                  </a:lnTo>
                  <a:lnTo>
                    <a:pt x="14466" y="8038"/>
                  </a:lnTo>
                  <a:lnTo>
                    <a:pt x="14645" y="8931"/>
                  </a:lnTo>
                  <a:lnTo>
                    <a:pt x="21432" y="8931"/>
                  </a:lnTo>
                  <a:lnTo>
                    <a:pt x="21253" y="7502"/>
                  </a:lnTo>
                  <a:lnTo>
                    <a:pt x="21074" y="6252"/>
                  </a:lnTo>
                  <a:lnTo>
                    <a:pt x="20539" y="5180"/>
                  </a:lnTo>
                  <a:lnTo>
                    <a:pt x="20003" y="4109"/>
                  </a:lnTo>
                  <a:lnTo>
                    <a:pt x="19289" y="3216"/>
                  </a:lnTo>
                  <a:lnTo>
                    <a:pt x="18396" y="2323"/>
                  </a:lnTo>
                  <a:lnTo>
                    <a:pt x="17324" y="1608"/>
                  </a:lnTo>
                  <a:lnTo>
                    <a:pt x="16252" y="1073"/>
                  </a:lnTo>
                  <a:lnTo>
                    <a:pt x="15002" y="537"/>
                  </a:lnTo>
                  <a:lnTo>
                    <a:pt x="13752" y="180"/>
                  </a:lnTo>
                  <a:lnTo>
                    <a:pt x="1232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40" name="Google Shape;540;p35"/>
            <p:cNvSpPr/>
            <p:nvPr/>
          </p:nvSpPr>
          <p:spPr>
            <a:xfrm>
              <a:off x="3140250" y="2734700"/>
              <a:ext cx="718875" cy="763500"/>
            </a:xfrm>
            <a:custGeom>
              <a:rect b="b" l="l" r="r" t="t"/>
              <a:pathLst>
                <a:path extrusionOk="0" h="30540" w="28755">
                  <a:moveTo>
                    <a:pt x="14288" y="7501"/>
                  </a:moveTo>
                  <a:lnTo>
                    <a:pt x="18098" y="18931"/>
                  </a:lnTo>
                  <a:lnTo>
                    <a:pt x="10478" y="18931"/>
                  </a:lnTo>
                  <a:lnTo>
                    <a:pt x="14288" y="7501"/>
                  </a:lnTo>
                  <a:close/>
                  <a:moveTo>
                    <a:pt x="10717" y="0"/>
                  </a:moveTo>
                  <a:lnTo>
                    <a:pt x="1" y="30540"/>
                  </a:lnTo>
                  <a:lnTo>
                    <a:pt x="6609" y="30540"/>
                  </a:lnTo>
                  <a:lnTo>
                    <a:pt x="8812" y="23932"/>
                  </a:lnTo>
                  <a:lnTo>
                    <a:pt x="19765" y="23932"/>
                  </a:lnTo>
                  <a:lnTo>
                    <a:pt x="21968" y="30540"/>
                  </a:lnTo>
                  <a:lnTo>
                    <a:pt x="28755" y="30540"/>
                  </a:lnTo>
                  <a:lnTo>
                    <a:pt x="1786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41" name="Google Shape;541;p35"/>
            <p:cNvSpPr/>
            <p:nvPr/>
          </p:nvSpPr>
          <p:spPr>
            <a:xfrm>
              <a:off x="3778725" y="2734700"/>
              <a:ext cx="732275" cy="763500"/>
            </a:xfrm>
            <a:custGeom>
              <a:rect b="b" l="l" r="r" t="t"/>
              <a:pathLst>
                <a:path extrusionOk="0" h="30540" w="29291">
                  <a:moveTo>
                    <a:pt x="1" y="0"/>
                  </a:moveTo>
                  <a:lnTo>
                    <a:pt x="10716" y="30540"/>
                  </a:lnTo>
                  <a:lnTo>
                    <a:pt x="18575" y="30540"/>
                  </a:lnTo>
                  <a:lnTo>
                    <a:pt x="29290" y="0"/>
                  </a:lnTo>
                  <a:lnTo>
                    <a:pt x="22504" y="0"/>
                  </a:lnTo>
                  <a:lnTo>
                    <a:pt x="14646" y="23932"/>
                  </a:lnTo>
                  <a:lnTo>
                    <a:pt x="678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42" name="Google Shape;542;p35"/>
            <p:cNvSpPr/>
            <p:nvPr/>
          </p:nvSpPr>
          <p:spPr>
            <a:xfrm>
              <a:off x="4569000" y="2734700"/>
              <a:ext cx="495625" cy="763500"/>
            </a:xfrm>
            <a:custGeom>
              <a:rect b="b" l="l" r="r" t="t"/>
              <a:pathLst>
                <a:path extrusionOk="0" h="30540" w="19825">
                  <a:moveTo>
                    <a:pt x="1" y="0"/>
                  </a:moveTo>
                  <a:lnTo>
                    <a:pt x="1" y="30540"/>
                  </a:lnTo>
                  <a:lnTo>
                    <a:pt x="19825" y="30540"/>
                  </a:lnTo>
                  <a:lnTo>
                    <a:pt x="19825" y="25360"/>
                  </a:lnTo>
                  <a:lnTo>
                    <a:pt x="6430" y="25360"/>
                  </a:lnTo>
                  <a:lnTo>
                    <a:pt x="6430" y="17681"/>
                  </a:lnTo>
                  <a:lnTo>
                    <a:pt x="18575" y="17681"/>
                  </a:lnTo>
                  <a:lnTo>
                    <a:pt x="18575" y="12502"/>
                  </a:lnTo>
                  <a:lnTo>
                    <a:pt x="6430" y="12502"/>
                  </a:lnTo>
                  <a:lnTo>
                    <a:pt x="6430" y="5358"/>
                  </a:lnTo>
                  <a:lnTo>
                    <a:pt x="19825" y="5358"/>
                  </a:lnTo>
                  <a:lnTo>
                    <a:pt x="1982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43" name="Google Shape;543;p35"/>
            <p:cNvSpPr/>
            <p:nvPr/>
          </p:nvSpPr>
          <p:spPr>
            <a:xfrm>
              <a:off x="1461475" y="3792850"/>
              <a:ext cx="589400" cy="763525"/>
            </a:xfrm>
            <a:custGeom>
              <a:rect b="b" l="l" r="r" t="t"/>
              <a:pathLst>
                <a:path extrusionOk="0" h="30541" w="23576">
                  <a:moveTo>
                    <a:pt x="1" y="1"/>
                  </a:moveTo>
                  <a:lnTo>
                    <a:pt x="1" y="5180"/>
                  </a:lnTo>
                  <a:lnTo>
                    <a:pt x="8573" y="5180"/>
                  </a:lnTo>
                  <a:lnTo>
                    <a:pt x="8573" y="30540"/>
                  </a:lnTo>
                  <a:lnTo>
                    <a:pt x="15003" y="30540"/>
                  </a:lnTo>
                  <a:lnTo>
                    <a:pt x="15003" y="5180"/>
                  </a:lnTo>
                  <a:lnTo>
                    <a:pt x="23575" y="5180"/>
                  </a:lnTo>
                  <a:lnTo>
                    <a:pt x="23575"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44" name="Google Shape;544;p35"/>
            <p:cNvSpPr/>
            <p:nvPr/>
          </p:nvSpPr>
          <p:spPr>
            <a:xfrm>
              <a:off x="2122275" y="3792850"/>
              <a:ext cx="625100" cy="763525"/>
            </a:xfrm>
            <a:custGeom>
              <a:rect b="b" l="l" r="r" t="t"/>
              <a:pathLst>
                <a:path extrusionOk="0" h="30541" w="25004">
                  <a:moveTo>
                    <a:pt x="1" y="1"/>
                  </a:moveTo>
                  <a:lnTo>
                    <a:pt x="1" y="30540"/>
                  </a:lnTo>
                  <a:lnTo>
                    <a:pt x="6430" y="30540"/>
                  </a:lnTo>
                  <a:lnTo>
                    <a:pt x="6430" y="17503"/>
                  </a:lnTo>
                  <a:lnTo>
                    <a:pt x="18574" y="17503"/>
                  </a:lnTo>
                  <a:lnTo>
                    <a:pt x="18574" y="30540"/>
                  </a:lnTo>
                  <a:lnTo>
                    <a:pt x="25004" y="30540"/>
                  </a:lnTo>
                  <a:lnTo>
                    <a:pt x="25004" y="1"/>
                  </a:lnTo>
                  <a:lnTo>
                    <a:pt x="18574" y="1"/>
                  </a:lnTo>
                  <a:lnTo>
                    <a:pt x="18574" y="12145"/>
                  </a:lnTo>
                  <a:lnTo>
                    <a:pt x="6430" y="12145"/>
                  </a:lnTo>
                  <a:lnTo>
                    <a:pt x="643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45" name="Google Shape;545;p35"/>
            <p:cNvSpPr/>
            <p:nvPr/>
          </p:nvSpPr>
          <p:spPr>
            <a:xfrm>
              <a:off x="2858975" y="3792850"/>
              <a:ext cx="500100" cy="763525"/>
            </a:xfrm>
            <a:custGeom>
              <a:rect b="b" l="l" r="r" t="t"/>
              <a:pathLst>
                <a:path extrusionOk="0" h="30541" w="20004">
                  <a:moveTo>
                    <a:pt x="1" y="1"/>
                  </a:moveTo>
                  <a:lnTo>
                    <a:pt x="1" y="30540"/>
                  </a:lnTo>
                  <a:lnTo>
                    <a:pt x="20003" y="30540"/>
                  </a:lnTo>
                  <a:lnTo>
                    <a:pt x="20003" y="25183"/>
                  </a:lnTo>
                  <a:lnTo>
                    <a:pt x="6430" y="25183"/>
                  </a:lnTo>
                  <a:lnTo>
                    <a:pt x="6430" y="17503"/>
                  </a:lnTo>
                  <a:lnTo>
                    <a:pt x="18574" y="17503"/>
                  </a:lnTo>
                  <a:lnTo>
                    <a:pt x="18574" y="12324"/>
                  </a:lnTo>
                  <a:lnTo>
                    <a:pt x="6430" y="12324"/>
                  </a:lnTo>
                  <a:lnTo>
                    <a:pt x="6430" y="5180"/>
                  </a:lnTo>
                  <a:lnTo>
                    <a:pt x="20003" y="5180"/>
                  </a:lnTo>
                  <a:lnTo>
                    <a:pt x="2000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46" name="Google Shape;546;p35"/>
            <p:cNvSpPr/>
            <p:nvPr/>
          </p:nvSpPr>
          <p:spPr>
            <a:xfrm>
              <a:off x="3671575" y="3792850"/>
              <a:ext cx="634025" cy="763525"/>
            </a:xfrm>
            <a:custGeom>
              <a:rect b="b" l="l" r="r" t="t"/>
              <a:pathLst>
                <a:path extrusionOk="0" h="30541" w="25361">
                  <a:moveTo>
                    <a:pt x="11431" y="5537"/>
                  </a:moveTo>
                  <a:lnTo>
                    <a:pt x="12859" y="5716"/>
                  </a:lnTo>
                  <a:lnTo>
                    <a:pt x="14110" y="6073"/>
                  </a:lnTo>
                  <a:lnTo>
                    <a:pt x="15181" y="6609"/>
                  </a:lnTo>
                  <a:lnTo>
                    <a:pt x="16074" y="7323"/>
                  </a:lnTo>
                  <a:lnTo>
                    <a:pt x="16967" y="8038"/>
                  </a:lnTo>
                  <a:lnTo>
                    <a:pt x="17503" y="8931"/>
                  </a:lnTo>
                  <a:lnTo>
                    <a:pt x="18039" y="10002"/>
                  </a:lnTo>
                  <a:lnTo>
                    <a:pt x="18396" y="11074"/>
                  </a:lnTo>
                  <a:lnTo>
                    <a:pt x="18574" y="12324"/>
                  </a:lnTo>
                  <a:lnTo>
                    <a:pt x="18753" y="13753"/>
                  </a:lnTo>
                  <a:lnTo>
                    <a:pt x="18753" y="15181"/>
                  </a:lnTo>
                  <a:lnTo>
                    <a:pt x="18753" y="16610"/>
                  </a:lnTo>
                  <a:lnTo>
                    <a:pt x="18574" y="18039"/>
                  </a:lnTo>
                  <a:lnTo>
                    <a:pt x="18396" y="19289"/>
                  </a:lnTo>
                  <a:lnTo>
                    <a:pt x="18039" y="20361"/>
                  </a:lnTo>
                  <a:lnTo>
                    <a:pt x="17503" y="21432"/>
                  </a:lnTo>
                  <a:lnTo>
                    <a:pt x="16967" y="22325"/>
                  </a:lnTo>
                  <a:lnTo>
                    <a:pt x="16074" y="23039"/>
                  </a:lnTo>
                  <a:lnTo>
                    <a:pt x="15181" y="23754"/>
                  </a:lnTo>
                  <a:lnTo>
                    <a:pt x="14110" y="24111"/>
                  </a:lnTo>
                  <a:lnTo>
                    <a:pt x="12859" y="24468"/>
                  </a:lnTo>
                  <a:lnTo>
                    <a:pt x="11431" y="24825"/>
                  </a:lnTo>
                  <a:lnTo>
                    <a:pt x="6251" y="24825"/>
                  </a:lnTo>
                  <a:lnTo>
                    <a:pt x="6251" y="5537"/>
                  </a:lnTo>
                  <a:close/>
                  <a:moveTo>
                    <a:pt x="1" y="1"/>
                  </a:moveTo>
                  <a:lnTo>
                    <a:pt x="1" y="30540"/>
                  </a:lnTo>
                  <a:lnTo>
                    <a:pt x="10180" y="30540"/>
                  </a:lnTo>
                  <a:lnTo>
                    <a:pt x="12681" y="30362"/>
                  </a:lnTo>
                  <a:lnTo>
                    <a:pt x="14824" y="30005"/>
                  </a:lnTo>
                  <a:lnTo>
                    <a:pt x="16967" y="29290"/>
                  </a:lnTo>
                  <a:lnTo>
                    <a:pt x="18753" y="28576"/>
                  </a:lnTo>
                  <a:lnTo>
                    <a:pt x="20182" y="27504"/>
                  </a:lnTo>
                  <a:lnTo>
                    <a:pt x="21610" y="26254"/>
                  </a:lnTo>
                  <a:lnTo>
                    <a:pt x="22682" y="24825"/>
                  </a:lnTo>
                  <a:lnTo>
                    <a:pt x="23754" y="23218"/>
                  </a:lnTo>
                  <a:lnTo>
                    <a:pt x="24468" y="21432"/>
                  </a:lnTo>
                  <a:lnTo>
                    <a:pt x="24825" y="19468"/>
                  </a:lnTo>
                  <a:lnTo>
                    <a:pt x="25182" y="17324"/>
                  </a:lnTo>
                  <a:lnTo>
                    <a:pt x="25361" y="15181"/>
                  </a:lnTo>
                  <a:lnTo>
                    <a:pt x="25182" y="13038"/>
                  </a:lnTo>
                  <a:lnTo>
                    <a:pt x="24825" y="10895"/>
                  </a:lnTo>
                  <a:lnTo>
                    <a:pt x="24468" y="8931"/>
                  </a:lnTo>
                  <a:lnTo>
                    <a:pt x="23754" y="7145"/>
                  </a:lnTo>
                  <a:lnTo>
                    <a:pt x="22682" y="5537"/>
                  </a:lnTo>
                  <a:lnTo>
                    <a:pt x="21610" y="4108"/>
                  </a:lnTo>
                  <a:lnTo>
                    <a:pt x="20182" y="2858"/>
                  </a:lnTo>
                  <a:lnTo>
                    <a:pt x="18753" y="1787"/>
                  </a:lnTo>
                  <a:lnTo>
                    <a:pt x="16967" y="1072"/>
                  </a:lnTo>
                  <a:lnTo>
                    <a:pt x="14824" y="358"/>
                  </a:lnTo>
                  <a:lnTo>
                    <a:pt x="1268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47" name="Google Shape;547;p35"/>
            <p:cNvSpPr/>
            <p:nvPr/>
          </p:nvSpPr>
          <p:spPr>
            <a:xfrm>
              <a:off x="4301125" y="3792850"/>
              <a:ext cx="723325" cy="763525"/>
            </a:xfrm>
            <a:custGeom>
              <a:rect b="b" l="l" r="r" t="t"/>
              <a:pathLst>
                <a:path extrusionOk="0" h="30541" w="28933">
                  <a:moveTo>
                    <a:pt x="14466" y="7323"/>
                  </a:moveTo>
                  <a:lnTo>
                    <a:pt x="18247" y="18753"/>
                  </a:lnTo>
                  <a:lnTo>
                    <a:pt x="10686" y="18753"/>
                  </a:lnTo>
                  <a:lnTo>
                    <a:pt x="14466" y="7323"/>
                  </a:lnTo>
                  <a:close/>
                  <a:moveTo>
                    <a:pt x="10895" y="1"/>
                  </a:moveTo>
                  <a:lnTo>
                    <a:pt x="0" y="30540"/>
                  </a:lnTo>
                  <a:lnTo>
                    <a:pt x="6787" y="30540"/>
                  </a:lnTo>
                  <a:lnTo>
                    <a:pt x="9032" y="23754"/>
                  </a:lnTo>
                  <a:lnTo>
                    <a:pt x="19901" y="23754"/>
                  </a:lnTo>
                  <a:lnTo>
                    <a:pt x="22146" y="30540"/>
                  </a:lnTo>
                  <a:lnTo>
                    <a:pt x="28933" y="30540"/>
                  </a:lnTo>
                  <a:lnTo>
                    <a:pt x="18038"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48" name="Google Shape;548;p35"/>
            <p:cNvSpPr/>
            <p:nvPr/>
          </p:nvSpPr>
          <p:spPr>
            <a:xfrm>
              <a:off x="4970850" y="3792850"/>
              <a:ext cx="589375" cy="763525"/>
            </a:xfrm>
            <a:custGeom>
              <a:rect b="b" l="l" r="r" t="t"/>
              <a:pathLst>
                <a:path extrusionOk="0" h="30541" w="23575">
                  <a:moveTo>
                    <a:pt x="0" y="1"/>
                  </a:moveTo>
                  <a:lnTo>
                    <a:pt x="0" y="5180"/>
                  </a:lnTo>
                  <a:lnTo>
                    <a:pt x="8573" y="5180"/>
                  </a:lnTo>
                  <a:lnTo>
                    <a:pt x="8573" y="30540"/>
                  </a:lnTo>
                  <a:lnTo>
                    <a:pt x="15002" y="30540"/>
                  </a:lnTo>
                  <a:lnTo>
                    <a:pt x="15002" y="5180"/>
                  </a:lnTo>
                  <a:lnTo>
                    <a:pt x="23575" y="5180"/>
                  </a:lnTo>
                  <a:lnTo>
                    <a:pt x="23575"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49" name="Google Shape;549;p35"/>
            <p:cNvSpPr/>
            <p:nvPr/>
          </p:nvSpPr>
          <p:spPr>
            <a:xfrm>
              <a:off x="5631650" y="3792850"/>
              <a:ext cx="495625" cy="763525"/>
            </a:xfrm>
            <a:custGeom>
              <a:rect b="b" l="l" r="r" t="t"/>
              <a:pathLst>
                <a:path extrusionOk="0" h="30541" w="19825">
                  <a:moveTo>
                    <a:pt x="0" y="1"/>
                  </a:moveTo>
                  <a:lnTo>
                    <a:pt x="0" y="30540"/>
                  </a:lnTo>
                  <a:lnTo>
                    <a:pt x="19824" y="30540"/>
                  </a:lnTo>
                  <a:lnTo>
                    <a:pt x="19824" y="25183"/>
                  </a:lnTo>
                  <a:lnTo>
                    <a:pt x="6430" y="25183"/>
                  </a:lnTo>
                  <a:lnTo>
                    <a:pt x="6430" y="17503"/>
                  </a:lnTo>
                  <a:lnTo>
                    <a:pt x="18574" y="17503"/>
                  </a:lnTo>
                  <a:lnTo>
                    <a:pt x="18574" y="12324"/>
                  </a:lnTo>
                  <a:lnTo>
                    <a:pt x="6430" y="12324"/>
                  </a:lnTo>
                  <a:lnTo>
                    <a:pt x="6430" y="5180"/>
                  </a:lnTo>
                  <a:lnTo>
                    <a:pt x="19824" y="5180"/>
                  </a:lnTo>
                  <a:lnTo>
                    <a:pt x="1982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50" name="Google Shape;550;p35"/>
            <p:cNvSpPr/>
            <p:nvPr/>
          </p:nvSpPr>
          <p:spPr>
            <a:xfrm>
              <a:off x="1055175" y="243325"/>
              <a:ext cx="1151950" cy="1147475"/>
            </a:xfrm>
            <a:custGeom>
              <a:rect b="b" l="l" r="r" t="t"/>
              <a:pathLst>
                <a:path extrusionOk="0" h="45899" w="46078">
                  <a:moveTo>
                    <a:pt x="41970" y="0"/>
                  </a:moveTo>
                  <a:lnTo>
                    <a:pt x="41792" y="2143"/>
                  </a:lnTo>
                  <a:lnTo>
                    <a:pt x="41613" y="4286"/>
                  </a:lnTo>
                  <a:lnTo>
                    <a:pt x="41077" y="8394"/>
                  </a:lnTo>
                  <a:lnTo>
                    <a:pt x="40006" y="12323"/>
                  </a:lnTo>
                  <a:lnTo>
                    <a:pt x="38577" y="16252"/>
                  </a:lnTo>
                  <a:lnTo>
                    <a:pt x="36791" y="19824"/>
                  </a:lnTo>
                  <a:lnTo>
                    <a:pt x="34826" y="23396"/>
                  </a:lnTo>
                  <a:lnTo>
                    <a:pt x="32326" y="26610"/>
                  </a:lnTo>
                  <a:lnTo>
                    <a:pt x="29647" y="29468"/>
                  </a:lnTo>
                  <a:lnTo>
                    <a:pt x="26611" y="32325"/>
                  </a:lnTo>
                  <a:lnTo>
                    <a:pt x="23396" y="34647"/>
                  </a:lnTo>
                  <a:lnTo>
                    <a:pt x="20003" y="36790"/>
                  </a:lnTo>
                  <a:lnTo>
                    <a:pt x="16253" y="38576"/>
                  </a:lnTo>
                  <a:lnTo>
                    <a:pt x="12502" y="40005"/>
                  </a:lnTo>
                  <a:lnTo>
                    <a:pt x="8395" y="40898"/>
                  </a:lnTo>
                  <a:lnTo>
                    <a:pt x="4287" y="41612"/>
                  </a:lnTo>
                  <a:lnTo>
                    <a:pt x="2144" y="41791"/>
                  </a:lnTo>
                  <a:lnTo>
                    <a:pt x="1" y="41791"/>
                  </a:lnTo>
                  <a:lnTo>
                    <a:pt x="1" y="45899"/>
                  </a:lnTo>
                  <a:lnTo>
                    <a:pt x="2501" y="45899"/>
                  </a:lnTo>
                  <a:lnTo>
                    <a:pt x="4823" y="45720"/>
                  </a:lnTo>
                  <a:lnTo>
                    <a:pt x="6966" y="45363"/>
                  </a:lnTo>
                  <a:lnTo>
                    <a:pt x="9288" y="45006"/>
                  </a:lnTo>
                  <a:lnTo>
                    <a:pt x="11609" y="44470"/>
                  </a:lnTo>
                  <a:lnTo>
                    <a:pt x="13752" y="43934"/>
                  </a:lnTo>
                  <a:lnTo>
                    <a:pt x="15896" y="43220"/>
                  </a:lnTo>
                  <a:lnTo>
                    <a:pt x="17860" y="42327"/>
                  </a:lnTo>
                  <a:lnTo>
                    <a:pt x="20003" y="41434"/>
                  </a:lnTo>
                  <a:lnTo>
                    <a:pt x="21968" y="40362"/>
                  </a:lnTo>
                  <a:lnTo>
                    <a:pt x="23932" y="39291"/>
                  </a:lnTo>
                  <a:lnTo>
                    <a:pt x="25718" y="38040"/>
                  </a:lnTo>
                  <a:lnTo>
                    <a:pt x="29290" y="35362"/>
                  </a:lnTo>
                  <a:lnTo>
                    <a:pt x="32505" y="32504"/>
                  </a:lnTo>
                  <a:lnTo>
                    <a:pt x="35541" y="29111"/>
                  </a:lnTo>
                  <a:lnTo>
                    <a:pt x="38220" y="25717"/>
                  </a:lnTo>
                  <a:lnTo>
                    <a:pt x="39291" y="23753"/>
                  </a:lnTo>
                  <a:lnTo>
                    <a:pt x="40541" y="21788"/>
                  </a:lnTo>
                  <a:lnTo>
                    <a:pt x="41434" y="19824"/>
                  </a:lnTo>
                  <a:lnTo>
                    <a:pt x="42327" y="17859"/>
                  </a:lnTo>
                  <a:lnTo>
                    <a:pt x="43220" y="15716"/>
                  </a:lnTo>
                  <a:lnTo>
                    <a:pt x="43935" y="13573"/>
                  </a:lnTo>
                  <a:lnTo>
                    <a:pt x="44649" y="11430"/>
                  </a:lnTo>
                  <a:lnTo>
                    <a:pt x="45006" y="9287"/>
                  </a:lnTo>
                  <a:lnTo>
                    <a:pt x="45542" y="6965"/>
                  </a:lnTo>
                  <a:lnTo>
                    <a:pt x="45721" y="4643"/>
                  </a:lnTo>
                  <a:lnTo>
                    <a:pt x="45899" y="2322"/>
                  </a:lnTo>
                  <a:lnTo>
                    <a:pt x="4607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51" name="Google Shape;551;p35"/>
            <p:cNvSpPr/>
            <p:nvPr/>
          </p:nvSpPr>
          <p:spPr>
            <a:xfrm>
              <a:off x="2104425" y="243325"/>
              <a:ext cx="1147475" cy="1147475"/>
            </a:xfrm>
            <a:custGeom>
              <a:rect b="b" l="l" r="r" t="t"/>
              <a:pathLst>
                <a:path extrusionOk="0" h="45899" w="45899">
                  <a:moveTo>
                    <a:pt x="0" y="0"/>
                  </a:moveTo>
                  <a:lnTo>
                    <a:pt x="0" y="2322"/>
                  </a:lnTo>
                  <a:lnTo>
                    <a:pt x="179" y="4643"/>
                  </a:lnTo>
                  <a:lnTo>
                    <a:pt x="536" y="6965"/>
                  </a:lnTo>
                  <a:lnTo>
                    <a:pt x="893" y="9287"/>
                  </a:lnTo>
                  <a:lnTo>
                    <a:pt x="1429" y="11430"/>
                  </a:lnTo>
                  <a:lnTo>
                    <a:pt x="1965" y="13573"/>
                  </a:lnTo>
                  <a:lnTo>
                    <a:pt x="2679" y="15716"/>
                  </a:lnTo>
                  <a:lnTo>
                    <a:pt x="3572" y="17859"/>
                  </a:lnTo>
                  <a:lnTo>
                    <a:pt x="4465" y="19824"/>
                  </a:lnTo>
                  <a:lnTo>
                    <a:pt x="5537" y="21788"/>
                  </a:lnTo>
                  <a:lnTo>
                    <a:pt x="6608" y="23753"/>
                  </a:lnTo>
                  <a:lnTo>
                    <a:pt x="7858" y="25717"/>
                  </a:lnTo>
                  <a:lnTo>
                    <a:pt x="10359" y="29111"/>
                  </a:lnTo>
                  <a:lnTo>
                    <a:pt x="13395" y="32504"/>
                  </a:lnTo>
                  <a:lnTo>
                    <a:pt x="16609" y="35362"/>
                  </a:lnTo>
                  <a:lnTo>
                    <a:pt x="20181" y="38040"/>
                  </a:lnTo>
                  <a:lnTo>
                    <a:pt x="22146" y="39291"/>
                  </a:lnTo>
                  <a:lnTo>
                    <a:pt x="23932" y="40362"/>
                  </a:lnTo>
                  <a:lnTo>
                    <a:pt x="26075" y="41434"/>
                  </a:lnTo>
                  <a:lnTo>
                    <a:pt x="28039" y="42327"/>
                  </a:lnTo>
                  <a:lnTo>
                    <a:pt x="30183" y="43220"/>
                  </a:lnTo>
                  <a:lnTo>
                    <a:pt x="32326" y="43934"/>
                  </a:lnTo>
                  <a:lnTo>
                    <a:pt x="34469" y="44470"/>
                  </a:lnTo>
                  <a:lnTo>
                    <a:pt x="36612" y="45006"/>
                  </a:lnTo>
                  <a:lnTo>
                    <a:pt x="38934" y="45363"/>
                  </a:lnTo>
                  <a:lnTo>
                    <a:pt x="41255" y="45720"/>
                  </a:lnTo>
                  <a:lnTo>
                    <a:pt x="43577" y="45899"/>
                  </a:lnTo>
                  <a:lnTo>
                    <a:pt x="45899" y="45899"/>
                  </a:lnTo>
                  <a:lnTo>
                    <a:pt x="45899" y="41791"/>
                  </a:lnTo>
                  <a:lnTo>
                    <a:pt x="43756" y="41791"/>
                  </a:lnTo>
                  <a:lnTo>
                    <a:pt x="41613" y="41612"/>
                  </a:lnTo>
                  <a:lnTo>
                    <a:pt x="37505" y="40898"/>
                  </a:lnTo>
                  <a:lnTo>
                    <a:pt x="33397" y="40005"/>
                  </a:lnTo>
                  <a:lnTo>
                    <a:pt x="29647" y="38576"/>
                  </a:lnTo>
                  <a:lnTo>
                    <a:pt x="25896" y="36790"/>
                  </a:lnTo>
                  <a:lnTo>
                    <a:pt x="22503" y="34647"/>
                  </a:lnTo>
                  <a:lnTo>
                    <a:pt x="19288" y="32325"/>
                  </a:lnTo>
                  <a:lnTo>
                    <a:pt x="16252" y="29468"/>
                  </a:lnTo>
                  <a:lnTo>
                    <a:pt x="13573" y="26610"/>
                  </a:lnTo>
                  <a:lnTo>
                    <a:pt x="11252" y="23396"/>
                  </a:lnTo>
                  <a:lnTo>
                    <a:pt x="9108" y="19824"/>
                  </a:lnTo>
                  <a:lnTo>
                    <a:pt x="7323" y="16252"/>
                  </a:lnTo>
                  <a:lnTo>
                    <a:pt x="5894" y="12323"/>
                  </a:lnTo>
                  <a:lnTo>
                    <a:pt x="4822" y="8394"/>
                  </a:lnTo>
                  <a:lnTo>
                    <a:pt x="4286" y="4286"/>
                  </a:lnTo>
                  <a:lnTo>
                    <a:pt x="4108" y="2143"/>
                  </a:lnTo>
                  <a:lnTo>
                    <a:pt x="410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52" name="Google Shape;552;p35"/>
            <p:cNvSpPr/>
            <p:nvPr/>
          </p:nvSpPr>
          <p:spPr>
            <a:xfrm>
              <a:off x="1055175" y="1288075"/>
              <a:ext cx="1151950" cy="1151975"/>
            </a:xfrm>
            <a:custGeom>
              <a:rect b="b" l="l" r="r" t="t"/>
              <a:pathLst>
                <a:path extrusionOk="0" h="46079" w="46078">
                  <a:moveTo>
                    <a:pt x="1" y="1"/>
                  </a:moveTo>
                  <a:lnTo>
                    <a:pt x="1" y="4109"/>
                  </a:lnTo>
                  <a:lnTo>
                    <a:pt x="2144" y="4287"/>
                  </a:lnTo>
                  <a:lnTo>
                    <a:pt x="4287" y="4287"/>
                  </a:lnTo>
                  <a:lnTo>
                    <a:pt x="8395" y="5002"/>
                  </a:lnTo>
                  <a:lnTo>
                    <a:pt x="12502" y="6073"/>
                  </a:lnTo>
                  <a:lnTo>
                    <a:pt x="16253" y="7502"/>
                  </a:lnTo>
                  <a:lnTo>
                    <a:pt x="20003" y="9288"/>
                  </a:lnTo>
                  <a:lnTo>
                    <a:pt x="23396" y="11252"/>
                  </a:lnTo>
                  <a:lnTo>
                    <a:pt x="26611" y="13753"/>
                  </a:lnTo>
                  <a:lnTo>
                    <a:pt x="29647" y="16431"/>
                  </a:lnTo>
                  <a:lnTo>
                    <a:pt x="32326" y="19468"/>
                  </a:lnTo>
                  <a:lnTo>
                    <a:pt x="34826" y="22682"/>
                  </a:lnTo>
                  <a:lnTo>
                    <a:pt x="36791" y="26076"/>
                  </a:lnTo>
                  <a:lnTo>
                    <a:pt x="38577" y="29647"/>
                  </a:lnTo>
                  <a:lnTo>
                    <a:pt x="40006" y="33576"/>
                  </a:lnTo>
                  <a:lnTo>
                    <a:pt x="41077" y="37506"/>
                  </a:lnTo>
                  <a:lnTo>
                    <a:pt x="41613" y="41792"/>
                  </a:lnTo>
                  <a:lnTo>
                    <a:pt x="41792" y="43756"/>
                  </a:lnTo>
                  <a:lnTo>
                    <a:pt x="41970" y="46078"/>
                  </a:lnTo>
                  <a:lnTo>
                    <a:pt x="46078" y="46078"/>
                  </a:lnTo>
                  <a:lnTo>
                    <a:pt x="45899" y="43578"/>
                  </a:lnTo>
                  <a:lnTo>
                    <a:pt x="45721" y="41256"/>
                  </a:lnTo>
                  <a:lnTo>
                    <a:pt x="45542" y="38934"/>
                  </a:lnTo>
                  <a:lnTo>
                    <a:pt x="45006" y="36791"/>
                  </a:lnTo>
                  <a:lnTo>
                    <a:pt x="44649" y="34469"/>
                  </a:lnTo>
                  <a:lnTo>
                    <a:pt x="43935" y="32326"/>
                  </a:lnTo>
                  <a:lnTo>
                    <a:pt x="43220" y="30183"/>
                  </a:lnTo>
                  <a:lnTo>
                    <a:pt x="42327" y="28040"/>
                  </a:lnTo>
                  <a:lnTo>
                    <a:pt x="41434" y="26076"/>
                  </a:lnTo>
                  <a:lnTo>
                    <a:pt x="40541" y="24111"/>
                  </a:lnTo>
                  <a:lnTo>
                    <a:pt x="39291" y="22146"/>
                  </a:lnTo>
                  <a:lnTo>
                    <a:pt x="38220" y="20361"/>
                  </a:lnTo>
                  <a:lnTo>
                    <a:pt x="35541" y="16789"/>
                  </a:lnTo>
                  <a:lnTo>
                    <a:pt x="32505" y="13574"/>
                  </a:lnTo>
                  <a:lnTo>
                    <a:pt x="29290" y="10538"/>
                  </a:lnTo>
                  <a:lnTo>
                    <a:pt x="25718" y="7859"/>
                  </a:lnTo>
                  <a:lnTo>
                    <a:pt x="23932" y="6609"/>
                  </a:lnTo>
                  <a:lnTo>
                    <a:pt x="21968" y="5537"/>
                  </a:lnTo>
                  <a:lnTo>
                    <a:pt x="20003" y="4644"/>
                  </a:lnTo>
                  <a:lnTo>
                    <a:pt x="17860" y="3573"/>
                  </a:lnTo>
                  <a:lnTo>
                    <a:pt x="15896" y="2858"/>
                  </a:lnTo>
                  <a:lnTo>
                    <a:pt x="13752" y="2144"/>
                  </a:lnTo>
                  <a:lnTo>
                    <a:pt x="11609" y="1430"/>
                  </a:lnTo>
                  <a:lnTo>
                    <a:pt x="9288" y="894"/>
                  </a:lnTo>
                  <a:lnTo>
                    <a:pt x="6966" y="537"/>
                  </a:lnTo>
                  <a:lnTo>
                    <a:pt x="4823" y="179"/>
                  </a:lnTo>
                  <a:lnTo>
                    <a:pt x="250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53" name="Google Shape;553;p35"/>
            <p:cNvSpPr/>
            <p:nvPr/>
          </p:nvSpPr>
          <p:spPr>
            <a:xfrm>
              <a:off x="2104425" y="1288075"/>
              <a:ext cx="1147475" cy="1151975"/>
            </a:xfrm>
            <a:custGeom>
              <a:rect b="b" l="l" r="r" t="t"/>
              <a:pathLst>
                <a:path extrusionOk="0" h="46079" w="45899">
                  <a:moveTo>
                    <a:pt x="43577" y="1"/>
                  </a:moveTo>
                  <a:lnTo>
                    <a:pt x="41255" y="179"/>
                  </a:lnTo>
                  <a:lnTo>
                    <a:pt x="38934" y="537"/>
                  </a:lnTo>
                  <a:lnTo>
                    <a:pt x="36612" y="894"/>
                  </a:lnTo>
                  <a:lnTo>
                    <a:pt x="34469" y="1430"/>
                  </a:lnTo>
                  <a:lnTo>
                    <a:pt x="32326" y="2144"/>
                  </a:lnTo>
                  <a:lnTo>
                    <a:pt x="30183" y="2858"/>
                  </a:lnTo>
                  <a:lnTo>
                    <a:pt x="28039" y="3573"/>
                  </a:lnTo>
                  <a:lnTo>
                    <a:pt x="26075" y="4644"/>
                  </a:lnTo>
                  <a:lnTo>
                    <a:pt x="23932" y="5537"/>
                  </a:lnTo>
                  <a:lnTo>
                    <a:pt x="22146" y="6609"/>
                  </a:lnTo>
                  <a:lnTo>
                    <a:pt x="20181" y="7859"/>
                  </a:lnTo>
                  <a:lnTo>
                    <a:pt x="16609" y="10538"/>
                  </a:lnTo>
                  <a:lnTo>
                    <a:pt x="13395" y="13574"/>
                  </a:lnTo>
                  <a:lnTo>
                    <a:pt x="10359" y="16789"/>
                  </a:lnTo>
                  <a:lnTo>
                    <a:pt x="7858" y="20361"/>
                  </a:lnTo>
                  <a:lnTo>
                    <a:pt x="6608" y="22146"/>
                  </a:lnTo>
                  <a:lnTo>
                    <a:pt x="5537" y="24111"/>
                  </a:lnTo>
                  <a:lnTo>
                    <a:pt x="4465" y="26076"/>
                  </a:lnTo>
                  <a:lnTo>
                    <a:pt x="3572" y="28040"/>
                  </a:lnTo>
                  <a:lnTo>
                    <a:pt x="2679" y="30183"/>
                  </a:lnTo>
                  <a:lnTo>
                    <a:pt x="1965" y="32326"/>
                  </a:lnTo>
                  <a:lnTo>
                    <a:pt x="1429" y="34469"/>
                  </a:lnTo>
                  <a:lnTo>
                    <a:pt x="893" y="36791"/>
                  </a:lnTo>
                  <a:lnTo>
                    <a:pt x="536" y="38934"/>
                  </a:lnTo>
                  <a:lnTo>
                    <a:pt x="179" y="41256"/>
                  </a:lnTo>
                  <a:lnTo>
                    <a:pt x="0" y="43578"/>
                  </a:lnTo>
                  <a:lnTo>
                    <a:pt x="0" y="46078"/>
                  </a:lnTo>
                  <a:lnTo>
                    <a:pt x="4108" y="46078"/>
                  </a:lnTo>
                  <a:lnTo>
                    <a:pt x="4108" y="43756"/>
                  </a:lnTo>
                  <a:lnTo>
                    <a:pt x="4286" y="41792"/>
                  </a:lnTo>
                  <a:lnTo>
                    <a:pt x="4822" y="37506"/>
                  </a:lnTo>
                  <a:lnTo>
                    <a:pt x="5894" y="33576"/>
                  </a:lnTo>
                  <a:lnTo>
                    <a:pt x="7323" y="29647"/>
                  </a:lnTo>
                  <a:lnTo>
                    <a:pt x="9108" y="26076"/>
                  </a:lnTo>
                  <a:lnTo>
                    <a:pt x="11252" y="22682"/>
                  </a:lnTo>
                  <a:lnTo>
                    <a:pt x="13573" y="19468"/>
                  </a:lnTo>
                  <a:lnTo>
                    <a:pt x="16252" y="16431"/>
                  </a:lnTo>
                  <a:lnTo>
                    <a:pt x="19288" y="13753"/>
                  </a:lnTo>
                  <a:lnTo>
                    <a:pt x="22503" y="11252"/>
                  </a:lnTo>
                  <a:lnTo>
                    <a:pt x="25896" y="9288"/>
                  </a:lnTo>
                  <a:lnTo>
                    <a:pt x="29647" y="7502"/>
                  </a:lnTo>
                  <a:lnTo>
                    <a:pt x="33397" y="6073"/>
                  </a:lnTo>
                  <a:lnTo>
                    <a:pt x="37505" y="5002"/>
                  </a:lnTo>
                  <a:lnTo>
                    <a:pt x="41613" y="4287"/>
                  </a:lnTo>
                  <a:lnTo>
                    <a:pt x="43756" y="4287"/>
                  </a:lnTo>
                  <a:lnTo>
                    <a:pt x="45899" y="4109"/>
                  </a:lnTo>
                  <a:lnTo>
                    <a:pt x="45899"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54" name="Google Shape;554;p35"/>
            <p:cNvSpPr/>
            <p:nvPr/>
          </p:nvSpPr>
          <p:spPr>
            <a:xfrm>
              <a:off x="3251875" y="1341675"/>
              <a:ext cx="25" cy="25"/>
            </a:xfrm>
            <a:custGeom>
              <a:rect b="b" l="l" r="r" t="t"/>
              <a:pathLst>
                <a:path extrusionOk="0" h="1" w="1">
                  <a:moveTo>
                    <a:pt x="1" y="0"/>
                  </a:moveTo>
                  <a:lnTo>
                    <a:pt x="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55" name="Google Shape;555;p35"/>
            <p:cNvSpPr/>
            <p:nvPr/>
          </p:nvSpPr>
          <p:spPr>
            <a:xfrm>
              <a:off x="3251875" y="1341675"/>
              <a:ext cx="25" cy="25"/>
            </a:xfrm>
            <a:custGeom>
              <a:rect b="b" l="l" r="r" t="t"/>
              <a:pathLst>
                <a:path extrusionOk="0" fill="none" h="1" w="1">
                  <a:moveTo>
                    <a:pt x="1" y="0"/>
                  </a:moveTo>
                  <a:lnTo>
                    <a:pt x="1" y="0"/>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56" name="Google Shape;556;p35"/>
            <p:cNvSpPr/>
            <p:nvPr/>
          </p:nvSpPr>
          <p:spPr>
            <a:xfrm>
              <a:off x="3251875" y="1341675"/>
              <a:ext cx="25" cy="25"/>
            </a:xfrm>
            <a:custGeom>
              <a:rect b="b" l="l" r="r" t="t"/>
              <a:pathLst>
                <a:path extrusionOk="0" h="1" w="1">
                  <a:moveTo>
                    <a:pt x="1" y="0"/>
                  </a:moveTo>
                  <a:lnTo>
                    <a:pt x="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57" name="Google Shape;557;p35"/>
            <p:cNvSpPr/>
            <p:nvPr/>
          </p:nvSpPr>
          <p:spPr>
            <a:xfrm>
              <a:off x="3251875" y="1341675"/>
              <a:ext cx="25" cy="25"/>
            </a:xfrm>
            <a:custGeom>
              <a:rect b="b" l="l" r="r" t="t"/>
              <a:pathLst>
                <a:path extrusionOk="0" fill="none" h="1" w="1">
                  <a:moveTo>
                    <a:pt x="1" y="0"/>
                  </a:moveTo>
                  <a:lnTo>
                    <a:pt x="1" y="0"/>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58" name="Google Shape;558;p35"/>
            <p:cNvSpPr/>
            <p:nvPr/>
          </p:nvSpPr>
          <p:spPr>
            <a:xfrm>
              <a:off x="4363625" y="243325"/>
              <a:ext cx="1151950" cy="1147475"/>
            </a:xfrm>
            <a:custGeom>
              <a:rect b="b" l="l" r="r" t="t"/>
              <a:pathLst>
                <a:path extrusionOk="0" h="45899" w="46078">
                  <a:moveTo>
                    <a:pt x="41970" y="0"/>
                  </a:moveTo>
                  <a:lnTo>
                    <a:pt x="41792" y="2143"/>
                  </a:lnTo>
                  <a:lnTo>
                    <a:pt x="41613" y="4286"/>
                  </a:lnTo>
                  <a:lnTo>
                    <a:pt x="41077" y="8394"/>
                  </a:lnTo>
                  <a:lnTo>
                    <a:pt x="40006" y="12323"/>
                  </a:lnTo>
                  <a:lnTo>
                    <a:pt x="38577" y="16252"/>
                  </a:lnTo>
                  <a:lnTo>
                    <a:pt x="36791" y="19824"/>
                  </a:lnTo>
                  <a:lnTo>
                    <a:pt x="34826" y="23396"/>
                  </a:lnTo>
                  <a:lnTo>
                    <a:pt x="32326" y="26610"/>
                  </a:lnTo>
                  <a:lnTo>
                    <a:pt x="29647" y="29468"/>
                  </a:lnTo>
                  <a:lnTo>
                    <a:pt x="26611" y="32325"/>
                  </a:lnTo>
                  <a:lnTo>
                    <a:pt x="23396" y="34647"/>
                  </a:lnTo>
                  <a:lnTo>
                    <a:pt x="20003" y="36790"/>
                  </a:lnTo>
                  <a:lnTo>
                    <a:pt x="16253" y="38576"/>
                  </a:lnTo>
                  <a:lnTo>
                    <a:pt x="12502" y="40005"/>
                  </a:lnTo>
                  <a:lnTo>
                    <a:pt x="8395" y="40898"/>
                  </a:lnTo>
                  <a:lnTo>
                    <a:pt x="4287" y="41612"/>
                  </a:lnTo>
                  <a:lnTo>
                    <a:pt x="2144" y="41791"/>
                  </a:lnTo>
                  <a:lnTo>
                    <a:pt x="1" y="41791"/>
                  </a:lnTo>
                  <a:lnTo>
                    <a:pt x="1" y="45899"/>
                  </a:lnTo>
                  <a:lnTo>
                    <a:pt x="2501" y="45899"/>
                  </a:lnTo>
                  <a:lnTo>
                    <a:pt x="4823" y="45720"/>
                  </a:lnTo>
                  <a:lnTo>
                    <a:pt x="6966" y="45363"/>
                  </a:lnTo>
                  <a:lnTo>
                    <a:pt x="9288" y="45006"/>
                  </a:lnTo>
                  <a:lnTo>
                    <a:pt x="11609" y="44470"/>
                  </a:lnTo>
                  <a:lnTo>
                    <a:pt x="13752" y="43934"/>
                  </a:lnTo>
                  <a:lnTo>
                    <a:pt x="15895" y="43220"/>
                  </a:lnTo>
                  <a:lnTo>
                    <a:pt x="17860" y="42327"/>
                  </a:lnTo>
                  <a:lnTo>
                    <a:pt x="20003" y="41434"/>
                  </a:lnTo>
                  <a:lnTo>
                    <a:pt x="21968" y="40362"/>
                  </a:lnTo>
                  <a:lnTo>
                    <a:pt x="23932" y="39291"/>
                  </a:lnTo>
                  <a:lnTo>
                    <a:pt x="25718" y="38040"/>
                  </a:lnTo>
                  <a:lnTo>
                    <a:pt x="29290" y="35362"/>
                  </a:lnTo>
                  <a:lnTo>
                    <a:pt x="32505" y="32504"/>
                  </a:lnTo>
                  <a:lnTo>
                    <a:pt x="35541" y="29111"/>
                  </a:lnTo>
                  <a:lnTo>
                    <a:pt x="38220" y="25717"/>
                  </a:lnTo>
                  <a:lnTo>
                    <a:pt x="39291" y="23753"/>
                  </a:lnTo>
                  <a:lnTo>
                    <a:pt x="40541" y="21788"/>
                  </a:lnTo>
                  <a:lnTo>
                    <a:pt x="41434" y="19824"/>
                  </a:lnTo>
                  <a:lnTo>
                    <a:pt x="42327" y="17859"/>
                  </a:lnTo>
                  <a:lnTo>
                    <a:pt x="43220" y="15716"/>
                  </a:lnTo>
                  <a:lnTo>
                    <a:pt x="43935" y="13573"/>
                  </a:lnTo>
                  <a:lnTo>
                    <a:pt x="44649" y="11430"/>
                  </a:lnTo>
                  <a:lnTo>
                    <a:pt x="45185" y="9287"/>
                  </a:lnTo>
                  <a:lnTo>
                    <a:pt x="45542" y="6965"/>
                  </a:lnTo>
                  <a:lnTo>
                    <a:pt x="45721" y="4643"/>
                  </a:lnTo>
                  <a:lnTo>
                    <a:pt x="45899" y="2322"/>
                  </a:lnTo>
                  <a:lnTo>
                    <a:pt x="4607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59" name="Google Shape;559;p35"/>
            <p:cNvSpPr/>
            <p:nvPr/>
          </p:nvSpPr>
          <p:spPr>
            <a:xfrm>
              <a:off x="5412875" y="243325"/>
              <a:ext cx="1147475" cy="1147475"/>
            </a:xfrm>
            <a:custGeom>
              <a:rect b="b" l="l" r="r" t="t"/>
              <a:pathLst>
                <a:path extrusionOk="0" h="45899" w="45899">
                  <a:moveTo>
                    <a:pt x="0" y="0"/>
                  </a:moveTo>
                  <a:lnTo>
                    <a:pt x="0" y="2322"/>
                  </a:lnTo>
                  <a:lnTo>
                    <a:pt x="179" y="4643"/>
                  </a:lnTo>
                  <a:lnTo>
                    <a:pt x="536" y="6965"/>
                  </a:lnTo>
                  <a:lnTo>
                    <a:pt x="893" y="9287"/>
                  </a:lnTo>
                  <a:lnTo>
                    <a:pt x="1429" y="11430"/>
                  </a:lnTo>
                  <a:lnTo>
                    <a:pt x="1965" y="13573"/>
                  </a:lnTo>
                  <a:lnTo>
                    <a:pt x="2679" y="15716"/>
                  </a:lnTo>
                  <a:lnTo>
                    <a:pt x="3572" y="17859"/>
                  </a:lnTo>
                  <a:lnTo>
                    <a:pt x="4465" y="19824"/>
                  </a:lnTo>
                  <a:lnTo>
                    <a:pt x="5537" y="21788"/>
                  </a:lnTo>
                  <a:lnTo>
                    <a:pt x="6608" y="23753"/>
                  </a:lnTo>
                  <a:lnTo>
                    <a:pt x="7858" y="25717"/>
                  </a:lnTo>
                  <a:lnTo>
                    <a:pt x="10359" y="29111"/>
                  </a:lnTo>
                  <a:lnTo>
                    <a:pt x="13395" y="32504"/>
                  </a:lnTo>
                  <a:lnTo>
                    <a:pt x="16609" y="35362"/>
                  </a:lnTo>
                  <a:lnTo>
                    <a:pt x="20181" y="38040"/>
                  </a:lnTo>
                  <a:lnTo>
                    <a:pt x="22146" y="39291"/>
                  </a:lnTo>
                  <a:lnTo>
                    <a:pt x="23932" y="40362"/>
                  </a:lnTo>
                  <a:lnTo>
                    <a:pt x="26075" y="41434"/>
                  </a:lnTo>
                  <a:lnTo>
                    <a:pt x="28039" y="42327"/>
                  </a:lnTo>
                  <a:lnTo>
                    <a:pt x="30183" y="43220"/>
                  </a:lnTo>
                  <a:lnTo>
                    <a:pt x="32326" y="43934"/>
                  </a:lnTo>
                  <a:lnTo>
                    <a:pt x="34469" y="44470"/>
                  </a:lnTo>
                  <a:lnTo>
                    <a:pt x="36612" y="45006"/>
                  </a:lnTo>
                  <a:lnTo>
                    <a:pt x="38934" y="45363"/>
                  </a:lnTo>
                  <a:lnTo>
                    <a:pt x="41255" y="45720"/>
                  </a:lnTo>
                  <a:lnTo>
                    <a:pt x="43577" y="45899"/>
                  </a:lnTo>
                  <a:lnTo>
                    <a:pt x="45899" y="45899"/>
                  </a:lnTo>
                  <a:lnTo>
                    <a:pt x="45899" y="41791"/>
                  </a:lnTo>
                  <a:lnTo>
                    <a:pt x="43756" y="41791"/>
                  </a:lnTo>
                  <a:lnTo>
                    <a:pt x="41613" y="41612"/>
                  </a:lnTo>
                  <a:lnTo>
                    <a:pt x="37505" y="40898"/>
                  </a:lnTo>
                  <a:lnTo>
                    <a:pt x="33397" y="40005"/>
                  </a:lnTo>
                  <a:lnTo>
                    <a:pt x="29647" y="38576"/>
                  </a:lnTo>
                  <a:lnTo>
                    <a:pt x="25896" y="36790"/>
                  </a:lnTo>
                  <a:lnTo>
                    <a:pt x="22503" y="34647"/>
                  </a:lnTo>
                  <a:lnTo>
                    <a:pt x="19288" y="32325"/>
                  </a:lnTo>
                  <a:lnTo>
                    <a:pt x="16252" y="29468"/>
                  </a:lnTo>
                  <a:lnTo>
                    <a:pt x="13573" y="26610"/>
                  </a:lnTo>
                  <a:lnTo>
                    <a:pt x="11252" y="23396"/>
                  </a:lnTo>
                  <a:lnTo>
                    <a:pt x="9108" y="19824"/>
                  </a:lnTo>
                  <a:lnTo>
                    <a:pt x="7323" y="16252"/>
                  </a:lnTo>
                  <a:lnTo>
                    <a:pt x="5894" y="12323"/>
                  </a:lnTo>
                  <a:lnTo>
                    <a:pt x="5001" y="8394"/>
                  </a:lnTo>
                  <a:lnTo>
                    <a:pt x="4286" y="4286"/>
                  </a:lnTo>
                  <a:lnTo>
                    <a:pt x="4108" y="2143"/>
                  </a:lnTo>
                  <a:lnTo>
                    <a:pt x="410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60" name="Google Shape;560;p35"/>
            <p:cNvSpPr/>
            <p:nvPr/>
          </p:nvSpPr>
          <p:spPr>
            <a:xfrm>
              <a:off x="4363625" y="1288075"/>
              <a:ext cx="1151950" cy="1151975"/>
            </a:xfrm>
            <a:custGeom>
              <a:rect b="b" l="l" r="r" t="t"/>
              <a:pathLst>
                <a:path extrusionOk="0" h="46079" w="46078">
                  <a:moveTo>
                    <a:pt x="1" y="1"/>
                  </a:moveTo>
                  <a:lnTo>
                    <a:pt x="1" y="4109"/>
                  </a:lnTo>
                  <a:lnTo>
                    <a:pt x="2144" y="4287"/>
                  </a:lnTo>
                  <a:lnTo>
                    <a:pt x="4287" y="4287"/>
                  </a:lnTo>
                  <a:lnTo>
                    <a:pt x="8395" y="5002"/>
                  </a:lnTo>
                  <a:lnTo>
                    <a:pt x="12502" y="6073"/>
                  </a:lnTo>
                  <a:lnTo>
                    <a:pt x="16253" y="7502"/>
                  </a:lnTo>
                  <a:lnTo>
                    <a:pt x="20003" y="9288"/>
                  </a:lnTo>
                  <a:lnTo>
                    <a:pt x="23396" y="11252"/>
                  </a:lnTo>
                  <a:lnTo>
                    <a:pt x="26611" y="13753"/>
                  </a:lnTo>
                  <a:lnTo>
                    <a:pt x="29647" y="16431"/>
                  </a:lnTo>
                  <a:lnTo>
                    <a:pt x="32326" y="19468"/>
                  </a:lnTo>
                  <a:lnTo>
                    <a:pt x="34826" y="22682"/>
                  </a:lnTo>
                  <a:lnTo>
                    <a:pt x="36791" y="26076"/>
                  </a:lnTo>
                  <a:lnTo>
                    <a:pt x="38577" y="29647"/>
                  </a:lnTo>
                  <a:lnTo>
                    <a:pt x="40006" y="33576"/>
                  </a:lnTo>
                  <a:lnTo>
                    <a:pt x="41077" y="37506"/>
                  </a:lnTo>
                  <a:lnTo>
                    <a:pt x="41613" y="41792"/>
                  </a:lnTo>
                  <a:lnTo>
                    <a:pt x="41792" y="43756"/>
                  </a:lnTo>
                  <a:lnTo>
                    <a:pt x="41970" y="46078"/>
                  </a:lnTo>
                  <a:lnTo>
                    <a:pt x="46078" y="46078"/>
                  </a:lnTo>
                  <a:lnTo>
                    <a:pt x="45899" y="43578"/>
                  </a:lnTo>
                  <a:lnTo>
                    <a:pt x="45721" y="41256"/>
                  </a:lnTo>
                  <a:lnTo>
                    <a:pt x="45542" y="38934"/>
                  </a:lnTo>
                  <a:lnTo>
                    <a:pt x="45185" y="36791"/>
                  </a:lnTo>
                  <a:lnTo>
                    <a:pt x="44649" y="34469"/>
                  </a:lnTo>
                  <a:lnTo>
                    <a:pt x="43935" y="32326"/>
                  </a:lnTo>
                  <a:lnTo>
                    <a:pt x="43220" y="30183"/>
                  </a:lnTo>
                  <a:lnTo>
                    <a:pt x="42327" y="28040"/>
                  </a:lnTo>
                  <a:lnTo>
                    <a:pt x="41434" y="26076"/>
                  </a:lnTo>
                  <a:lnTo>
                    <a:pt x="40541" y="24111"/>
                  </a:lnTo>
                  <a:lnTo>
                    <a:pt x="39291" y="22146"/>
                  </a:lnTo>
                  <a:lnTo>
                    <a:pt x="38220" y="20361"/>
                  </a:lnTo>
                  <a:lnTo>
                    <a:pt x="35541" y="16789"/>
                  </a:lnTo>
                  <a:lnTo>
                    <a:pt x="32505" y="13574"/>
                  </a:lnTo>
                  <a:lnTo>
                    <a:pt x="29290" y="10538"/>
                  </a:lnTo>
                  <a:lnTo>
                    <a:pt x="25718" y="7859"/>
                  </a:lnTo>
                  <a:lnTo>
                    <a:pt x="23932" y="6609"/>
                  </a:lnTo>
                  <a:lnTo>
                    <a:pt x="21968" y="5537"/>
                  </a:lnTo>
                  <a:lnTo>
                    <a:pt x="20003" y="4644"/>
                  </a:lnTo>
                  <a:lnTo>
                    <a:pt x="17860" y="3573"/>
                  </a:lnTo>
                  <a:lnTo>
                    <a:pt x="15895" y="2858"/>
                  </a:lnTo>
                  <a:lnTo>
                    <a:pt x="13752" y="2144"/>
                  </a:lnTo>
                  <a:lnTo>
                    <a:pt x="11609" y="1430"/>
                  </a:lnTo>
                  <a:lnTo>
                    <a:pt x="9288" y="894"/>
                  </a:lnTo>
                  <a:lnTo>
                    <a:pt x="6966" y="537"/>
                  </a:lnTo>
                  <a:lnTo>
                    <a:pt x="4823" y="179"/>
                  </a:lnTo>
                  <a:lnTo>
                    <a:pt x="250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61" name="Google Shape;561;p35"/>
            <p:cNvSpPr/>
            <p:nvPr/>
          </p:nvSpPr>
          <p:spPr>
            <a:xfrm>
              <a:off x="5412875" y="1288075"/>
              <a:ext cx="1147475" cy="1151975"/>
            </a:xfrm>
            <a:custGeom>
              <a:rect b="b" l="l" r="r" t="t"/>
              <a:pathLst>
                <a:path extrusionOk="0" h="46079" w="45899">
                  <a:moveTo>
                    <a:pt x="43577" y="1"/>
                  </a:moveTo>
                  <a:lnTo>
                    <a:pt x="41255" y="179"/>
                  </a:lnTo>
                  <a:lnTo>
                    <a:pt x="38934" y="537"/>
                  </a:lnTo>
                  <a:lnTo>
                    <a:pt x="36612" y="894"/>
                  </a:lnTo>
                  <a:lnTo>
                    <a:pt x="34469" y="1430"/>
                  </a:lnTo>
                  <a:lnTo>
                    <a:pt x="32326" y="2144"/>
                  </a:lnTo>
                  <a:lnTo>
                    <a:pt x="30183" y="2858"/>
                  </a:lnTo>
                  <a:lnTo>
                    <a:pt x="28039" y="3573"/>
                  </a:lnTo>
                  <a:lnTo>
                    <a:pt x="26075" y="4644"/>
                  </a:lnTo>
                  <a:lnTo>
                    <a:pt x="23932" y="5537"/>
                  </a:lnTo>
                  <a:lnTo>
                    <a:pt x="22146" y="6609"/>
                  </a:lnTo>
                  <a:lnTo>
                    <a:pt x="20181" y="7859"/>
                  </a:lnTo>
                  <a:lnTo>
                    <a:pt x="16609" y="10538"/>
                  </a:lnTo>
                  <a:lnTo>
                    <a:pt x="13395" y="13574"/>
                  </a:lnTo>
                  <a:lnTo>
                    <a:pt x="10359" y="16789"/>
                  </a:lnTo>
                  <a:lnTo>
                    <a:pt x="7858" y="20361"/>
                  </a:lnTo>
                  <a:lnTo>
                    <a:pt x="6608" y="22146"/>
                  </a:lnTo>
                  <a:lnTo>
                    <a:pt x="5537" y="24111"/>
                  </a:lnTo>
                  <a:lnTo>
                    <a:pt x="4465" y="26076"/>
                  </a:lnTo>
                  <a:lnTo>
                    <a:pt x="3572" y="28040"/>
                  </a:lnTo>
                  <a:lnTo>
                    <a:pt x="2679" y="30183"/>
                  </a:lnTo>
                  <a:lnTo>
                    <a:pt x="1965" y="32326"/>
                  </a:lnTo>
                  <a:lnTo>
                    <a:pt x="1429" y="34469"/>
                  </a:lnTo>
                  <a:lnTo>
                    <a:pt x="893" y="36791"/>
                  </a:lnTo>
                  <a:lnTo>
                    <a:pt x="536" y="38934"/>
                  </a:lnTo>
                  <a:lnTo>
                    <a:pt x="179" y="41256"/>
                  </a:lnTo>
                  <a:lnTo>
                    <a:pt x="0" y="43578"/>
                  </a:lnTo>
                  <a:lnTo>
                    <a:pt x="0" y="46078"/>
                  </a:lnTo>
                  <a:lnTo>
                    <a:pt x="4108" y="46078"/>
                  </a:lnTo>
                  <a:lnTo>
                    <a:pt x="4108" y="43756"/>
                  </a:lnTo>
                  <a:lnTo>
                    <a:pt x="4286" y="41792"/>
                  </a:lnTo>
                  <a:lnTo>
                    <a:pt x="5001" y="37506"/>
                  </a:lnTo>
                  <a:lnTo>
                    <a:pt x="5894" y="33576"/>
                  </a:lnTo>
                  <a:lnTo>
                    <a:pt x="7323" y="29647"/>
                  </a:lnTo>
                  <a:lnTo>
                    <a:pt x="9108" y="26076"/>
                  </a:lnTo>
                  <a:lnTo>
                    <a:pt x="11252" y="22682"/>
                  </a:lnTo>
                  <a:lnTo>
                    <a:pt x="13573" y="19468"/>
                  </a:lnTo>
                  <a:lnTo>
                    <a:pt x="16252" y="16431"/>
                  </a:lnTo>
                  <a:lnTo>
                    <a:pt x="19288" y="13753"/>
                  </a:lnTo>
                  <a:lnTo>
                    <a:pt x="22503" y="11252"/>
                  </a:lnTo>
                  <a:lnTo>
                    <a:pt x="25896" y="9288"/>
                  </a:lnTo>
                  <a:lnTo>
                    <a:pt x="29647" y="7502"/>
                  </a:lnTo>
                  <a:lnTo>
                    <a:pt x="33397" y="6073"/>
                  </a:lnTo>
                  <a:lnTo>
                    <a:pt x="37505" y="5002"/>
                  </a:lnTo>
                  <a:lnTo>
                    <a:pt x="41613" y="4287"/>
                  </a:lnTo>
                  <a:lnTo>
                    <a:pt x="43756" y="4287"/>
                  </a:lnTo>
                  <a:lnTo>
                    <a:pt x="45899" y="4109"/>
                  </a:lnTo>
                  <a:lnTo>
                    <a:pt x="45899"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62" name="Google Shape;562;p35"/>
            <p:cNvSpPr/>
            <p:nvPr/>
          </p:nvSpPr>
          <p:spPr>
            <a:xfrm>
              <a:off x="6560325" y="1341675"/>
              <a:ext cx="25" cy="25"/>
            </a:xfrm>
            <a:custGeom>
              <a:rect b="b" l="l" r="r" t="t"/>
              <a:pathLst>
                <a:path extrusionOk="0" h="1" w="1">
                  <a:moveTo>
                    <a:pt x="1" y="0"/>
                  </a:moveTo>
                  <a:lnTo>
                    <a:pt x="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63" name="Google Shape;563;p35"/>
            <p:cNvSpPr/>
            <p:nvPr/>
          </p:nvSpPr>
          <p:spPr>
            <a:xfrm>
              <a:off x="6560325" y="1341675"/>
              <a:ext cx="25" cy="25"/>
            </a:xfrm>
            <a:custGeom>
              <a:rect b="b" l="l" r="r" t="t"/>
              <a:pathLst>
                <a:path extrusionOk="0" fill="none" h="1" w="1">
                  <a:moveTo>
                    <a:pt x="1" y="0"/>
                  </a:moveTo>
                  <a:lnTo>
                    <a:pt x="1" y="0"/>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64" name="Google Shape;564;p35"/>
            <p:cNvSpPr/>
            <p:nvPr/>
          </p:nvSpPr>
          <p:spPr>
            <a:xfrm>
              <a:off x="6560325" y="1341675"/>
              <a:ext cx="25" cy="25"/>
            </a:xfrm>
            <a:custGeom>
              <a:rect b="b" l="l" r="r" t="t"/>
              <a:pathLst>
                <a:path extrusionOk="0" h="1" w="1">
                  <a:moveTo>
                    <a:pt x="1" y="0"/>
                  </a:moveTo>
                  <a:lnTo>
                    <a:pt x="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65" name="Google Shape;565;p35"/>
            <p:cNvSpPr/>
            <p:nvPr/>
          </p:nvSpPr>
          <p:spPr>
            <a:xfrm>
              <a:off x="6560325" y="1341675"/>
              <a:ext cx="25" cy="25"/>
            </a:xfrm>
            <a:custGeom>
              <a:rect b="b" l="l" r="r" t="t"/>
              <a:pathLst>
                <a:path extrusionOk="0" fill="none" h="1" w="1">
                  <a:moveTo>
                    <a:pt x="1" y="0"/>
                  </a:moveTo>
                  <a:lnTo>
                    <a:pt x="1" y="0"/>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66" name="Google Shape;566;p35"/>
            <p:cNvSpPr/>
            <p:nvPr/>
          </p:nvSpPr>
          <p:spPr>
            <a:xfrm>
              <a:off x="238125" y="1288075"/>
              <a:ext cx="7143750" cy="4183575"/>
            </a:xfrm>
            <a:custGeom>
              <a:rect b="b" l="l" r="r" t="t"/>
              <a:pathLst>
                <a:path extrusionOk="0" h="167343" w="285750">
                  <a:moveTo>
                    <a:pt x="30004" y="1"/>
                  </a:moveTo>
                  <a:lnTo>
                    <a:pt x="26789" y="179"/>
                  </a:lnTo>
                  <a:lnTo>
                    <a:pt x="23932" y="715"/>
                  </a:lnTo>
                  <a:lnTo>
                    <a:pt x="21074" y="1430"/>
                  </a:lnTo>
                  <a:lnTo>
                    <a:pt x="18217" y="2501"/>
                  </a:lnTo>
                  <a:lnTo>
                    <a:pt x="15716" y="3751"/>
                  </a:lnTo>
                  <a:lnTo>
                    <a:pt x="13216" y="5180"/>
                  </a:lnTo>
                  <a:lnTo>
                    <a:pt x="10894" y="6966"/>
                  </a:lnTo>
                  <a:lnTo>
                    <a:pt x="8751" y="8931"/>
                  </a:lnTo>
                  <a:lnTo>
                    <a:pt x="6787" y="11074"/>
                  </a:lnTo>
                  <a:lnTo>
                    <a:pt x="5001" y="13217"/>
                  </a:lnTo>
                  <a:lnTo>
                    <a:pt x="3572" y="15717"/>
                  </a:lnTo>
                  <a:lnTo>
                    <a:pt x="2322" y="18396"/>
                  </a:lnTo>
                  <a:lnTo>
                    <a:pt x="1250" y="21075"/>
                  </a:lnTo>
                  <a:lnTo>
                    <a:pt x="536" y="24111"/>
                  </a:lnTo>
                  <a:lnTo>
                    <a:pt x="179" y="26969"/>
                  </a:lnTo>
                  <a:lnTo>
                    <a:pt x="0" y="30005"/>
                  </a:lnTo>
                  <a:lnTo>
                    <a:pt x="0" y="137339"/>
                  </a:lnTo>
                  <a:lnTo>
                    <a:pt x="179" y="140375"/>
                  </a:lnTo>
                  <a:lnTo>
                    <a:pt x="536" y="143411"/>
                  </a:lnTo>
                  <a:lnTo>
                    <a:pt x="1250" y="146269"/>
                  </a:lnTo>
                  <a:lnTo>
                    <a:pt x="2322" y="148948"/>
                  </a:lnTo>
                  <a:lnTo>
                    <a:pt x="3572" y="151627"/>
                  </a:lnTo>
                  <a:lnTo>
                    <a:pt x="5001" y="154127"/>
                  </a:lnTo>
                  <a:lnTo>
                    <a:pt x="6787" y="156449"/>
                  </a:lnTo>
                  <a:lnTo>
                    <a:pt x="8751" y="158592"/>
                  </a:lnTo>
                  <a:lnTo>
                    <a:pt x="10894" y="160378"/>
                  </a:lnTo>
                  <a:lnTo>
                    <a:pt x="13216" y="162164"/>
                  </a:lnTo>
                  <a:lnTo>
                    <a:pt x="15716" y="163771"/>
                  </a:lnTo>
                  <a:lnTo>
                    <a:pt x="18217" y="165021"/>
                  </a:lnTo>
                  <a:lnTo>
                    <a:pt x="21074" y="165914"/>
                  </a:lnTo>
                  <a:lnTo>
                    <a:pt x="23932" y="166629"/>
                  </a:lnTo>
                  <a:lnTo>
                    <a:pt x="26789" y="167164"/>
                  </a:lnTo>
                  <a:lnTo>
                    <a:pt x="30004" y="167343"/>
                  </a:lnTo>
                  <a:lnTo>
                    <a:pt x="255746" y="167343"/>
                  </a:lnTo>
                  <a:lnTo>
                    <a:pt x="258782" y="167164"/>
                  </a:lnTo>
                  <a:lnTo>
                    <a:pt x="261818" y="166629"/>
                  </a:lnTo>
                  <a:lnTo>
                    <a:pt x="264676" y="165914"/>
                  </a:lnTo>
                  <a:lnTo>
                    <a:pt x="267355" y="165021"/>
                  </a:lnTo>
                  <a:lnTo>
                    <a:pt x="270034" y="163771"/>
                  </a:lnTo>
                  <a:lnTo>
                    <a:pt x="272534" y="162164"/>
                  </a:lnTo>
                  <a:lnTo>
                    <a:pt x="274677" y="160378"/>
                  </a:lnTo>
                  <a:lnTo>
                    <a:pt x="276820" y="158592"/>
                  </a:lnTo>
                  <a:lnTo>
                    <a:pt x="278785" y="156449"/>
                  </a:lnTo>
                  <a:lnTo>
                    <a:pt x="280571" y="154127"/>
                  </a:lnTo>
                  <a:lnTo>
                    <a:pt x="282000" y="151627"/>
                  </a:lnTo>
                  <a:lnTo>
                    <a:pt x="283250" y="148948"/>
                  </a:lnTo>
                  <a:lnTo>
                    <a:pt x="284321" y="146269"/>
                  </a:lnTo>
                  <a:lnTo>
                    <a:pt x="285036" y="143411"/>
                  </a:lnTo>
                  <a:lnTo>
                    <a:pt x="285571" y="140375"/>
                  </a:lnTo>
                  <a:lnTo>
                    <a:pt x="285750" y="137339"/>
                  </a:lnTo>
                  <a:lnTo>
                    <a:pt x="285750" y="30005"/>
                  </a:lnTo>
                  <a:lnTo>
                    <a:pt x="285571" y="26969"/>
                  </a:lnTo>
                  <a:lnTo>
                    <a:pt x="285036" y="24111"/>
                  </a:lnTo>
                  <a:lnTo>
                    <a:pt x="284321" y="21075"/>
                  </a:lnTo>
                  <a:lnTo>
                    <a:pt x="283250" y="18396"/>
                  </a:lnTo>
                  <a:lnTo>
                    <a:pt x="282000" y="15717"/>
                  </a:lnTo>
                  <a:lnTo>
                    <a:pt x="280571" y="13217"/>
                  </a:lnTo>
                  <a:lnTo>
                    <a:pt x="278785" y="11074"/>
                  </a:lnTo>
                  <a:lnTo>
                    <a:pt x="276820" y="8931"/>
                  </a:lnTo>
                  <a:lnTo>
                    <a:pt x="274677" y="6966"/>
                  </a:lnTo>
                  <a:lnTo>
                    <a:pt x="272534" y="5180"/>
                  </a:lnTo>
                  <a:lnTo>
                    <a:pt x="270034" y="3751"/>
                  </a:lnTo>
                  <a:lnTo>
                    <a:pt x="267355" y="2501"/>
                  </a:lnTo>
                  <a:lnTo>
                    <a:pt x="264676" y="1430"/>
                  </a:lnTo>
                  <a:lnTo>
                    <a:pt x="261818" y="715"/>
                  </a:lnTo>
                  <a:lnTo>
                    <a:pt x="258782" y="179"/>
                  </a:lnTo>
                  <a:lnTo>
                    <a:pt x="255746" y="1"/>
                  </a:lnTo>
                  <a:lnTo>
                    <a:pt x="239851" y="1"/>
                  </a:lnTo>
                  <a:lnTo>
                    <a:pt x="239851" y="4287"/>
                  </a:lnTo>
                  <a:lnTo>
                    <a:pt x="258425" y="4287"/>
                  </a:lnTo>
                  <a:lnTo>
                    <a:pt x="260925" y="4644"/>
                  </a:lnTo>
                  <a:lnTo>
                    <a:pt x="263426" y="5359"/>
                  </a:lnTo>
                  <a:lnTo>
                    <a:pt x="265748" y="6252"/>
                  </a:lnTo>
                  <a:lnTo>
                    <a:pt x="268069" y="7323"/>
                  </a:lnTo>
                  <a:lnTo>
                    <a:pt x="270212" y="8573"/>
                  </a:lnTo>
                  <a:lnTo>
                    <a:pt x="272177" y="10181"/>
                  </a:lnTo>
                  <a:lnTo>
                    <a:pt x="273963" y="11788"/>
                  </a:lnTo>
                  <a:lnTo>
                    <a:pt x="275570" y="13574"/>
                  </a:lnTo>
                  <a:lnTo>
                    <a:pt x="277178" y="15539"/>
                  </a:lnTo>
                  <a:lnTo>
                    <a:pt x="278428" y="17682"/>
                  </a:lnTo>
                  <a:lnTo>
                    <a:pt x="279499" y="20003"/>
                  </a:lnTo>
                  <a:lnTo>
                    <a:pt x="280392" y="22325"/>
                  </a:lnTo>
                  <a:lnTo>
                    <a:pt x="281107" y="24825"/>
                  </a:lnTo>
                  <a:lnTo>
                    <a:pt x="281464" y="27504"/>
                  </a:lnTo>
                  <a:lnTo>
                    <a:pt x="281642" y="30005"/>
                  </a:lnTo>
                  <a:lnTo>
                    <a:pt x="281642" y="137339"/>
                  </a:lnTo>
                  <a:lnTo>
                    <a:pt x="281464" y="140018"/>
                  </a:lnTo>
                  <a:lnTo>
                    <a:pt x="281107" y="142519"/>
                  </a:lnTo>
                  <a:lnTo>
                    <a:pt x="280392" y="145019"/>
                  </a:lnTo>
                  <a:lnTo>
                    <a:pt x="279499" y="147341"/>
                  </a:lnTo>
                  <a:lnTo>
                    <a:pt x="278428" y="149662"/>
                  </a:lnTo>
                  <a:lnTo>
                    <a:pt x="277178" y="151805"/>
                  </a:lnTo>
                  <a:lnTo>
                    <a:pt x="275570" y="153770"/>
                  </a:lnTo>
                  <a:lnTo>
                    <a:pt x="273963" y="155556"/>
                  </a:lnTo>
                  <a:lnTo>
                    <a:pt x="272177" y="157342"/>
                  </a:lnTo>
                  <a:lnTo>
                    <a:pt x="270212" y="158771"/>
                  </a:lnTo>
                  <a:lnTo>
                    <a:pt x="268069" y="160021"/>
                  </a:lnTo>
                  <a:lnTo>
                    <a:pt x="265748" y="161092"/>
                  </a:lnTo>
                  <a:lnTo>
                    <a:pt x="263426" y="161985"/>
                  </a:lnTo>
                  <a:lnTo>
                    <a:pt x="260925" y="162700"/>
                  </a:lnTo>
                  <a:lnTo>
                    <a:pt x="258425" y="163057"/>
                  </a:lnTo>
                  <a:lnTo>
                    <a:pt x="255746" y="163235"/>
                  </a:lnTo>
                  <a:lnTo>
                    <a:pt x="30004" y="163235"/>
                  </a:lnTo>
                  <a:lnTo>
                    <a:pt x="27325" y="163057"/>
                  </a:lnTo>
                  <a:lnTo>
                    <a:pt x="24646" y="162700"/>
                  </a:lnTo>
                  <a:lnTo>
                    <a:pt x="22324" y="161985"/>
                  </a:lnTo>
                  <a:lnTo>
                    <a:pt x="19824" y="161092"/>
                  </a:lnTo>
                  <a:lnTo>
                    <a:pt x="17681" y="160021"/>
                  </a:lnTo>
                  <a:lnTo>
                    <a:pt x="15538" y="158771"/>
                  </a:lnTo>
                  <a:lnTo>
                    <a:pt x="13573" y="157342"/>
                  </a:lnTo>
                  <a:lnTo>
                    <a:pt x="11609" y="155556"/>
                  </a:lnTo>
                  <a:lnTo>
                    <a:pt x="10001" y="153770"/>
                  </a:lnTo>
                  <a:lnTo>
                    <a:pt x="8573" y="151805"/>
                  </a:lnTo>
                  <a:lnTo>
                    <a:pt x="7144" y="149662"/>
                  </a:lnTo>
                  <a:lnTo>
                    <a:pt x="6072" y="147341"/>
                  </a:lnTo>
                  <a:lnTo>
                    <a:pt x="5179" y="145019"/>
                  </a:lnTo>
                  <a:lnTo>
                    <a:pt x="4643" y="142519"/>
                  </a:lnTo>
                  <a:lnTo>
                    <a:pt x="4286" y="140018"/>
                  </a:lnTo>
                  <a:lnTo>
                    <a:pt x="4108" y="137339"/>
                  </a:lnTo>
                  <a:lnTo>
                    <a:pt x="4108" y="30005"/>
                  </a:lnTo>
                  <a:lnTo>
                    <a:pt x="4286" y="27504"/>
                  </a:lnTo>
                  <a:lnTo>
                    <a:pt x="4643" y="24825"/>
                  </a:lnTo>
                  <a:lnTo>
                    <a:pt x="5179" y="22325"/>
                  </a:lnTo>
                  <a:lnTo>
                    <a:pt x="6072" y="20003"/>
                  </a:lnTo>
                  <a:lnTo>
                    <a:pt x="7144" y="17682"/>
                  </a:lnTo>
                  <a:lnTo>
                    <a:pt x="8573" y="15539"/>
                  </a:lnTo>
                  <a:lnTo>
                    <a:pt x="10001" y="13574"/>
                  </a:lnTo>
                  <a:lnTo>
                    <a:pt x="11609" y="11788"/>
                  </a:lnTo>
                  <a:lnTo>
                    <a:pt x="13573" y="10181"/>
                  </a:lnTo>
                  <a:lnTo>
                    <a:pt x="15538" y="8573"/>
                  </a:lnTo>
                  <a:lnTo>
                    <a:pt x="17681" y="7323"/>
                  </a:lnTo>
                  <a:lnTo>
                    <a:pt x="19824" y="6252"/>
                  </a:lnTo>
                  <a:lnTo>
                    <a:pt x="22324" y="5359"/>
                  </a:lnTo>
                  <a:lnTo>
                    <a:pt x="24646" y="4644"/>
                  </a:lnTo>
                  <a:lnTo>
                    <a:pt x="27325" y="4287"/>
                  </a:lnTo>
                  <a:lnTo>
                    <a:pt x="39112" y="4287"/>
                  </a:lnTo>
                  <a:lnTo>
                    <a:pt x="39112"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67" name="Google Shape;567;p35"/>
            <p:cNvSpPr/>
            <p:nvPr/>
          </p:nvSpPr>
          <p:spPr>
            <a:xfrm>
              <a:off x="2966125" y="1288075"/>
              <a:ext cx="1571650" cy="107200"/>
            </a:xfrm>
            <a:custGeom>
              <a:rect b="b" l="l" r="r" t="t"/>
              <a:pathLst>
                <a:path extrusionOk="0" h="4288" w="62866">
                  <a:moveTo>
                    <a:pt x="1" y="1"/>
                  </a:moveTo>
                  <a:lnTo>
                    <a:pt x="1" y="4287"/>
                  </a:lnTo>
                  <a:lnTo>
                    <a:pt x="62866" y="4287"/>
                  </a:lnTo>
                  <a:lnTo>
                    <a:pt x="62866"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568" name="Google Shape;568;p35"/>
          <p:cNvGrpSpPr/>
          <p:nvPr/>
        </p:nvGrpSpPr>
        <p:grpSpPr>
          <a:xfrm>
            <a:off x="5766981" y="3533228"/>
            <a:ext cx="429346" cy="428006"/>
            <a:chOff x="1182425" y="238125"/>
            <a:chExt cx="5255150" cy="5238750"/>
          </a:xfrm>
        </p:grpSpPr>
        <p:sp>
          <p:nvSpPr>
            <p:cNvPr id="569" name="Google Shape;569;p35"/>
            <p:cNvSpPr/>
            <p:nvPr/>
          </p:nvSpPr>
          <p:spPr>
            <a:xfrm>
              <a:off x="1182425" y="238125"/>
              <a:ext cx="3067700" cy="3067725"/>
            </a:xfrm>
            <a:custGeom>
              <a:rect b="b" l="l" r="r" t="t"/>
              <a:pathLst>
                <a:path extrusionOk="0" h="122709" w="122708">
                  <a:moveTo>
                    <a:pt x="64638" y="4073"/>
                  </a:moveTo>
                  <a:lnTo>
                    <a:pt x="67529" y="4336"/>
                  </a:lnTo>
                  <a:lnTo>
                    <a:pt x="70288" y="4730"/>
                  </a:lnTo>
                  <a:lnTo>
                    <a:pt x="73178" y="5124"/>
                  </a:lnTo>
                  <a:lnTo>
                    <a:pt x="75937" y="5781"/>
                  </a:lnTo>
                  <a:lnTo>
                    <a:pt x="78564" y="6569"/>
                  </a:lnTo>
                  <a:lnTo>
                    <a:pt x="81192" y="7489"/>
                  </a:lnTo>
                  <a:lnTo>
                    <a:pt x="83820" y="8540"/>
                  </a:lnTo>
                  <a:lnTo>
                    <a:pt x="86316" y="9591"/>
                  </a:lnTo>
                  <a:lnTo>
                    <a:pt x="88812" y="10904"/>
                  </a:lnTo>
                  <a:lnTo>
                    <a:pt x="91177" y="12218"/>
                  </a:lnTo>
                  <a:lnTo>
                    <a:pt x="93542" y="13795"/>
                  </a:lnTo>
                  <a:lnTo>
                    <a:pt x="95775" y="15371"/>
                  </a:lnTo>
                  <a:lnTo>
                    <a:pt x="97877" y="17079"/>
                  </a:lnTo>
                  <a:lnTo>
                    <a:pt x="99979" y="18787"/>
                  </a:lnTo>
                  <a:lnTo>
                    <a:pt x="101950" y="20758"/>
                  </a:lnTo>
                  <a:lnTo>
                    <a:pt x="103789" y="22729"/>
                  </a:lnTo>
                  <a:lnTo>
                    <a:pt x="105629" y="24699"/>
                  </a:lnTo>
                  <a:lnTo>
                    <a:pt x="107205" y="26933"/>
                  </a:lnTo>
                  <a:lnTo>
                    <a:pt x="108913" y="29166"/>
                  </a:lnTo>
                  <a:lnTo>
                    <a:pt x="110358" y="31400"/>
                  </a:lnTo>
                  <a:lnTo>
                    <a:pt x="111672" y="33764"/>
                  </a:lnTo>
                  <a:lnTo>
                    <a:pt x="112986" y="36261"/>
                  </a:lnTo>
                  <a:lnTo>
                    <a:pt x="114168" y="38757"/>
                  </a:lnTo>
                  <a:lnTo>
                    <a:pt x="115088" y="41384"/>
                  </a:lnTo>
                  <a:lnTo>
                    <a:pt x="116007" y="44012"/>
                  </a:lnTo>
                  <a:lnTo>
                    <a:pt x="116796" y="46771"/>
                  </a:lnTo>
                  <a:lnTo>
                    <a:pt x="117453" y="49399"/>
                  </a:lnTo>
                  <a:lnTo>
                    <a:pt x="117978" y="52289"/>
                  </a:lnTo>
                  <a:lnTo>
                    <a:pt x="118241" y="55048"/>
                  </a:lnTo>
                  <a:lnTo>
                    <a:pt x="118504" y="57938"/>
                  </a:lnTo>
                  <a:lnTo>
                    <a:pt x="118635" y="60960"/>
                  </a:lnTo>
                  <a:lnTo>
                    <a:pt x="118635" y="118504"/>
                  </a:lnTo>
                  <a:lnTo>
                    <a:pt x="58069" y="118504"/>
                  </a:lnTo>
                  <a:lnTo>
                    <a:pt x="55179" y="118241"/>
                  </a:lnTo>
                  <a:lnTo>
                    <a:pt x="52289" y="117847"/>
                  </a:lnTo>
                  <a:lnTo>
                    <a:pt x="49530" y="117453"/>
                  </a:lnTo>
                  <a:lnTo>
                    <a:pt x="46771" y="116796"/>
                  </a:lnTo>
                  <a:lnTo>
                    <a:pt x="44012" y="116008"/>
                  </a:lnTo>
                  <a:lnTo>
                    <a:pt x="41384" y="115088"/>
                  </a:lnTo>
                  <a:lnTo>
                    <a:pt x="38757" y="114037"/>
                  </a:lnTo>
                  <a:lnTo>
                    <a:pt x="36261" y="112986"/>
                  </a:lnTo>
                  <a:lnTo>
                    <a:pt x="33896" y="111672"/>
                  </a:lnTo>
                  <a:lnTo>
                    <a:pt x="31400" y="110359"/>
                  </a:lnTo>
                  <a:lnTo>
                    <a:pt x="29166" y="108782"/>
                  </a:lnTo>
                  <a:lnTo>
                    <a:pt x="26933" y="107206"/>
                  </a:lnTo>
                  <a:lnTo>
                    <a:pt x="24699" y="105498"/>
                  </a:lnTo>
                  <a:lnTo>
                    <a:pt x="22729" y="103790"/>
                  </a:lnTo>
                  <a:lnTo>
                    <a:pt x="20758" y="101819"/>
                  </a:lnTo>
                  <a:lnTo>
                    <a:pt x="18787" y="99848"/>
                  </a:lnTo>
                  <a:lnTo>
                    <a:pt x="17079" y="97878"/>
                  </a:lnTo>
                  <a:lnTo>
                    <a:pt x="15371" y="95644"/>
                  </a:lnTo>
                  <a:lnTo>
                    <a:pt x="13795" y="93411"/>
                  </a:lnTo>
                  <a:lnTo>
                    <a:pt x="12350" y="91177"/>
                  </a:lnTo>
                  <a:lnTo>
                    <a:pt x="10904" y="88812"/>
                  </a:lnTo>
                  <a:lnTo>
                    <a:pt x="9722" y="86316"/>
                  </a:lnTo>
                  <a:lnTo>
                    <a:pt x="8540" y="83820"/>
                  </a:lnTo>
                  <a:lnTo>
                    <a:pt x="7489" y="81192"/>
                  </a:lnTo>
                  <a:lnTo>
                    <a:pt x="6569" y="78565"/>
                  </a:lnTo>
                  <a:lnTo>
                    <a:pt x="5781" y="75937"/>
                  </a:lnTo>
                  <a:lnTo>
                    <a:pt x="5255" y="73178"/>
                  </a:lnTo>
                  <a:lnTo>
                    <a:pt x="4730" y="70288"/>
                  </a:lnTo>
                  <a:lnTo>
                    <a:pt x="4336" y="67529"/>
                  </a:lnTo>
                  <a:lnTo>
                    <a:pt x="4073" y="64639"/>
                  </a:lnTo>
                  <a:lnTo>
                    <a:pt x="4073" y="61617"/>
                  </a:lnTo>
                  <a:lnTo>
                    <a:pt x="4073" y="60960"/>
                  </a:lnTo>
                  <a:lnTo>
                    <a:pt x="4073" y="57938"/>
                  </a:lnTo>
                  <a:lnTo>
                    <a:pt x="4336" y="55048"/>
                  </a:lnTo>
                  <a:lnTo>
                    <a:pt x="4730" y="52289"/>
                  </a:lnTo>
                  <a:lnTo>
                    <a:pt x="5255" y="49399"/>
                  </a:lnTo>
                  <a:lnTo>
                    <a:pt x="5781" y="46771"/>
                  </a:lnTo>
                  <a:lnTo>
                    <a:pt x="6569" y="44012"/>
                  </a:lnTo>
                  <a:lnTo>
                    <a:pt x="7489" y="41384"/>
                  </a:lnTo>
                  <a:lnTo>
                    <a:pt x="8540" y="38757"/>
                  </a:lnTo>
                  <a:lnTo>
                    <a:pt x="9722" y="36261"/>
                  </a:lnTo>
                  <a:lnTo>
                    <a:pt x="10904" y="33764"/>
                  </a:lnTo>
                  <a:lnTo>
                    <a:pt x="12350" y="31400"/>
                  </a:lnTo>
                  <a:lnTo>
                    <a:pt x="13795" y="29166"/>
                  </a:lnTo>
                  <a:lnTo>
                    <a:pt x="15371" y="26933"/>
                  </a:lnTo>
                  <a:lnTo>
                    <a:pt x="17079" y="24699"/>
                  </a:lnTo>
                  <a:lnTo>
                    <a:pt x="18787" y="22729"/>
                  </a:lnTo>
                  <a:lnTo>
                    <a:pt x="20758" y="20758"/>
                  </a:lnTo>
                  <a:lnTo>
                    <a:pt x="22729" y="18787"/>
                  </a:lnTo>
                  <a:lnTo>
                    <a:pt x="24699" y="17079"/>
                  </a:lnTo>
                  <a:lnTo>
                    <a:pt x="26933" y="15371"/>
                  </a:lnTo>
                  <a:lnTo>
                    <a:pt x="29166" y="13795"/>
                  </a:lnTo>
                  <a:lnTo>
                    <a:pt x="31400" y="12218"/>
                  </a:lnTo>
                  <a:lnTo>
                    <a:pt x="33896" y="10904"/>
                  </a:lnTo>
                  <a:lnTo>
                    <a:pt x="36261" y="9591"/>
                  </a:lnTo>
                  <a:lnTo>
                    <a:pt x="38757" y="8540"/>
                  </a:lnTo>
                  <a:lnTo>
                    <a:pt x="41384" y="7489"/>
                  </a:lnTo>
                  <a:lnTo>
                    <a:pt x="44012" y="6569"/>
                  </a:lnTo>
                  <a:lnTo>
                    <a:pt x="46771" y="5781"/>
                  </a:lnTo>
                  <a:lnTo>
                    <a:pt x="49530" y="5124"/>
                  </a:lnTo>
                  <a:lnTo>
                    <a:pt x="52289" y="4730"/>
                  </a:lnTo>
                  <a:lnTo>
                    <a:pt x="55179" y="4336"/>
                  </a:lnTo>
                  <a:lnTo>
                    <a:pt x="58069" y="4073"/>
                  </a:lnTo>
                  <a:close/>
                  <a:moveTo>
                    <a:pt x="57807" y="0"/>
                  </a:moveTo>
                  <a:lnTo>
                    <a:pt x="54654" y="263"/>
                  </a:lnTo>
                  <a:lnTo>
                    <a:pt x="51632" y="657"/>
                  </a:lnTo>
                  <a:lnTo>
                    <a:pt x="48610" y="1182"/>
                  </a:lnTo>
                  <a:lnTo>
                    <a:pt x="45720" y="1839"/>
                  </a:lnTo>
                  <a:lnTo>
                    <a:pt x="42829" y="2628"/>
                  </a:lnTo>
                  <a:lnTo>
                    <a:pt x="39939" y="3679"/>
                  </a:lnTo>
                  <a:lnTo>
                    <a:pt x="37180" y="4730"/>
                  </a:lnTo>
                  <a:lnTo>
                    <a:pt x="34553" y="5912"/>
                  </a:lnTo>
                  <a:lnTo>
                    <a:pt x="31925" y="7357"/>
                  </a:lnTo>
                  <a:lnTo>
                    <a:pt x="29297" y="8802"/>
                  </a:lnTo>
                  <a:lnTo>
                    <a:pt x="26801" y="10379"/>
                  </a:lnTo>
                  <a:lnTo>
                    <a:pt x="24436" y="12087"/>
                  </a:lnTo>
                  <a:lnTo>
                    <a:pt x="22203" y="13926"/>
                  </a:lnTo>
                  <a:lnTo>
                    <a:pt x="19970" y="15766"/>
                  </a:lnTo>
                  <a:lnTo>
                    <a:pt x="17868" y="17868"/>
                  </a:lnTo>
                  <a:lnTo>
                    <a:pt x="15765" y="19970"/>
                  </a:lnTo>
                  <a:lnTo>
                    <a:pt x="13926" y="22203"/>
                  </a:lnTo>
                  <a:lnTo>
                    <a:pt x="12087" y="24437"/>
                  </a:lnTo>
                  <a:lnTo>
                    <a:pt x="10379" y="26801"/>
                  </a:lnTo>
                  <a:lnTo>
                    <a:pt x="8802" y="29298"/>
                  </a:lnTo>
                  <a:lnTo>
                    <a:pt x="7357" y="31925"/>
                  </a:lnTo>
                  <a:lnTo>
                    <a:pt x="6043" y="34553"/>
                  </a:lnTo>
                  <a:lnTo>
                    <a:pt x="4730" y="37180"/>
                  </a:lnTo>
                  <a:lnTo>
                    <a:pt x="3679" y="39939"/>
                  </a:lnTo>
                  <a:lnTo>
                    <a:pt x="2759" y="42830"/>
                  </a:lnTo>
                  <a:lnTo>
                    <a:pt x="1839" y="45720"/>
                  </a:lnTo>
                  <a:lnTo>
                    <a:pt x="1182" y="48610"/>
                  </a:lnTo>
                  <a:lnTo>
                    <a:pt x="657" y="51632"/>
                  </a:lnTo>
                  <a:lnTo>
                    <a:pt x="263" y="54654"/>
                  </a:lnTo>
                  <a:lnTo>
                    <a:pt x="0" y="57807"/>
                  </a:lnTo>
                  <a:lnTo>
                    <a:pt x="0" y="60960"/>
                  </a:lnTo>
                  <a:lnTo>
                    <a:pt x="0" y="61617"/>
                  </a:lnTo>
                  <a:lnTo>
                    <a:pt x="0" y="64770"/>
                  </a:lnTo>
                  <a:lnTo>
                    <a:pt x="263" y="67923"/>
                  </a:lnTo>
                  <a:lnTo>
                    <a:pt x="657" y="70945"/>
                  </a:lnTo>
                  <a:lnTo>
                    <a:pt x="1182" y="73967"/>
                  </a:lnTo>
                  <a:lnTo>
                    <a:pt x="1839" y="76857"/>
                  </a:lnTo>
                  <a:lnTo>
                    <a:pt x="2759" y="79747"/>
                  </a:lnTo>
                  <a:lnTo>
                    <a:pt x="3679" y="82638"/>
                  </a:lnTo>
                  <a:lnTo>
                    <a:pt x="4730" y="85397"/>
                  </a:lnTo>
                  <a:lnTo>
                    <a:pt x="6043" y="88024"/>
                  </a:lnTo>
                  <a:lnTo>
                    <a:pt x="7357" y="90652"/>
                  </a:lnTo>
                  <a:lnTo>
                    <a:pt x="8802" y="93279"/>
                  </a:lnTo>
                  <a:lnTo>
                    <a:pt x="10379" y="95776"/>
                  </a:lnTo>
                  <a:lnTo>
                    <a:pt x="12087" y="98140"/>
                  </a:lnTo>
                  <a:lnTo>
                    <a:pt x="13926" y="100374"/>
                  </a:lnTo>
                  <a:lnTo>
                    <a:pt x="15765" y="102607"/>
                  </a:lnTo>
                  <a:lnTo>
                    <a:pt x="17868" y="104709"/>
                  </a:lnTo>
                  <a:lnTo>
                    <a:pt x="19970" y="106811"/>
                  </a:lnTo>
                  <a:lnTo>
                    <a:pt x="22203" y="108651"/>
                  </a:lnTo>
                  <a:lnTo>
                    <a:pt x="24436" y="110490"/>
                  </a:lnTo>
                  <a:lnTo>
                    <a:pt x="26801" y="112198"/>
                  </a:lnTo>
                  <a:lnTo>
                    <a:pt x="29297" y="113774"/>
                  </a:lnTo>
                  <a:lnTo>
                    <a:pt x="31925" y="115220"/>
                  </a:lnTo>
                  <a:lnTo>
                    <a:pt x="34553" y="116665"/>
                  </a:lnTo>
                  <a:lnTo>
                    <a:pt x="37180" y="117847"/>
                  </a:lnTo>
                  <a:lnTo>
                    <a:pt x="39939" y="118898"/>
                  </a:lnTo>
                  <a:lnTo>
                    <a:pt x="42829" y="119949"/>
                  </a:lnTo>
                  <a:lnTo>
                    <a:pt x="45720" y="120738"/>
                  </a:lnTo>
                  <a:lnTo>
                    <a:pt x="48610" y="121394"/>
                  </a:lnTo>
                  <a:lnTo>
                    <a:pt x="51632" y="121920"/>
                  </a:lnTo>
                  <a:lnTo>
                    <a:pt x="54654" y="122314"/>
                  </a:lnTo>
                  <a:lnTo>
                    <a:pt x="57807" y="122577"/>
                  </a:lnTo>
                  <a:lnTo>
                    <a:pt x="60960" y="122708"/>
                  </a:lnTo>
                  <a:lnTo>
                    <a:pt x="122708" y="122708"/>
                  </a:lnTo>
                  <a:lnTo>
                    <a:pt x="122708" y="60960"/>
                  </a:lnTo>
                  <a:lnTo>
                    <a:pt x="122576" y="57807"/>
                  </a:lnTo>
                  <a:lnTo>
                    <a:pt x="122314" y="54654"/>
                  </a:lnTo>
                  <a:lnTo>
                    <a:pt x="121919" y="51632"/>
                  </a:lnTo>
                  <a:lnTo>
                    <a:pt x="121394" y="48610"/>
                  </a:lnTo>
                  <a:lnTo>
                    <a:pt x="120737" y="45720"/>
                  </a:lnTo>
                  <a:lnTo>
                    <a:pt x="119949" y="42830"/>
                  </a:lnTo>
                  <a:lnTo>
                    <a:pt x="118898" y="39939"/>
                  </a:lnTo>
                  <a:lnTo>
                    <a:pt x="117847" y="37180"/>
                  </a:lnTo>
                  <a:lnTo>
                    <a:pt x="116664" y="34553"/>
                  </a:lnTo>
                  <a:lnTo>
                    <a:pt x="115351" y="31925"/>
                  </a:lnTo>
                  <a:lnTo>
                    <a:pt x="113774" y="29298"/>
                  </a:lnTo>
                  <a:lnTo>
                    <a:pt x="112197" y="26801"/>
                  </a:lnTo>
                  <a:lnTo>
                    <a:pt x="110490" y="24437"/>
                  </a:lnTo>
                  <a:lnTo>
                    <a:pt x="108782" y="22203"/>
                  </a:lnTo>
                  <a:lnTo>
                    <a:pt x="106811" y="19970"/>
                  </a:lnTo>
                  <a:lnTo>
                    <a:pt x="104840" y="17868"/>
                  </a:lnTo>
                  <a:lnTo>
                    <a:pt x="102607" y="15766"/>
                  </a:lnTo>
                  <a:lnTo>
                    <a:pt x="100505" y="13926"/>
                  </a:lnTo>
                  <a:lnTo>
                    <a:pt x="98140" y="12087"/>
                  </a:lnTo>
                  <a:lnTo>
                    <a:pt x="95775" y="10379"/>
                  </a:lnTo>
                  <a:lnTo>
                    <a:pt x="93279" y="8802"/>
                  </a:lnTo>
                  <a:lnTo>
                    <a:pt x="90783" y="7357"/>
                  </a:lnTo>
                  <a:lnTo>
                    <a:pt x="88155" y="5912"/>
                  </a:lnTo>
                  <a:lnTo>
                    <a:pt x="85396" y="4730"/>
                  </a:lnTo>
                  <a:lnTo>
                    <a:pt x="82637" y="3679"/>
                  </a:lnTo>
                  <a:lnTo>
                    <a:pt x="79747" y="2628"/>
                  </a:lnTo>
                  <a:lnTo>
                    <a:pt x="76857" y="1839"/>
                  </a:lnTo>
                  <a:lnTo>
                    <a:pt x="73966" y="1182"/>
                  </a:lnTo>
                  <a:lnTo>
                    <a:pt x="70945" y="657"/>
                  </a:lnTo>
                  <a:lnTo>
                    <a:pt x="67923" y="263"/>
                  </a:lnTo>
                  <a:lnTo>
                    <a:pt x="6477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70" name="Google Shape;570;p35"/>
            <p:cNvSpPr/>
            <p:nvPr/>
          </p:nvSpPr>
          <p:spPr>
            <a:xfrm>
              <a:off x="3369875" y="238125"/>
              <a:ext cx="3067700" cy="3067725"/>
            </a:xfrm>
            <a:custGeom>
              <a:rect b="b" l="l" r="r" t="t"/>
              <a:pathLst>
                <a:path extrusionOk="0" h="122709" w="122708">
                  <a:moveTo>
                    <a:pt x="64639" y="4073"/>
                  </a:moveTo>
                  <a:lnTo>
                    <a:pt x="67529" y="4336"/>
                  </a:lnTo>
                  <a:lnTo>
                    <a:pt x="70288" y="4730"/>
                  </a:lnTo>
                  <a:lnTo>
                    <a:pt x="73178" y="5124"/>
                  </a:lnTo>
                  <a:lnTo>
                    <a:pt x="75937" y="5781"/>
                  </a:lnTo>
                  <a:lnTo>
                    <a:pt x="78565" y="6569"/>
                  </a:lnTo>
                  <a:lnTo>
                    <a:pt x="81192" y="7489"/>
                  </a:lnTo>
                  <a:lnTo>
                    <a:pt x="83820" y="8540"/>
                  </a:lnTo>
                  <a:lnTo>
                    <a:pt x="86316" y="9591"/>
                  </a:lnTo>
                  <a:lnTo>
                    <a:pt x="88812" y="10904"/>
                  </a:lnTo>
                  <a:lnTo>
                    <a:pt x="91177" y="12218"/>
                  </a:lnTo>
                  <a:lnTo>
                    <a:pt x="93542" y="13795"/>
                  </a:lnTo>
                  <a:lnTo>
                    <a:pt x="95644" y="15371"/>
                  </a:lnTo>
                  <a:lnTo>
                    <a:pt x="97877" y="17079"/>
                  </a:lnTo>
                  <a:lnTo>
                    <a:pt x="99979" y="18787"/>
                  </a:lnTo>
                  <a:lnTo>
                    <a:pt x="101950" y="20758"/>
                  </a:lnTo>
                  <a:lnTo>
                    <a:pt x="103789" y="22729"/>
                  </a:lnTo>
                  <a:lnTo>
                    <a:pt x="105629" y="24699"/>
                  </a:lnTo>
                  <a:lnTo>
                    <a:pt x="107205" y="26933"/>
                  </a:lnTo>
                  <a:lnTo>
                    <a:pt x="108913" y="29166"/>
                  </a:lnTo>
                  <a:lnTo>
                    <a:pt x="110358" y="31400"/>
                  </a:lnTo>
                  <a:lnTo>
                    <a:pt x="111672" y="33764"/>
                  </a:lnTo>
                  <a:lnTo>
                    <a:pt x="112986" y="36261"/>
                  </a:lnTo>
                  <a:lnTo>
                    <a:pt x="114168" y="38757"/>
                  </a:lnTo>
                  <a:lnTo>
                    <a:pt x="115088" y="41384"/>
                  </a:lnTo>
                  <a:lnTo>
                    <a:pt x="116008" y="44012"/>
                  </a:lnTo>
                  <a:lnTo>
                    <a:pt x="116796" y="46771"/>
                  </a:lnTo>
                  <a:lnTo>
                    <a:pt x="117453" y="49399"/>
                  </a:lnTo>
                  <a:lnTo>
                    <a:pt x="117978" y="52289"/>
                  </a:lnTo>
                  <a:lnTo>
                    <a:pt x="118241" y="55048"/>
                  </a:lnTo>
                  <a:lnTo>
                    <a:pt x="118504" y="57938"/>
                  </a:lnTo>
                  <a:lnTo>
                    <a:pt x="118635" y="60960"/>
                  </a:lnTo>
                  <a:lnTo>
                    <a:pt x="118635" y="61617"/>
                  </a:lnTo>
                  <a:lnTo>
                    <a:pt x="118504" y="64639"/>
                  </a:lnTo>
                  <a:lnTo>
                    <a:pt x="118241" y="67529"/>
                  </a:lnTo>
                  <a:lnTo>
                    <a:pt x="117978" y="70288"/>
                  </a:lnTo>
                  <a:lnTo>
                    <a:pt x="117453" y="73178"/>
                  </a:lnTo>
                  <a:lnTo>
                    <a:pt x="116796" y="75937"/>
                  </a:lnTo>
                  <a:lnTo>
                    <a:pt x="116008" y="78565"/>
                  </a:lnTo>
                  <a:lnTo>
                    <a:pt x="115088" y="81192"/>
                  </a:lnTo>
                  <a:lnTo>
                    <a:pt x="114168" y="83820"/>
                  </a:lnTo>
                  <a:lnTo>
                    <a:pt x="112986" y="86316"/>
                  </a:lnTo>
                  <a:lnTo>
                    <a:pt x="111672" y="88812"/>
                  </a:lnTo>
                  <a:lnTo>
                    <a:pt x="110358" y="91177"/>
                  </a:lnTo>
                  <a:lnTo>
                    <a:pt x="108913" y="93411"/>
                  </a:lnTo>
                  <a:lnTo>
                    <a:pt x="107205" y="95644"/>
                  </a:lnTo>
                  <a:lnTo>
                    <a:pt x="105629" y="97878"/>
                  </a:lnTo>
                  <a:lnTo>
                    <a:pt x="103789" y="99848"/>
                  </a:lnTo>
                  <a:lnTo>
                    <a:pt x="101950" y="101819"/>
                  </a:lnTo>
                  <a:lnTo>
                    <a:pt x="99979" y="103790"/>
                  </a:lnTo>
                  <a:lnTo>
                    <a:pt x="97877" y="105498"/>
                  </a:lnTo>
                  <a:lnTo>
                    <a:pt x="95644" y="107206"/>
                  </a:lnTo>
                  <a:lnTo>
                    <a:pt x="93542" y="108782"/>
                  </a:lnTo>
                  <a:lnTo>
                    <a:pt x="91177" y="110359"/>
                  </a:lnTo>
                  <a:lnTo>
                    <a:pt x="88812" y="111672"/>
                  </a:lnTo>
                  <a:lnTo>
                    <a:pt x="86316" y="112986"/>
                  </a:lnTo>
                  <a:lnTo>
                    <a:pt x="83820" y="114037"/>
                  </a:lnTo>
                  <a:lnTo>
                    <a:pt x="81192" y="115088"/>
                  </a:lnTo>
                  <a:lnTo>
                    <a:pt x="78565" y="116008"/>
                  </a:lnTo>
                  <a:lnTo>
                    <a:pt x="75937" y="116796"/>
                  </a:lnTo>
                  <a:lnTo>
                    <a:pt x="73178" y="117453"/>
                  </a:lnTo>
                  <a:lnTo>
                    <a:pt x="70288" y="117847"/>
                  </a:lnTo>
                  <a:lnTo>
                    <a:pt x="67529" y="118241"/>
                  </a:lnTo>
                  <a:lnTo>
                    <a:pt x="64639" y="118504"/>
                  </a:lnTo>
                  <a:lnTo>
                    <a:pt x="4073" y="118504"/>
                  </a:lnTo>
                  <a:lnTo>
                    <a:pt x="4073" y="60960"/>
                  </a:lnTo>
                  <a:lnTo>
                    <a:pt x="4073" y="57938"/>
                  </a:lnTo>
                  <a:lnTo>
                    <a:pt x="4336" y="55048"/>
                  </a:lnTo>
                  <a:lnTo>
                    <a:pt x="4730" y="52289"/>
                  </a:lnTo>
                  <a:lnTo>
                    <a:pt x="5255" y="49399"/>
                  </a:lnTo>
                  <a:lnTo>
                    <a:pt x="5781" y="46771"/>
                  </a:lnTo>
                  <a:lnTo>
                    <a:pt x="6569" y="44012"/>
                  </a:lnTo>
                  <a:lnTo>
                    <a:pt x="7489" y="41384"/>
                  </a:lnTo>
                  <a:lnTo>
                    <a:pt x="8540" y="38757"/>
                  </a:lnTo>
                  <a:lnTo>
                    <a:pt x="9591" y="36261"/>
                  </a:lnTo>
                  <a:lnTo>
                    <a:pt x="10905" y="33764"/>
                  </a:lnTo>
                  <a:lnTo>
                    <a:pt x="12350" y="31400"/>
                  </a:lnTo>
                  <a:lnTo>
                    <a:pt x="13795" y="29166"/>
                  </a:lnTo>
                  <a:lnTo>
                    <a:pt x="15372" y="26933"/>
                  </a:lnTo>
                  <a:lnTo>
                    <a:pt x="17079" y="24699"/>
                  </a:lnTo>
                  <a:lnTo>
                    <a:pt x="18787" y="22729"/>
                  </a:lnTo>
                  <a:lnTo>
                    <a:pt x="20758" y="20758"/>
                  </a:lnTo>
                  <a:lnTo>
                    <a:pt x="22729" y="18787"/>
                  </a:lnTo>
                  <a:lnTo>
                    <a:pt x="24699" y="17079"/>
                  </a:lnTo>
                  <a:lnTo>
                    <a:pt x="26933" y="15371"/>
                  </a:lnTo>
                  <a:lnTo>
                    <a:pt x="29166" y="13795"/>
                  </a:lnTo>
                  <a:lnTo>
                    <a:pt x="31400" y="12218"/>
                  </a:lnTo>
                  <a:lnTo>
                    <a:pt x="33896" y="10904"/>
                  </a:lnTo>
                  <a:lnTo>
                    <a:pt x="36261" y="9591"/>
                  </a:lnTo>
                  <a:lnTo>
                    <a:pt x="38757" y="8540"/>
                  </a:lnTo>
                  <a:lnTo>
                    <a:pt x="41385" y="7489"/>
                  </a:lnTo>
                  <a:lnTo>
                    <a:pt x="44012" y="6569"/>
                  </a:lnTo>
                  <a:lnTo>
                    <a:pt x="46771" y="5781"/>
                  </a:lnTo>
                  <a:lnTo>
                    <a:pt x="49530" y="5124"/>
                  </a:lnTo>
                  <a:lnTo>
                    <a:pt x="52289" y="4730"/>
                  </a:lnTo>
                  <a:lnTo>
                    <a:pt x="55179" y="4336"/>
                  </a:lnTo>
                  <a:lnTo>
                    <a:pt x="57938" y="4073"/>
                  </a:lnTo>
                  <a:close/>
                  <a:moveTo>
                    <a:pt x="57807" y="0"/>
                  </a:moveTo>
                  <a:lnTo>
                    <a:pt x="54654" y="263"/>
                  </a:lnTo>
                  <a:lnTo>
                    <a:pt x="51632" y="657"/>
                  </a:lnTo>
                  <a:lnTo>
                    <a:pt x="48610" y="1182"/>
                  </a:lnTo>
                  <a:lnTo>
                    <a:pt x="45720" y="1839"/>
                  </a:lnTo>
                  <a:lnTo>
                    <a:pt x="42830" y="2628"/>
                  </a:lnTo>
                  <a:lnTo>
                    <a:pt x="39939" y="3679"/>
                  </a:lnTo>
                  <a:lnTo>
                    <a:pt x="37180" y="4730"/>
                  </a:lnTo>
                  <a:lnTo>
                    <a:pt x="34553" y="5912"/>
                  </a:lnTo>
                  <a:lnTo>
                    <a:pt x="31925" y="7357"/>
                  </a:lnTo>
                  <a:lnTo>
                    <a:pt x="29298" y="8802"/>
                  </a:lnTo>
                  <a:lnTo>
                    <a:pt x="26802" y="10379"/>
                  </a:lnTo>
                  <a:lnTo>
                    <a:pt x="24437" y="12087"/>
                  </a:lnTo>
                  <a:lnTo>
                    <a:pt x="22203" y="13926"/>
                  </a:lnTo>
                  <a:lnTo>
                    <a:pt x="19970" y="15766"/>
                  </a:lnTo>
                  <a:lnTo>
                    <a:pt x="17868" y="17868"/>
                  </a:lnTo>
                  <a:lnTo>
                    <a:pt x="15766" y="19970"/>
                  </a:lnTo>
                  <a:lnTo>
                    <a:pt x="13926" y="22203"/>
                  </a:lnTo>
                  <a:lnTo>
                    <a:pt x="12087" y="24437"/>
                  </a:lnTo>
                  <a:lnTo>
                    <a:pt x="10379" y="26801"/>
                  </a:lnTo>
                  <a:lnTo>
                    <a:pt x="8803" y="29298"/>
                  </a:lnTo>
                  <a:lnTo>
                    <a:pt x="7357" y="31925"/>
                  </a:lnTo>
                  <a:lnTo>
                    <a:pt x="5912" y="34553"/>
                  </a:lnTo>
                  <a:lnTo>
                    <a:pt x="4730" y="37180"/>
                  </a:lnTo>
                  <a:lnTo>
                    <a:pt x="3679" y="39939"/>
                  </a:lnTo>
                  <a:lnTo>
                    <a:pt x="2759" y="42830"/>
                  </a:lnTo>
                  <a:lnTo>
                    <a:pt x="1840" y="45720"/>
                  </a:lnTo>
                  <a:lnTo>
                    <a:pt x="1183" y="48610"/>
                  </a:lnTo>
                  <a:lnTo>
                    <a:pt x="657" y="51632"/>
                  </a:lnTo>
                  <a:lnTo>
                    <a:pt x="263" y="54654"/>
                  </a:lnTo>
                  <a:lnTo>
                    <a:pt x="0" y="57807"/>
                  </a:lnTo>
                  <a:lnTo>
                    <a:pt x="0" y="60960"/>
                  </a:lnTo>
                  <a:lnTo>
                    <a:pt x="0" y="122708"/>
                  </a:lnTo>
                  <a:lnTo>
                    <a:pt x="61748" y="122708"/>
                  </a:lnTo>
                  <a:lnTo>
                    <a:pt x="64770" y="122577"/>
                  </a:lnTo>
                  <a:lnTo>
                    <a:pt x="67923" y="122314"/>
                  </a:lnTo>
                  <a:lnTo>
                    <a:pt x="70945" y="121920"/>
                  </a:lnTo>
                  <a:lnTo>
                    <a:pt x="73966" y="121394"/>
                  </a:lnTo>
                  <a:lnTo>
                    <a:pt x="76857" y="120738"/>
                  </a:lnTo>
                  <a:lnTo>
                    <a:pt x="79747" y="119949"/>
                  </a:lnTo>
                  <a:lnTo>
                    <a:pt x="82637" y="118898"/>
                  </a:lnTo>
                  <a:lnTo>
                    <a:pt x="85396" y="117847"/>
                  </a:lnTo>
                  <a:lnTo>
                    <a:pt x="88155" y="116665"/>
                  </a:lnTo>
                  <a:lnTo>
                    <a:pt x="90783" y="115220"/>
                  </a:lnTo>
                  <a:lnTo>
                    <a:pt x="93279" y="113774"/>
                  </a:lnTo>
                  <a:lnTo>
                    <a:pt x="95775" y="112198"/>
                  </a:lnTo>
                  <a:lnTo>
                    <a:pt x="98140" y="110490"/>
                  </a:lnTo>
                  <a:lnTo>
                    <a:pt x="100505" y="108651"/>
                  </a:lnTo>
                  <a:lnTo>
                    <a:pt x="102607" y="106811"/>
                  </a:lnTo>
                  <a:lnTo>
                    <a:pt x="104840" y="104709"/>
                  </a:lnTo>
                  <a:lnTo>
                    <a:pt x="106811" y="102607"/>
                  </a:lnTo>
                  <a:lnTo>
                    <a:pt x="108782" y="100374"/>
                  </a:lnTo>
                  <a:lnTo>
                    <a:pt x="110490" y="98140"/>
                  </a:lnTo>
                  <a:lnTo>
                    <a:pt x="112198" y="95776"/>
                  </a:lnTo>
                  <a:lnTo>
                    <a:pt x="113774" y="93279"/>
                  </a:lnTo>
                  <a:lnTo>
                    <a:pt x="115351" y="90652"/>
                  </a:lnTo>
                  <a:lnTo>
                    <a:pt x="116665" y="88024"/>
                  </a:lnTo>
                  <a:lnTo>
                    <a:pt x="117847" y="85397"/>
                  </a:lnTo>
                  <a:lnTo>
                    <a:pt x="118898" y="82638"/>
                  </a:lnTo>
                  <a:lnTo>
                    <a:pt x="119949" y="79747"/>
                  </a:lnTo>
                  <a:lnTo>
                    <a:pt x="120737" y="76857"/>
                  </a:lnTo>
                  <a:lnTo>
                    <a:pt x="121394" y="73967"/>
                  </a:lnTo>
                  <a:lnTo>
                    <a:pt x="121920" y="70945"/>
                  </a:lnTo>
                  <a:lnTo>
                    <a:pt x="122314" y="67923"/>
                  </a:lnTo>
                  <a:lnTo>
                    <a:pt x="122577" y="64770"/>
                  </a:lnTo>
                  <a:lnTo>
                    <a:pt x="122708" y="61617"/>
                  </a:lnTo>
                  <a:lnTo>
                    <a:pt x="122708" y="60960"/>
                  </a:lnTo>
                  <a:lnTo>
                    <a:pt x="122577" y="57807"/>
                  </a:lnTo>
                  <a:lnTo>
                    <a:pt x="122314" y="54654"/>
                  </a:lnTo>
                  <a:lnTo>
                    <a:pt x="121920" y="51632"/>
                  </a:lnTo>
                  <a:lnTo>
                    <a:pt x="121394" y="48610"/>
                  </a:lnTo>
                  <a:lnTo>
                    <a:pt x="120737" y="45720"/>
                  </a:lnTo>
                  <a:lnTo>
                    <a:pt x="119949" y="42830"/>
                  </a:lnTo>
                  <a:lnTo>
                    <a:pt x="118898" y="39939"/>
                  </a:lnTo>
                  <a:lnTo>
                    <a:pt x="117847" y="37180"/>
                  </a:lnTo>
                  <a:lnTo>
                    <a:pt x="116665" y="34553"/>
                  </a:lnTo>
                  <a:lnTo>
                    <a:pt x="115351" y="31925"/>
                  </a:lnTo>
                  <a:lnTo>
                    <a:pt x="113774" y="29298"/>
                  </a:lnTo>
                  <a:lnTo>
                    <a:pt x="112198" y="26801"/>
                  </a:lnTo>
                  <a:lnTo>
                    <a:pt x="110490" y="24437"/>
                  </a:lnTo>
                  <a:lnTo>
                    <a:pt x="108782" y="22203"/>
                  </a:lnTo>
                  <a:lnTo>
                    <a:pt x="106811" y="19970"/>
                  </a:lnTo>
                  <a:lnTo>
                    <a:pt x="104840" y="17868"/>
                  </a:lnTo>
                  <a:lnTo>
                    <a:pt x="102607" y="15766"/>
                  </a:lnTo>
                  <a:lnTo>
                    <a:pt x="100505" y="13926"/>
                  </a:lnTo>
                  <a:lnTo>
                    <a:pt x="98140" y="12087"/>
                  </a:lnTo>
                  <a:lnTo>
                    <a:pt x="95775" y="10379"/>
                  </a:lnTo>
                  <a:lnTo>
                    <a:pt x="93279" y="8802"/>
                  </a:lnTo>
                  <a:lnTo>
                    <a:pt x="90783" y="7357"/>
                  </a:lnTo>
                  <a:lnTo>
                    <a:pt x="88155" y="5912"/>
                  </a:lnTo>
                  <a:lnTo>
                    <a:pt x="85396" y="4730"/>
                  </a:lnTo>
                  <a:lnTo>
                    <a:pt x="82637" y="3679"/>
                  </a:lnTo>
                  <a:lnTo>
                    <a:pt x="79747" y="2628"/>
                  </a:lnTo>
                  <a:lnTo>
                    <a:pt x="76857" y="1839"/>
                  </a:lnTo>
                  <a:lnTo>
                    <a:pt x="73966" y="1182"/>
                  </a:lnTo>
                  <a:lnTo>
                    <a:pt x="70945" y="657"/>
                  </a:lnTo>
                  <a:lnTo>
                    <a:pt x="67923" y="263"/>
                  </a:lnTo>
                  <a:lnTo>
                    <a:pt x="6477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71" name="Google Shape;571;p35"/>
            <p:cNvSpPr/>
            <p:nvPr/>
          </p:nvSpPr>
          <p:spPr>
            <a:xfrm>
              <a:off x="3369875" y="2409150"/>
              <a:ext cx="3067700" cy="3067725"/>
            </a:xfrm>
            <a:custGeom>
              <a:rect b="b" l="l" r="r" t="t"/>
              <a:pathLst>
                <a:path extrusionOk="0" h="122709" w="122708">
                  <a:moveTo>
                    <a:pt x="61748" y="4073"/>
                  </a:moveTo>
                  <a:lnTo>
                    <a:pt x="64639" y="4205"/>
                  </a:lnTo>
                  <a:lnTo>
                    <a:pt x="67529" y="4336"/>
                  </a:lnTo>
                  <a:lnTo>
                    <a:pt x="70288" y="4730"/>
                  </a:lnTo>
                  <a:lnTo>
                    <a:pt x="73178" y="5256"/>
                  </a:lnTo>
                  <a:lnTo>
                    <a:pt x="75937" y="5913"/>
                  </a:lnTo>
                  <a:lnTo>
                    <a:pt x="78565" y="6701"/>
                  </a:lnTo>
                  <a:lnTo>
                    <a:pt x="81192" y="7621"/>
                  </a:lnTo>
                  <a:lnTo>
                    <a:pt x="83820" y="8540"/>
                  </a:lnTo>
                  <a:lnTo>
                    <a:pt x="86316" y="9723"/>
                  </a:lnTo>
                  <a:lnTo>
                    <a:pt x="88812" y="11037"/>
                  </a:lnTo>
                  <a:lnTo>
                    <a:pt x="91177" y="12350"/>
                  </a:lnTo>
                  <a:lnTo>
                    <a:pt x="93542" y="13796"/>
                  </a:lnTo>
                  <a:lnTo>
                    <a:pt x="95644" y="15372"/>
                  </a:lnTo>
                  <a:lnTo>
                    <a:pt x="97877" y="17080"/>
                  </a:lnTo>
                  <a:lnTo>
                    <a:pt x="99979" y="18919"/>
                  </a:lnTo>
                  <a:lnTo>
                    <a:pt x="101950" y="20759"/>
                  </a:lnTo>
                  <a:lnTo>
                    <a:pt x="103789" y="22729"/>
                  </a:lnTo>
                  <a:lnTo>
                    <a:pt x="105629" y="24831"/>
                  </a:lnTo>
                  <a:lnTo>
                    <a:pt x="107205" y="26933"/>
                  </a:lnTo>
                  <a:lnTo>
                    <a:pt x="108913" y="29167"/>
                  </a:lnTo>
                  <a:lnTo>
                    <a:pt x="110358" y="31532"/>
                  </a:lnTo>
                  <a:lnTo>
                    <a:pt x="111672" y="33897"/>
                  </a:lnTo>
                  <a:lnTo>
                    <a:pt x="112986" y="36393"/>
                  </a:lnTo>
                  <a:lnTo>
                    <a:pt x="114168" y="38889"/>
                  </a:lnTo>
                  <a:lnTo>
                    <a:pt x="115088" y="41385"/>
                  </a:lnTo>
                  <a:lnTo>
                    <a:pt x="116008" y="44144"/>
                  </a:lnTo>
                  <a:lnTo>
                    <a:pt x="116796" y="46772"/>
                  </a:lnTo>
                  <a:lnTo>
                    <a:pt x="117453" y="49531"/>
                  </a:lnTo>
                  <a:lnTo>
                    <a:pt x="117978" y="52290"/>
                  </a:lnTo>
                  <a:lnTo>
                    <a:pt x="118241" y="55180"/>
                  </a:lnTo>
                  <a:lnTo>
                    <a:pt x="118504" y="58070"/>
                  </a:lnTo>
                  <a:lnTo>
                    <a:pt x="118635" y="60961"/>
                  </a:lnTo>
                  <a:lnTo>
                    <a:pt x="118635" y="61749"/>
                  </a:lnTo>
                  <a:lnTo>
                    <a:pt x="118504" y="64639"/>
                  </a:lnTo>
                  <a:lnTo>
                    <a:pt x="118241" y="67530"/>
                  </a:lnTo>
                  <a:lnTo>
                    <a:pt x="117978" y="70420"/>
                  </a:lnTo>
                  <a:lnTo>
                    <a:pt x="117453" y="73179"/>
                  </a:lnTo>
                  <a:lnTo>
                    <a:pt x="116796" y="75938"/>
                  </a:lnTo>
                  <a:lnTo>
                    <a:pt x="116008" y="78697"/>
                  </a:lnTo>
                  <a:lnTo>
                    <a:pt x="115088" y="81325"/>
                  </a:lnTo>
                  <a:lnTo>
                    <a:pt x="114168" y="83821"/>
                  </a:lnTo>
                  <a:lnTo>
                    <a:pt x="112986" y="86448"/>
                  </a:lnTo>
                  <a:lnTo>
                    <a:pt x="111672" y="88813"/>
                  </a:lnTo>
                  <a:lnTo>
                    <a:pt x="110358" y="91178"/>
                  </a:lnTo>
                  <a:lnTo>
                    <a:pt x="108913" y="93543"/>
                  </a:lnTo>
                  <a:lnTo>
                    <a:pt x="107205" y="95776"/>
                  </a:lnTo>
                  <a:lnTo>
                    <a:pt x="105629" y="97878"/>
                  </a:lnTo>
                  <a:lnTo>
                    <a:pt x="103789" y="99980"/>
                  </a:lnTo>
                  <a:lnTo>
                    <a:pt x="101950" y="101951"/>
                  </a:lnTo>
                  <a:lnTo>
                    <a:pt x="99979" y="103790"/>
                  </a:lnTo>
                  <a:lnTo>
                    <a:pt x="97877" y="105630"/>
                  </a:lnTo>
                  <a:lnTo>
                    <a:pt x="95644" y="107338"/>
                  </a:lnTo>
                  <a:lnTo>
                    <a:pt x="93542" y="108914"/>
                  </a:lnTo>
                  <a:lnTo>
                    <a:pt x="91177" y="110359"/>
                  </a:lnTo>
                  <a:lnTo>
                    <a:pt x="88812" y="111805"/>
                  </a:lnTo>
                  <a:lnTo>
                    <a:pt x="86316" y="112987"/>
                  </a:lnTo>
                  <a:lnTo>
                    <a:pt x="83820" y="114169"/>
                  </a:lnTo>
                  <a:lnTo>
                    <a:pt x="81192" y="115220"/>
                  </a:lnTo>
                  <a:lnTo>
                    <a:pt x="78565" y="116140"/>
                  </a:lnTo>
                  <a:lnTo>
                    <a:pt x="75937" y="116797"/>
                  </a:lnTo>
                  <a:lnTo>
                    <a:pt x="73178" y="117454"/>
                  </a:lnTo>
                  <a:lnTo>
                    <a:pt x="70288" y="117979"/>
                  </a:lnTo>
                  <a:lnTo>
                    <a:pt x="67529" y="118373"/>
                  </a:lnTo>
                  <a:lnTo>
                    <a:pt x="64639" y="118636"/>
                  </a:lnTo>
                  <a:lnTo>
                    <a:pt x="57938" y="118636"/>
                  </a:lnTo>
                  <a:lnTo>
                    <a:pt x="55179" y="118373"/>
                  </a:lnTo>
                  <a:lnTo>
                    <a:pt x="52289" y="117979"/>
                  </a:lnTo>
                  <a:lnTo>
                    <a:pt x="49530" y="117454"/>
                  </a:lnTo>
                  <a:lnTo>
                    <a:pt x="46771" y="116797"/>
                  </a:lnTo>
                  <a:lnTo>
                    <a:pt x="44012" y="116140"/>
                  </a:lnTo>
                  <a:lnTo>
                    <a:pt x="41385" y="115220"/>
                  </a:lnTo>
                  <a:lnTo>
                    <a:pt x="38757" y="114169"/>
                  </a:lnTo>
                  <a:lnTo>
                    <a:pt x="36261" y="112987"/>
                  </a:lnTo>
                  <a:lnTo>
                    <a:pt x="33896" y="111805"/>
                  </a:lnTo>
                  <a:lnTo>
                    <a:pt x="31400" y="110359"/>
                  </a:lnTo>
                  <a:lnTo>
                    <a:pt x="29166" y="108914"/>
                  </a:lnTo>
                  <a:lnTo>
                    <a:pt x="26933" y="107338"/>
                  </a:lnTo>
                  <a:lnTo>
                    <a:pt x="24699" y="105630"/>
                  </a:lnTo>
                  <a:lnTo>
                    <a:pt x="22729" y="103790"/>
                  </a:lnTo>
                  <a:lnTo>
                    <a:pt x="20758" y="101951"/>
                  </a:lnTo>
                  <a:lnTo>
                    <a:pt x="18787" y="99980"/>
                  </a:lnTo>
                  <a:lnTo>
                    <a:pt x="17079" y="97878"/>
                  </a:lnTo>
                  <a:lnTo>
                    <a:pt x="15372" y="95776"/>
                  </a:lnTo>
                  <a:lnTo>
                    <a:pt x="13795" y="93543"/>
                  </a:lnTo>
                  <a:lnTo>
                    <a:pt x="12350" y="91178"/>
                  </a:lnTo>
                  <a:lnTo>
                    <a:pt x="10905" y="88813"/>
                  </a:lnTo>
                  <a:lnTo>
                    <a:pt x="9591" y="86448"/>
                  </a:lnTo>
                  <a:lnTo>
                    <a:pt x="8540" y="83821"/>
                  </a:lnTo>
                  <a:lnTo>
                    <a:pt x="7489" y="81325"/>
                  </a:lnTo>
                  <a:lnTo>
                    <a:pt x="6569" y="78697"/>
                  </a:lnTo>
                  <a:lnTo>
                    <a:pt x="5781" y="75938"/>
                  </a:lnTo>
                  <a:lnTo>
                    <a:pt x="5255" y="73179"/>
                  </a:lnTo>
                  <a:lnTo>
                    <a:pt x="4730" y="70420"/>
                  </a:lnTo>
                  <a:lnTo>
                    <a:pt x="4336" y="67530"/>
                  </a:lnTo>
                  <a:lnTo>
                    <a:pt x="4073" y="64639"/>
                  </a:lnTo>
                  <a:lnTo>
                    <a:pt x="4073" y="61749"/>
                  </a:lnTo>
                  <a:lnTo>
                    <a:pt x="4073" y="4073"/>
                  </a:lnTo>
                  <a:close/>
                  <a:moveTo>
                    <a:pt x="0" y="1"/>
                  </a:moveTo>
                  <a:lnTo>
                    <a:pt x="0" y="61749"/>
                  </a:lnTo>
                  <a:lnTo>
                    <a:pt x="0" y="64902"/>
                  </a:lnTo>
                  <a:lnTo>
                    <a:pt x="263" y="67924"/>
                  </a:lnTo>
                  <a:lnTo>
                    <a:pt x="657" y="71077"/>
                  </a:lnTo>
                  <a:lnTo>
                    <a:pt x="1183" y="73967"/>
                  </a:lnTo>
                  <a:lnTo>
                    <a:pt x="1840" y="76989"/>
                  </a:lnTo>
                  <a:lnTo>
                    <a:pt x="2759" y="79879"/>
                  </a:lnTo>
                  <a:lnTo>
                    <a:pt x="3679" y="82638"/>
                  </a:lnTo>
                  <a:lnTo>
                    <a:pt x="4730" y="85529"/>
                  </a:lnTo>
                  <a:lnTo>
                    <a:pt x="5912" y="88156"/>
                  </a:lnTo>
                  <a:lnTo>
                    <a:pt x="7357" y="90784"/>
                  </a:lnTo>
                  <a:lnTo>
                    <a:pt x="8803" y="93411"/>
                  </a:lnTo>
                  <a:lnTo>
                    <a:pt x="10379" y="95776"/>
                  </a:lnTo>
                  <a:lnTo>
                    <a:pt x="12087" y="98272"/>
                  </a:lnTo>
                  <a:lnTo>
                    <a:pt x="13926" y="100506"/>
                  </a:lnTo>
                  <a:lnTo>
                    <a:pt x="15766" y="102739"/>
                  </a:lnTo>
                  <a:lnTo>
                    <a:pt x="17868" y="104841"/>
                  </a:lnTo>
                  <a:lnTo>
                    <a:pt x="19970" y="106812"/>
                  </a:lnTo>
                  <a:lnTo>
                    <a:pt x="22203" y="108783"/>
                  </a:lnTo>
                  <a:lnTo>
                    <a:pt x="24437" y="110622"/>
                  </a:lnTo>
                  <a:lnTo>
                    <a:pt x="26802" y="112330"/>
                  </a:lnTo>
                  <a:lnTo>
                    <a:pt x="29298" y="113907"/>
                  </a:lnTo>
                  <a:lnTo>
                    <a:pt x="31925" y="115352"/>
                  </a:lnTo>
                  <a:lnTo>
                    <a:pt x="34553" y="116666"/>
                  </a:lnTo>
                  <a:lnTo>
                    <a:pt x="37180" y="117979"/>
                  </a:lnTo>
                  <a:lnTo>
                    <a:pt x="39939" y="119030"/>
                  </a:lnTo>
                  <a:lnTo>
                    <a:pt x="42830" y="119950"/>
                  </a:lnTo>
                  <a:lnTo>
                    <a:pt x="45720" y="120738"/>
                  </a:lnTo>
                  <a:lnTo>
                    <a:pt x="48610" y="121527"/>
                  </a:lnTo>
                  <a:lnTo>
                    <a:pt x="51632" y="122052"/>
                  </a:lnTo>
                  <a:lnTo>
                    <a:pt x="54654" y="122446"/>
                  </a:lnTo>
                  <a:lnTo>
                    <a:pt x="57807" y="122709"/>
                  </a:lnTo>
                  <a:lnTo>
                    <a:pt x="64770" y="122709"/>
                  </a:lnTo>
                  <a:lnTo>
                    <a:pt x="67923" y="122446"/>
                  </a:lnTo>
                  <a:lnTo>
                    <a:pt x="70945" y="122052"/>
                  </a:lnTo>
                  <a:lnTo>
                    <a:pt x="73966" y="121527"/>
                  </a:lnTo>
                  <a:lnTo>
                    <a:pt x="76857" y="120738"/>
                  </a:lnTo>
                  <a:lnTo>
                    <a:pt x="79747" y="119950"/>
                  </a:lnTo>
                  <a:lnTo>
                    <a:pt x="82637" y="119030"/>
                  </a:lnTo>
                  <a:lnTo>
                    <a:pt x="85396" y="117979"/>
                  </a:lnTo>
                  <a:lnTo>
                    <a:pt x="88155" y="116666"/>
                  </a:lnTo>
                  <a:lnTo>
                    <a:pt x="90783" y="115352"/>
                  </a:lnTo>
                  <a:lnTo>
                    <a:pt x="93279" y="113907"/>
                  </a:lnTo>
                  <a:lnTo>
                    <a:pt x="95775" y="112330"/>
                  </a:lnTo>
                  <a:lnTo>
                    <a:pt x="98140" y="110622"/>
                  </a:lnTo>
                  <a:lnTo>
                    <a:pt x="100505" y="108783"/>
                  </a:lnTo>
                  <a:lnTo>
                    <a:pt x="102607" y="106812"/>
                  </a:lnTo>
                  <a:lnTo>
                    <a:pt x="104840" y="104841"/>
                  </a:lnTo>
                  <a:lnTo>
                    <a:pt x="106811" y="102739"/>
                  </a:lnTo>
                  <a:lnTo>
                    <a:pt x="108782" y="100506"/>
                  </a:lnTo>
                  <a:lnTo>
                    <a:pt x="110490" y="98272"/>
                  </a:lnTo>
                  <a:lnTo>
                    <a:pt x="112198" y="95776"/>
                  </a:lnTo>
                  <a:lnTo>
                    <a:pt x="113774" y="93411"/>
                  </a:lnTo>
                  <a:lnTo>
                    <a:pt x="115351" y="90784"/>
                  </a:lnTo>
                  <a:lnTo>
                    <a:pt x="116665" y="88156"/>
                  </a:lnTo>
                  <a:lnTo>
                    <a:pt x="117847" y="85529"/>
                  </a:lnTo>
                  <a:lnTo>
                    <a:pt x="118898" y="82638"/>
                  </a:lnTo>
                  <a:lnTo>
                    <a:pt x="119949" y="79879"/>
                  </a:lnTo>
                  <a:lnTo>
                    <a:pt x="120737" y="76989"/>
                  </a:lnTo>
                  <a:lnTo>
                    <a:pt x="121394" y="73967"/>
                  </a:lnTo>
                  <a:lnTo>
                    <a:pt x="121920" y="71077"/>
                  </a:lnTo>
                  <a:lnTo>
                    <a:pt x="122314" y="67924"/>
                  </a:lnTo>
                  <a:lnTo>
                    <a:pt x="122577" y="64902"/>
                  </a:lnTo>
                  <a:lnTo>
                    <a:pt x="122708" y="61749"/>
                  </a:lnTo>
                  <a:lnTo>
                    <a:pt x="122708" y="60961"/>
                  </a:lnTo>
                  <a:lnTo>
                    <a:pt x="122577" y="57808"/>
                  </a:lnTo>
                  <a:lnTo>
                    <a:pt x="122314" y="54786"/>
                  </a:lnTo>
                  <a:lnTo>
                    <a:pt x="121920" y="51764"/>
                  </a:lnTo>
                  <a:lnTo>
                    <a:pt x="121394" y="48742"/>
                  </a:lnTo>
                  <a:lnTo>
                    <a:pt x="120737" y="45721"/>
                  </a:lnTo>
                  <a:lnTo>
                    <a:pt x="119949" y="42830"/>
                  </a:lnTo>
                  <a:lnTo>
                    <a:pt x="118898" y="40071"/>
                  </a:lnTo>
                  <a:lnTo>
                    <a:pt x="117847" y="37312"/>
                  </a:lnTo>
                  <a:lnTo>
                    <a:pt x="116665" y="34553"/>
                  </a:lnTo>
                  <a:lnTo>
                    <a:pt x="115351" y="31926"/>
                  </a:lnTo>
                  <a:lnTo>
                    <a:pt x="113774" y="29430"/>
                  </a:lnTo>
                  <a:lnTo>
                    <a:pt x="112198" y="26933"/>
                  </a:lnTo>
                  <a:lnTo>
                    <a:pt x="110490" y="24569"/>
                  </a:lnTo>
                  <a:lnTo>
                    <a:pt x="108782" y="22204"/>
                  </a:lnTo>
                  <a:lnTo>
                    <a:pt x="106811" y="19970"/>
                  </a:lnTo>
                  <a:lnTo>
                    <a:pt x="104840" y="17868"/>
                  </a:lnTo>
                  <a:lnTo>
                    <a:pt x="102607" y="15898"/>
                  </a:lnTo>
                  <a:lnTo>
                    <a:pt x="100505" y="13927"/>
                  </a:lnTo>
                  <a:lnTo>
                    <a:pt x="98140" y="12088"/>
                  </a:lnTo>
                  <a:lnTo>
                    <a:pt x="95775" y="10380"/>
                  </a:lnTo>
                  <a:lnTo>
                    <a:pt x="93279" y="8803"/>
                  </a:lnTo>
                  <a:lnTo>
                    <a:pt x="90783" y="7358"/>
                  </a:lnTo>
                  <a:lnTo>
                    <a:pt x="88155" y="6044"/>
                  </a:lnTo>
                  <a:lnTo>
                    <a:pt x="85396" y="4862"/>
                  </a:lnTo>
                  <a:lnTo>
                    <a:pt x="82637" y="3679"/>
                  </a:lnTo>
                  <a:lnTo>
                    <a:pt x="79747" y="2760"/>
                  </a:lnTo>
                  <a:lnTo>
                    <a:pt x="76857" y="1971"/>
                  </a:lnTo>
                  <a:lnTo>
                    <a:pt x="73966" y="1315"/>
                  </a:lnTo>
                  <a:lnTo>
                    <a:pt x="70945" y="658"/>
                  </a:lnTo>
                  <a:lnTo>
                    <a:pt x="67923" y="395"/>
                  </a:lnTo>
                  <a:lnTo>
                    <a:pt x="64770" y="132"/>
                  </a:lnTo>
                  <a:lnTo>
                    <a:pt x="61748"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72" name="Google Shape;572;p35"/>
            <p:cNvSpPr/>
            <p:nvPr/>
          </p:nvSpPr>
          <p:spPr>
            <a:xfrm>
              <a:off x="1182425" y="2409150"/>
              <a:ext cx="3067700" cy="3067725"/>
            </a:xfrm>
            <a:custGeom>
              <a:rect b="b" l="l" r="r" t="t"/>
              <a:pathLst>
                <a:path extrusionOk="0" h="122709" w="122708">
                  <a:moveTo>
                    <a:pt x="118635" y="4073"/>
                  </a:moveTo>
                  <a:lnTo>
                    <a:pt x="118635" y="61749"/>
                  </a:lnTo>
                  <a:lnTo>
                    <a:pt x="118504" y="64639"/>
                  </a:lnTo>
                  <a:lnTo>
                    <a:pt x="118241" y="67530"/>
                  </a:lnTo>
                  <a:lnTo>
                    <a:pt x="117978" y="70420"/>
                  </a:lnTo>
                  <a:lnTo>
                    <a:pt x="117453" y="73179"/>
                  </a:lnTo>
                  <a:lnTo>
                    <a:pt x="116796" y="75938"/>
                  </a:lnTo>
                  <a:lnTo>
                    <a:pt x="116007" y="78697"/>
                  </a:lnTo>
                  <a:lnTo>
                    <a:pt x="115088" y="81325"/>
                  </a:lnTo>
                  <a:lnTo>
                    <a:pt x="114168" y="83821"/>
                  </a:lnTo>
                  <a:lnTo>
                    <a:pt x="112986" y="86448"/>
                  </a:lnTo>
                  <a:lnTo>
                    <a:pt x="111672" y="88813"/>
                  </a:lnTo>
                  <a:lnTo>
                    <a:pt x="110358" y="91178"/>
                  </a:lnTo>
                  <a:lnTo>
                    <a:pt x="108913" y="93543"/>
                  </a:lnTo>
                  <a:lnTo>
                    <a:pt x="107205" y="95776"/>
                  </a:lnTo>
                  <a:lnTo>
                    <a:pt x="105629" y="97878"/>
                  </a:lnTo>
                  <a:lnTo>
                    <a:pt x="103789" y="99980"/>
                  </a:lnTo>
                  <a:lnTo>
                    <a:pt x="101950" y="101951"/>
                  </a:lnTo>
                  <a:lnTo>
                    <a:pt x="99979" y="103790"/>
                  </a:lnTo>
                  <a:lnTo>
                    <a:pt x="97877" y="105630"/>
                  </a:lnTo>
                  <a:lnTo>
                    <a:pt x="95775" y="107338"/>
                  </a:lnTo>
                  <a:lnTo>
                    <a:pt x="93542" y="108914"/>
                  </a:lnTo>
                  <a:lnTo>
                    <a:pt x="91177" y="110359"/>
                  </a:lnTo>
                  <a:lnTo>
                    <a:pt x="88812" y="111805"/>
                  </a:lnTo>
                  <a:lnTo>
                    <a:pt x="86316" y="112987"/>
                  </a:lnTo>
                  <a:lnTo>
                    <a:pt x="83820" y="114169"/>
                  </a:lnTo>
                  <a:lnTo>
                    <a:pt x="81192" y="115220"/>
                  </a:lnTo>
                  <a:lnTo>
                    <a:pt x="78564" y="116140"/>
                  </a:lnTo>
                  <a:lnTo>
                    <a:pt x="75937" y="116797"/>
                  </a:lnTo>
                  <a:lnTo>
                    <a:pt x="73178" y="117454"/>
                  </a:lnTo>
                  <a:lnTo>
                    <a:pt x="70288" y="117979"/>
                  </a:lnTo>
                  <a:lnTo>
                    <a:pt x="67529" y="118373"/>
                  </a:lnTo>
                  <a:lnTo>
                    <a:pt x="64638" y="118636"/>
                  </a:lnTo>
                  <a:lnTo>
                    <a:pt x="58069" y="118636"/>
                  </a:lnTo>
                  <a:lnTo>
                    <a:pt x="55179" y="118373"/>
                  </a:lnTo>
                  <a:lnTo>
                    <a:pt x="52289" y="117979"/>
                  </a:lnTo>
                  <a:lnTo>
                    <a:pt x="49530" y="117454"/>
                  </a:lnTo>
                  <a:lnTo>
                    <a:pt x="46771" y="116797"/>
                  </a:lnTo>
                  <a:lnTo>
                    <a:pt x="44012" y="116140"/>
                  </a:lnTo>
                  <a:lnTo>
                    <a:pt x="41384" y="115220"/>
                  </a:lnTo>
                  <a:lnTo>
                    <a:pt x="38757" y="114169"/>
                  </a:lnTo>
                  <a:lnTo>
                    <a:pt x="36261" y="112987"/>
                  </a:lnTo>
                  <a:lnTo>
                    <a:pt x="33896" y="111805"/>
                  </a:lnTo>
                  <a:lnTo>
                    <a:pt x="31400" y="110359"/>
                  </a:lnTo>
                  <a:lnTo>
                    <a:pt x="29166" y="108914"/>
                  </a:lnTo>
                  <a:lnTo>
                    <a:pt x="26933" y="107338"/>
                  </a:lnTo>
                  <a:lnTo>
                    <a:pt x="24699" y="105630"/>
                  </a:lnTo>
                  <a:lnTo>
                    <a:pt x="22729" y="103790"/>
                  </a:lnTo>
                  <a:lnTo>
                    <a:pt x="20758" y="101951"/>
                  </a:lnTo>
                  <a:lnTo>
                    <a:pt x="18787" y="99980"/>
                  </a:lnTo>
                  <a:lnTo>
                    <a:pt x="17079" y="97878"/>
                  </a:lnTo>
                  <a:lnTo>
                    <a:pt x="15371" y="95776"/>
                  </a:lnTo>
                  <a:lnTo>
                    <a:pt x="13795" y="93543"/>
                  </a:lnTo>
                  <a:lnTo>
                    <a:pt x="12350" y="91178"/>
                  </a:lnTo>
                  <a:lnTo>
                    <a:pt x="10904" y="88813"/>
                  </a:lnTo>
                  <a:lnTo>
                    <a:pt x="9722" y="86448"/>
                  </a:lnTo>
                  <a:lnTo>
                    <a:pt x="8540" y="83821"/>
                  </a:lnTo>
                  <a:lnTo>
                    <a:pt x="7489" y="81325"/>
                  </a:lnTo>
                  <a:lnTo>
                    <a:pt x="6569" y="78697"/>
                  </a:lnTo>
                  <a:lnTo>
                    <a:pt x="5781" y="75938"/>
                  </a:lnTo>
                  <a:lnTo>
                    <a:pt x="5255" y="73179"/>
                  </a:lnTo>
                  <a:lnTo>
                    <a:pt x="4730" y="70420"/>
                  </a:lnTo>
                  <a:lnTo>
                    <a:pt x="4336" y="67530"/>
                  </a:lnTo>
                  <a:lnTo>
                    <a:pt x="4073" y="64639"/>
                  </a:lnTo>
                  <a:lnTo>
                    <a:pt x="4073" y="61749"/>
                  </a:lnTo>
                  <a:lnTo>
                    <a:pt x="4073" y="60961"/>
                  </a:lnTo>
                  <a:lnTo>
                    <a:pt x="4073" y="58070"/>
                  </a:lnTo>
                  <a:lnTo>
                    <a:pt x="4336" y="55180"/>
                  </a:lnTo>
                  <a:lnTo>
                    <a:pt x="4730" y="52290"/>
                  </a:lnTo>
                  <a:lnTo>
                    <a:pt x="5255" y="49531"/>
                  </a:lnTo>
                  <a:lnTo>
                    <a:pt x="5781" y="46772"/>
                  </a:lnTo>
                  <a:lnTo>
                    <a:pt x="6569" y="44144"/>
                  </a:lnTo>
                  <a:lnTo>
                    <a:pt x="7489" y="41385"/>
                  </a:lnTo>
                  <a:lnTo>
                    <a:pt x="8540" y="38889"/>
                  </a:lnTo>
                  <a:lnTo>
                    <a:pt x="9722" y="36393"/>
                  </a:lnTo>
                  <a:lnTo>
                    <a:pt x="10904" y="33897"/>
                  </a:lnTo>
                  <a:lnTo>
                    <a:pt x="12350" y="31532"/>
                  </a:lnTo>
                  <a:lnTo>
                    <a:pt x="13795" y="29167"/>
                  </a:lnTo>
                  <a:lnTo>
                    <a:pt x="15371" y="26933"/>
                  </a:lnTo>
                  <a:lnTo>
                    <a:pt x="17079" y="24831"/>
                  </a:lnTo>
                  <a:lnTo>
                    <a:pt x="18787" y="22729"/>
                  </a:lnTo>
                  <a:lnTo>
                    <a:pt x="20758" y="20759"/>
                  </a:lnTo>
                  <a:lnTo>
                    <a:pt x="22729" y="18919"/>
                  </a:lnTo>
                  <a:lnTo>
                    <a:pt x="24699" y="17080"/>
                  </a:lnTo>
                  <a:lnTo>
                    <a:pt x="26933" y="15372"/>
                  </a:lnTo>
                  <a:lnTo>
                    <a:pt x="29166" y="13796"/>
                  </a:lnTo>
                  <a:lnTo>
                    <a:pt x="31400" y="12350"/>
                  </a:lnTo>
                  <a:lnTo>
                    <a:pt x="33896" y="11037"/>
                  </a:lnTo>
                  <a:lnTo>
                    <a:pt x="36261" y="9723"/>
                  </a:lnTo>
                  <a:lnTo>
                    <a:pt x="38757" y="8540"/>
                  </a:lnTo>
                  <a:lnTo>
                    <a:pt x="41384" y="7621"/>
                  </a:lnTo>
                  <a:lnTo>
                    <a:pt x="44012" y="6701"/>
                  </a:lnTo>
                  <a:lnTo>
                    <a:pt x="46771" y="5913"/>
                  </a:lnTo>
                  <a:lnTo>
                    <a:pt x="49530" y="5256"/>
                  </a:lnTo>
                  <a:lnTo>
                    <a:pt x="52289" y="4730"/>
                  </a:lnTo>
                  <a:lnTo>
                    <a:pt x="55179" y="4336"/>
                  </a:lnTo>
                  <a:lnTo>
                    <a:pt x="58069" y="4205"/>
                  </a:lnTo>
                  <a:lnTo>
                    <a:pt x="60960" y="4073"/>
                  </a:lnTo>
                  <a:close/>
                  <a:moveTo>
                    <a:pt x="60960" y="1"/>
                  </a:moveTo>
                  <a:lnTo>
                    <a:pt x="57807" y="132"/>
                  </a:lnTo>
                  <a:lnTo>
                    <a:pt x="54654" y="395"/>
                  </a:lnTo>
                  <a:lnTo>
                    <a:pt x="51632" y="658"/>
                  </a:lnTo>
                  <a:lnTo>
                    <a:pt x="48610" y="1315"/>
                  </a:lnTo>
                  <a:lnTo>
                    <a:pt x="45720" y="1971"/>
                  </a:lnTo>
                  <a:lnTo>
                    <a:pt x="42829" y="2760"/>
                  </a:lnTo>
                  <a:lnTo>
                    <a:pt x="39939" y="3679"/>
                  </a:lnTo>
                  <a:lnTo>
                    <a:pt x="37180" y="4862"/>
                  </a:lnTo>
                  <a:lnTo>
                    <a:pt x="34553" y="6044"/>
                  </a:lnTo>
                  <a:lnTo>
                    <a:pt x="31925" y="7358"/>
                  </a:lnTo>
                  <a:lnTo>
                    <a:pt x="29297" y="8803"/>
                  </a:lnTo>
                  <a:lnTo>
                    <a:pt x="26801" y="10380"/>
                  </a:lnTo>
                  <a:lnTo>
                    <a:pt x="24436" y="12088"/>
                  </a:lnTo>
                  <a:lnTo>
                    <a:pt x="22203" y="13927"/>
                  </a:lnTo>
                  <a:lnTo>
                    <a:pt x="19970" y="15898"/>
                  </a:lnTo>
                  <a:lnTo>
                    <a:pt x="17868" y="17868"/>
                  </a:lnTo>
                  <a:lnTo>
                    <a:pt x="15765" y="19970"/>
                  </a:lnTo>
                  <a:lnTo>
                    <a:pt x="13926" y="22204"/>
                  </a:lnTo>
                  <a:lnTo>
                    <a:pt x="12087" y="24569"/>
                  </a:lnTo>
                  <a:lnTo>
                    <a:pt x="10379" y="26933"/>
                  </a:lnTo>
                  <a:lnTo>
                    <a:pt x="8802" y="29430"/>
                  </a:lnTo>
                  <a:lnTo>
                    <a:pt x="7357" y="31926"/>
                  </a:lnTo>
                  <a:lnTo>
                    <a:pt x="6043" y="34553"/>
                  </a:lnTo>
                  <a:lnTo>
                    <a:pt x="4730" y="37312"/>
                  </a:lnTo>
                  <a:lnTo>
                    <a:pt x="3679" y="40071"/>
                  </a:lnTo>
                  <a:lnTo>
                    <a:pt x="2759" y="42830"/>
                  </a:lnTo>
                  <a:lnTo>
                    <a:pt x="1839" y="45721"/>
                  </a:lnTo>
                  <a:lnTo>
                    <a:pt x="1182" y="48742"/>
                  </a:lnTo>
                  <a:lnTo>
                    <a:pt x="657" y="51764"/>
                  </a:lnTo>
                  <a:lnTo>
                    <a:pt x="263" y="54786"/>
                  </a:lnTo>
                  <a:lnTo>
                    <a:pt x="0" y="57808"/>
                  </a:lnTo>
                  <a:lnTo>
                    <a:pt x="0" y="60961"/>
                  </a:lnTo>
                  <a:lnTo>
                    <a:pt x="0" y="61749"/>
                  </a:lnTo>
                  <a:lnTo>
                    <a:pt x="0" y="64902"/>
                  </a:lnTo>
                  <a:lnTo>
                    <a:pt x="263" y="67924"/>
                  </a:lnTo>
                  <a:lnTo>
                    <a:pt x="657" y="71077"/>
                  </a:lnTo>
                  <a:lnTo>
                    <a:pt x="1182" y="73967"/>
                  </a:lnTo>
                  <a:lnTo>
                    <a:pt x="1839" y="76989"/>
                  </a:lnTo>
                  <a:lnTo>
                    <a:pt x="2759" y="79879"/>
                  </a:lnTo>
                  <a:lnTo>
                    <a:pt x="3679" y="82638"/>
                  </a:lnTo>
                  <a:lnTo>
                    <a:pt x="4730" y="85529"/>
                  </a:lnTo>
                  <a:lnTo>
                    <a:pt x="6043" y="88156"/>
                  </a:lnTo>
                  <a:lnTo>
                    <a:pt x="7357" y="90784"/>
                  </a:lnTo>
                  <a:lnTo>
                    <a:pt x="8802" y="93411"/>
                  </a:lnTo>
                  <a:lnTo>
                    <a:pt x="10379" y="95776"/>
                  </a:lnTo>
                  <a:lnTo>
                    <a:pt x="12087" y="98272"/>
                  </a:lnTo>
                  <a:lnTo>
                    <a:pt x="13926" y="100506"/>
                  </a:lnTo>
                  <a:lnTo>
                    <a:pt x="15765" y="102739"/>
                  </a:lnTo>
                  <a:lnTo>
                    <a:pt x="17868" y="104841"/>
                  </a:lnTo>
                  <a:lnTo>
                    <a:pt x="19970" y="106812"/>
                  </a:lnTo>
                  <a:lnTo>
                    <a:pt x="22203" y="108783"/>
                  </a:lnTo>
                  <a:lnTo>
                    <a:pt x="24436" y="110622"/>
                  </a:lnTo>
                  <a:lnTo>
                    <a:pt x="26801" y="112330"/>
                  </a:lnTo>
                  <a:lnTo>
                    <a:pt x="29297" y="113907"/>
                  </a:lnTo>
                  <a:lnTo>
                    <a:pt x="31925" y="115352"/>
                  </a:lnTo>
                  <a:lnTo>
                    <a:pt x="34553" y="116666"/>
                  </a:lnTo>
                  <a:lnTo>
                    <a:pt x="37180" y="117979"/>
                  </a:lnTo>
                  <a:lnTo>
                    <a:pt x="39939" y="119030"/>
                  </a:lnTo>
                  <a:lnTo>
                    <a:pt x="42829" y="119950"/>
                  </a:lnTo>
                  <a:lnTo>
                    <a:pt x="45720" y="120738"/>
                  </a:lnTo>
                  <a:lnTo>
                    <a:pt x="48610" y="121527"/>
                  </a:lnTo>
                  <a:lnTo>
                    <a:pt x="51632" y="122052"/>
                  </a:lnTo>
                  <a:lnTo>
                    <a:pt x="54654" y="122446"/>
                  </a:lnTo>
                  <a:lnTo>
                    <a:pt x="57807" y="122709"/>
                  </a:lnTo>
                  <a:lnTo>
                    <a:pt x="64770" y="122709"/>
                  </a:lnTo>
                  <a:lnTo>
                    <a:pt x="67923" y="122446"/>
                  </a:lnTo>
                  <a:lnTo>
                    <a:pt x="70945" y="122052"/>
                  </a:lnTo>
                  <a:lnTo>
                    <a:pt x="73966" y="121527"/>
                  </a:lnTo>
                  <a:lnTo>
                    <a:pt x="76857" y="120738"/>
                  </a:lnTo>
                  <a:lnTo>
                    <a:pt x="79747" y="119950"/>
                  </a:lnTo>
                  <a:lnTo>
                    <a:pt x="82637" y="119030"/>
                  </a:lnTo>
                  <a:lnTo>
                    <a:pt x="85396" y="117979"/>
                  </a:lnTo>
                  <a:lnTo>
                    <a:pt x="88155" y="116666"/>
                  </a:lnTo>
                  <a:lnTo>
                    <a:pt x="90783" y="115352"/>
                  </a:lnTo>
                  <a:lnTo>
                    <a:pt x="93279" y="113907"/>
                  </a:lnTo>
                  <a:lnTo>
                    <a:pt x="95775" y="112330"/>
                  </a:lnTo>
                  <a:lnTo>
                    <a:pt x="98140" y="110622"/>
                  </a:lnTo>
                  <a:lnTo>
                    <a:pt x="100505" y="108783"/>
                  </a:lnTo>
                  <a:lnTo>
                    <a:pt x="102607" y="106812"/>
                  </a:lnTo>
                  <a:lnTo>
                    <a:pt x="104840" y="104841"/>
                  </a:lnTo>
                  <a:lnTo>
                    <a:pt x="106811" y="102739"/>
                  </a:lnTo>
                  <a:lnTo>
                    <a:pt x="108782" y="100506"/>
                  </a:lnTo>
                  <a:lnTo>
                    <a:pt x="110490" y="98272"/>
                  </a:lnTo>
                  <a:lnTo>
                    <a:pt x="112197" y="95776"/>
                  </a:lnTo>
                  <a:lnTo>
                    <a:pt x="113774" y="93411"/>
                  </a:lnTo>
                  <a:lnTo>
                    <a:pt x="115351" y="90784"/>
                  </a:lnTo>
                  <a:lnTo>
                    <a:pt x="116664" y="88156"/>
                  </a:lnTo>
                  <a:lnTo>
                    <a:pt x="117847" y="85529"/>
                  </a:lnTo>
                  <a:lnTo>
                    <a:pt x="118898" y="82638"/>
                  </a:lnTo>
                  <a:lnTo>
                    <a:pt x="119949" y="79879"/>
                  </a:lnTo>
                  <a:lnTo>
                    <a:pt x="120737" y="76989"/>
                  </a:lnTo>
                  <a:lnTo>
                    <a:pt x="121394" y="73967"/>
                  </a:lnTo>
                  <a:lnTo>
                    <a:pt x="121919" y="71077"/>
                  </a:lnTo>
                  <a:lnTo>
                    <a:pt x="122314" y="67924"/>
                  </a:lnTo>
                  <a:lnTo>
                    <a:pt x="122576" y="64902"/>
                  </a:lnTo>
                  <a:lnTo>
                    <a:pt x="122708" y="61749"/>
                  </a:lnTo>
                  <a:lnTo>
                    <a:pt x="122708"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573" name="Google Shape;573;p35"/>
          <p:cNvGrpSpPr/>
          <p:nvPr/>
        </p:nvGrpSpPr>
        <p:grpSpPr>
          <a:xfrm>
            <a:off x="6587974" y="3532348"/>
            <a:ext cx="429564" cy="430101"/>
            <a:chOff x="1193900" y="238125"/>
            <a:chExt cx="5232200" cy="5238750"/>
          </a:xfrm>
        </p:grpSpPr>
        <p:sp>
          <p:nvSpPr>
            <p:cNvPr id="574" name="Google Shape;574;p35"/>
            <p:cNvSpPr/>
            <p:nvPr/>
          </p:nvSpPr>
          <p:spPr>
            <a:xfrm>
              <a:off x="1193900" y="238125"/>
              <a:ext cx="2671700" cy="2674975"/>
            </a:xfrm>
            <a:custGeom>
              <a:rect b="b" l="l" r="r" t="t"/>
              <a:pathLst>
                <a:path extrusionOk="0" h="106999" w="106868">
                  <a:moveTo>
                    <a:pt x="56246" y="4186"/>
                  </a:moveTo>
                  <a:lnTo>
                    <a:pt x="58731" y="4317"/>
                  </a:lnTo>
                  <a:lnTo>
                    <a:pt x="61217" y="4709"/>
                  </a:lnTo>
                  <a:lnTo>
                    <a:pt x="63571" y="5101"/>
                  </a:lnTo>
                  <a:lnTo>
                    <a:pt x="65926" y="5625"/>
                  </a:lnTo>
                  <a:lnTo>
                    <a:pt x="68280" y="6279"/>
                  </a:lnTo>
                  <a:lnTo>
                    <a:pt x="70635" y="7063"/>
                  </a:lnTo>
                  <a:lnTo>
                    <a:pt x="72858" y="7979"/>
                  </a:lnTo>
                  <a:lnTo>
                    <a:pt x="74951" y="9026"/>
                  </a:lnTo>
                  <a:lnTo>
                    <a:pt x="77044" y="10072"/>
                  </a:lnTo>
                  <a:lnTo>
                    <a:pt x="79137" y="11249"/>
                  </a:lnTo>
                  <a:lnTo>
                    <a:pt x="81099" y="12557"/>
                  </a:lnTo>
                  <a:lnTo>
                    <a:pt x="83061" y="13865"/>
                  </a:lnTo>
                  <a:lnTo>
                    <a:pt x="84892" y="15304"/>
                  </a:lnTo>
                  <a:lnTo>
                    <a:pt x="86724" y="16874"/>
                  </a:lnTo>
                  <a:lnTo>
                    <a:pt x="88424" y="18574"/>
                  </a:lnTo>
                  <a:lnTo>
                    <a:pt x="89994" y="20275"/>
                  </a:lnTo>
                  <a:lnTo>
                    <a:pt x="91564" y="21975"/>
                  </a:lnTo>
                  <a:lnTo>
                    <a:pt x="93002" y="23807"/>
                  </a:lnTo>
                  <a:lnTo>
                    <a:pt x="94441" y="25769"/>
                  </a:lnTo>
                  <a:lnTo>
                    <a:pt x="95618" y="27731"/>
                  </a:lnTo>
                  <a:lnTo>
                    <a:pt x="96927" y="29824"/>
                  </a:lnTo>
                  <a:lnTo>
                    <a:pt x="97973" y="31916"/>
                  </a:lnTo>
                  <a:lnTo>
                    <a:pt x="98889" y="34140"/>
                  </a:lnTo>
                  <a:lnTo>
                    <a:pt x="99804" y="36364"/>
                  </a:lnTo>
                  <a:lnTo>
                    <a:pt x="100589" y="38588"/>
                  </a:lnTo>
                  <a:lnTo>
                    <a:pt x="101243" y="40942"/>
                  </a:lnTo>
                  <a:lnTo>
                    <a:pt x="101766" y="43297"/>
                  </a:lnTo>
                  <a:lnTo>
                    <a:pt x="102290" y="45782"/>
                  </a:lnTo>
                  <a:lnTo>
                    <a:pt x="102551" y="48136"/>
                  </a:lnTo>
                  <a:lnTo>
                    <a:pt x="102682" y="50622"/>
                  </a:lnTo>
                  <a:lnTo>
                    <a:pt x="102813" y="53238"/>
                  </a:lnTo>
                  <a:lnTo>
                    <a:pt x="102813" y="102944"/>
                  </a:lnTo>
                  <a:lnTo>
                    <a:pt x="53107" y="102944"/>
                  </a:lnTo>
                  <a:lnTo>
                    <a:pt x="50491" y="102813"/>
                  </a:lnTo>
                  <a:lnTo>
                    <a:pt x="48005" y="102682"/>
                  </a:lnTo>
                  <a:lnTo>
                    <a:pt x="45651" y="102290"/>
                  </a:lnTo>
                  <a:lnTo>
                    <a:pt x="43166" y="101897"/>
                  </a:lnTo>
                  <a:lnTo>
                    <a:pt x="40811" y="101374"/>
                  </a:lnTo>
                  <a:lnTo>
                    <a:pt x="38457" y="100720"/>
                  </a:lnTo>
                  <a:lnTo>
                    <a:pt x="36233" y="99935"/>
                  </a:lnTo>
                  <a:lnTo>
                    <a:pt x="34009" y="99020"/>
                  </a:lnTo>
                  <a:lnTo>
                    <a:pt x="31786" y="98104"/>
                  </a:lnTo>
                  <a:lnTo>
                    <a:pt x="29693" y="96927"/>
                  </a:lnTo>
                  <a:lnTo>
                    <a:pt x="27600" y="95749"/>
                  </a:lnTo>
                  <a:lnTo>
                    <a:pt x="25638" y="94572"/>
                  </a:lnTo>
                  <a:lnTo>
                    <a:pt x="23807" y="93133"/>
                  </a:lnTo>
                  <a:lnTo>
                    <a:pt x="21844" y="91694"/>
                  </a:lnTo>
                  <a:lnTo>
                    <a:pt x="20144" y="90125"/>
                  </a:lnTo>
                  <a:lnTo>
                    <a:pt x="18444" y="88555"/>
                  </a:lnTo>
                  <a:lnTo>
                    <a:pt x="16743" y="86855"/>
                  </a:lnTo>
                  <a:lnTo>
                    <a:pt x="15173" y="85023"/>
                  </a:lnTo>
                  <a:lnTo>
                    <a:pt x="13735" y="83192"/>
                  </a:lnTo>
                  <a:lnTo>
                    <a:pt x="12426" y="81230"/>
                  </a:lnTo>
                  <a:lnTo>
                    <a:pt x="11118" y="79268"/>
                  </a:lnTo>
                  <a:lnTo>
                    <a:pt x="9941" y="77175"/>
                  </a:lnTo>
                  <a:lnTo>
                    <a:pt x="8895" y="75082"/>
                  </a:lnTo>
                  <a:lnTo>
                    <a:pt x="7848" y="72859"/>
                  </a:lnTo>
                  <a:lnTo>
                    <a:pt x="7063" y="70635"/>
                  </a:lnTo>
                  <a:lnTo>
                    <a:pt x="6279" y="68411"/>
                  </a:lnTo>
                  <a:lnTo>
                    <a:pt x="5625" y="66057"/>
                  </a:lnTo>
                  <a:lnTo>
                    <a:pt x="4971" y="63702"/>
                  </a:lnTo>
                  <a:lnTo>
                    <a:pt x="4578" y="61348"/>
                  </a:lnTo>
                  <a:lnTo>
                    <a:pt x="4317" y="58862"/>
                  </a:lnTo>
                  <a:lnTo>
                    <a:pt x="4055" y="56377"/>
                  </a:lnTo>
                  <a:lnTo>
                    <a:pt x="4055" y="53892"/>
                  </a:lnTo>
                  <a:lnTo>
                    <a:pt x="4055" y="53238"/>
                  </a:lnTo>
                  <a:lnTo>
                    <a:pt x="4055" y="50622"/>
                  </a:lnTo>
                  <a:lnTo>
                    <a:pt x="4317" y="48136"/>
                  </a:lnTo>
                  <a:lnTo>
                    <a:pt x="4578" y="45782"/>
                  </a:lnTo>
                  <a:lnTo>
                    <a:pt x="4971" y="43297"/>
                  </a:lnTo>
                  <a:lnTo>
                    <a:pt x="5625" y="40942"/>
                  </a:lnTo>
                  <a:lnTo>
                    <a:pt x="6279" y="38588"/>
                  </a:lnTo>
                  <a:lnTo>
                    <a:pt x="7063" y="36364"/>
                  </a:lnTo>
                  <a:lnTo>
                    <a:pt x="7848" y="34140"/>
                  </a:lnTo>
                  <a:lnTo>
                    <a:pt x="8895" y="31916"/>
                  </a:lnTo>
                  <a:lnTo>
                    <a:pt x="9941" y="29824"/>
                  </a:lnTo>
                  <a:lnTo>
                    <a:pt x="11118" y="27731"/>
                  </a:lnTo>
                  <a:lnTo>
                    <a:pt x="12426" y="25769"/>
                  </a:lnTo>
                  <a:lnTo>
                    <a:pt x="13735" y="23807"/>
                  </a:lnTo>
                  <a:lnTo>
                    <a:pt x="15173" y="21975"/>
                  </a:lnTo>
                  <a:lnTo>
                    <a:pt x="16743" y="20275"/>
                  </a:lnTo>
                  <a:lnTo>
                    <a:pt x="18444" y="18574"/>
                  </a:lnTo>
                  <a:lnTo>
                    <a:pt x="20144" y="16874"/>
                  </a:lnTo>
                  <a:lnTo>
                    <a:pt x="21844" y="15304"/>
                  </a:lnTo>
                  <a:lnTo>
                    <a:pt x="23807" y="13865"/>
                  </a:lnTo>
                  <a:lnTo>
                    <a:pt x="25638" y="12557"/>
                  </a:lnTo>
                  <a:lnTo>
                    <a:pt x="27600" y="11249"/>
                  </a:lnTo>
                  <a:lnTo>
                    <a:pt x="29693" y="10072"/>
                  </a:lnTo>
                  <a:lnTo>
                    <a:pt x="31786" y="9026"/>
                  </a:lnTo>
                  <a:lnTo>
                    <a:pt x="34009" y="7979"/>
                  </a:lnTo>
                  <a:lnTo>
                    <a:pt x="36233" y="7063"/>
                  </a:lnTo>
                  <a:lnTo>
                    <a:pt x="38457" y="6279"/>
                  </a:lnTo>
                  <a:lnTo>
                    <a:pt x="40811" y="5625"/>
                  </a:lnTo>
                  <a:lnTo>
                    <a:pt x="43166" y="5101"/>
                  </a:lnTo>
                  <a:lnTo>
                    <a:pt x="45651" y="4709"/>
                  </a:lnTo>
                  <a:lnTo>
                    <a:pt x="48005" y="4317"/>
                  </a:lnTo>
                  <a:lnTo>
                    <a:pt x="50491" y="4186"/>
                  </a:lnTo>
                  <a:close/>
                  <a:moveTo>
                    <a:pt x="53107" y="0"/>
                  </a:moveTo>
                  <a:lnTo>
                    <a:pt x="50360" y="131"/>
                  </a:lnTo>
                  <a:lnTo>
                    <a:pt x="47613" y="392"/>
                  </a:lnTo>
                  <a:lnTo>
                    <a:pt x="44997" y="654"/>
                  </a:lnTo>
                  <a:lnTo>
                    <a:pt x="42381" y="1177"/>
                  </a:lnTo>
                  <a:lnTo>
                    <a:pt x="39765" y="1700"/>
                  </a:lnTo>
                  <a:lnTo>
                    <a:pt x="37279" y="2485"/>
                  </a:lnTo>
                  <a:lnTo>
                    <a:pt x="34794" y="3270"/>
                  </a:lnTo>
                  <a:lnTo>
                    <a:pt x="32440" y="4186"/>
                  </a:lnTo>
                  <a:lnTo>
                    <a:pt x="30085" y="5363"/>
                  </a:lnTo>
                  <a:lnTo>
                    <a:pt x="27731" y="6540"/>
                  </a:lnTo>
                  <a:lnTo>
                    <a:pt x="25507" y="7718"/>
                  </a:lnTo>
                  <a:lnTo>
                    <a:pt x="23414" y="9156"/>
                  </a:lnTo>
                  <a:lnTo>
                    <a:pt x="21321" y="10595"/>
                  </a:lnTo>
                  <a:lnTo>
                    <a:pt x="19359" y="12165"/>
                  </a:lnTo>
                  <a:lnTo>
                    <a:pt x="17397" y="13865"/>
                  </a:lnTo>
                  <a:lnTo>
                    <a:pt x="15566" y="15697"/>
                  </a:lnTo>
                  <a:lnTo>
                    <a:pt x="13735" y="17528"/>
                  </a:lnTo>
                  <a:lnTo>
                    <a:pt x="12165" y="19359"/>
                  </a:lnTo>
                  <a:lnTo>
                    <a:pt x="10464" y="21452"/>
                  </a:lnTo>
                  <a:lnTo>
                    <a:pt x="9026" y="23545"/>
                  </a:lnTo>
                  <a:lnTo>
                    <a:pt x="7717" y="25638"/>
                  </a:lnTo>
                  <a:lnTo>
                    <a:pt x="6409" y="27862"/>
                  </a:lnTo>
                  <a:lnTo>
                    <a:pt x="5232" y="30216"/>
                  </a:lnTo>
                  <a:lnTo>
                    <a:pt x="4186" y="32571"/>
                  </a:lnTo>
                  <a:lnTo>
                    <a:pt x="3139" y="34925"/>
                  </a:lnTo>
                  <a:lnTo>
                    <a:pt x="2354" y="37410"/>
                  </a:lnTo>
                  <a:lnTo>
                    <a:pt x="1570" y="39896"/>
                  </a:lnTo>
                  <a:lnTo>
                    <a:pt x="1046" y="42512"/>
                  </a:lnTo>
                  <a:lnTo>
                    <a:pt x="523" y="45128"/>
                  </a:lnTo>
                  <a:lnTo>
                    <a:pt x="262" y="47744"/>
                  </a:lnTo>
                  <a:lnTo>
                    <a:pt x="0" y="50491"/>
                  </a:lnTo>
                  <a:lnTo>
                    <a:pt x="0" y="53238"/>
                  </a:lnTo>
                  <a:lnTo>
                    <a:pt x="0" y="53892"/>
                  </a:lnTo>
                  <a:lnTo>
                    <a:pt x="0" y="56508"/>
                  </a:lnTo>
                  <a:lnTo>
                    <a:pt x="262" y="59255"/>
                  </a:lnTo>
                  <a:lnTo>
                    <a:pt x="523" y="61871"/>
                  </a:lnTo>
                  <a:lnTo>
                    <a:pt x="1046" y="64487"/>
                  </a:lnTo>
                  <a:lnTo>
                    <a:pt x="1570" y="67103"/>
                  </a:lnTo>
                  <a:lnTo>
                    <a:pt x="2354" y="69588"/>
                  </a:lnTo>
                  <a:lnTo>
                    <a:pt x="3139" y="72074"/>
                  </a:lnTo>
                  <a:lnTo>
                    <a:pt x="4186" y="74559"/>
                  </a:lnTo>
                  <a:lnTo>
                    <a:pt x="5232" y="76913"/>
                  </a:lnTo>
                  <a:lnTo>
                    <a:pt x="6409" y="79137"/>
                  </a:lnTo>
                  <a:lnTo>
                    <a:pt x="7717" y="81361"/>
                  </a:lnTo>
                  <a:lnTo>
                    <a:pt x="9026" y="83585"/>
                  </a:lnTo>
                  <a:lnTo>
                    <a:pt x="10464" y="85547"/>
                  </a:lnTo>
                  <a:lnTo>
                    <a:pt x="12165" y="87640"/>
                  </a:lnTo>
                  <a:lnTo>
                    <a:pt x="13735" y="89602"/>
                  </a:lnTo>
                  <a:lnTo>
                    <a:pt x="15566" y="91433"/>
                  </a:lnTo>
                  <a:lnTo>
                    <a:pt x="17397" y="93133"/>
                  </a:lnTo>
                  <a:lnTo>
                    <a:pt x="19359" y="94834"/>
                  </a:lnTo>
                  <a:lnTo>
                    <a:pt x="21321" y="96403"/>
                  </a:lnTo>
                  <a:lnTo>
                    <a:pt x="23414" y="97842"/>
                  </a:lnTo>
                  <a:lnTo>
                    <a:pt x="25507" y="99281"/>
                  </a:lnTo>
                  <a:lnTo>
                    <a:pt x="27731" y="100589"/>
                  </a:lnTo>
                  <a:lnTo>
                    <a:pt x="30085" y="101766"/>
                  </a:lnTo>
                  <a:lnTo>
                    <a:pt x="32440" y="102813"/>
                  </a:lnTo>
                  <a:lnTo>
                    <a:pt x="34794" y="103729"/>
                  </a:lnTo>
                  <a:lnTo>
                    <a:pt x="37279" y="104513"/>
                  </a:lnTo>
                  <a:lnTo>
                    <a:pt x="39765" y="105298"/>
                  </a:lnTo>
                  <a:lnTo>
                    <a:pt x="42381" y="105821"/>
                  </a:lnTo>
                  <a:lnTo>
                    <a:pt x="44997" y="106345"/>
                  </a:lnTo>
                  <a:lnTo>
                    <a:pt x="47613" y="106737"/>
                  </a:lnTo>
                  <a:lnTo>
                    <a:pt x="50360" y="106868"/>
                  </a:lnTo>
                  <a:lnTo>
                    <a:pt x="53107" y="106999"/>
                  </a:lnTo>
                  <a:lnTo>
                    <a:pt x="106868" y="106999"/>
                  </a:lnTo>
                  <a:lnTo>
                    <a:pt x="106868" y="53238"/>
                  </a:lnTo>
                  <a:lnTo>
                    <a:pt x="106737" y="50491"/>
                  </a:lnTo>
                  <a:lnTo>
                    <a:pt x="106606" y="47744"/>
                  </a:lnTo>
                  <a:lnTo>
                    <a:pt x="106214" y="45128"/>
                  </a:lnTo>
                  <a:lnTo>
                    <a:pt x="105821" y="42512"/>
                  </a:lnTo>
                  <a:lnTo>
                    <a:pt x="105167" y="39896"/>
                  </a:lnTo>
                  <a:lnTo>
                    <a:pt x="104513" y="37410"/>
                  </a:lnTo>
                  <a:lnTo>
                    <a:pt x="103598" y="34925"/>
                  </a:lnTo>
                  <a:lnTo>
                    <a:pt x="102682" y="32571"/>
                  </a:lnTo>
                  <a:lnTo>
                    <a:pt x="101635" y="30216"/>
                  </a:lnTo>
                  <a:lnTo>
                    <a:pt x="100458" y="27862"/>
                  </a:lnTo>
                  <a:lnTo>
                    <a:pt x="99150" y="25638"/>
                  </a:lnTo>
                  <a:lnTo>
                    <a:pt x="97711" y="23545"/>
                  </a:lnTo>
                  <a:lnTo>
                    <a:pt x="96272" y="21452"/>
                  </a:lnTo>
                  <a:lnTo>
                    <a:pt x="94703" y="19359"/>
                  </a:lnTo>
                  <a:lnTo>
                    <a:pt x="93002" y="17528"/>
                  </a:lnTo>
                  <a:lnTo>
                    <a:pt x="91302" y="15697"/>
                  </a:lnTo>
                  <a:lnTo>
                    <a:pt x="89471" y="13865"/>
                  </a:lnTo>
                  <a:lnTo>
                    <a:pt x="87509" y="12165"/>
                  </a:lnTo>
                  <a:lnTo>
                    <a:pt x="85546" y="10595"/>
                  </a:lnTo>
                  <a:lnTo>
                    <a:pt x="83454" y="9156"/>
                  </a:lnTo>
                  <a:lnTo>
                    <a:pt x="81230" y="7718"/>
                  </a:lnTo>
                  <a:lnTo>
                    <a:pt x="79006" y="6540"/>
                  </a:lnTo>
                  <a:lnTo>
                    <a:pt x="76783" y="5363"/>
                  </a:lnTo>
                  <a:lnTo>
                    <a:pt x="74428" y="4186"/>
                  </a:lnTo>
                  <a:lnTo>
                    <a:pt x="71943" y="3270"/>
                  </a:lnTo>
                  <a:lnTo>
                    <a:pt x="69457" y="2485"/>
                  </a:lnTo>
                  <a:lnTo>
                    <a:pt x="66972" y="1700"/>
                  </a:lnTo>
                  <a:lnTo>
                    <a:pt x="64487" y="1177"/>
                  </a:lnTo>
                  <a:lnTo>
                    <a:pt x="61871" y="654"/>
                  </a:lnTo>
                  <a:lnTo>
                    <a:pt x="59124" y="392"/>
                  </a:lnTo>
                  <a:lnTo>
                    <a:pt x="56508" y="131"/>
                  </a:lnTo>
                  <a:lnTo>
                    <a:pt x="5376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75" name="Google Shape;575;p35"/>
            <p:cNvSpPr/>
            <p:nvPr/>
          </p:nvSpPr>
          <p:spPr>
            <a:xfrm>
              <a:off x="3751125" y="238125"/>
              <a:ext cx="2674975" cy="2674975"/>
            </a:xfrm>
            <a:custGeom>
              <a:rect b="b" l="l" r="r" t="t"/>
              <a:pathLst>
                <a:path extrusionOk="0" h="106999" w="106999">
                  <a:moveTo>
                    <a:pt x="102944" y="4186"/>
                  </a:moveTo>
                  <a:lnTo>
                    <a:pt x="102944" y="53892"/>
                  </a:lnTo>
                  <a:lnTo>
                    <a:pt x="102813" y="56377"/>
                  </a:lnTo>
                  <a:lnTo>
                    <a:pt x="102682" y="58862"/>
                  </a:lnTo>
                  <a:lnTo>
                    <a:pt x="102290" y="61348"/>
                  </a:lnTo>
                  <a:lnTo>
                    <a:pt x="101898" y="63702"/>
                  </a:lnTo>
                  <a:lnTo>
                    <a:pt x="101374" y="66057"/>
                  </a:lnTo>
                  <a:lnTo>
                    <a:pt x="100720" y="68411"/>
                  </a:lnTo>
                  <a:lnTo>
                    <a:pt x="99936" y="70635"/>
                  </a:lnTo>
                  <a:lnTo>
                    <a:pt x="99020" y="72859"/>
                  </a:lnTo>
                  <a:lnTo>
                    <a:pt x="98104" y="75082"/>
                  </a:lnTo>
                  <a:lnTo>
                    <a:pt x="96927" y="77175"/>
                  </a:lnTo>
                  <a:lnTo>
                    <a:pt x="95750" y="79268"/>
                  </a:lnTo>
                  <a:lnTo>
                    <a:pt x="94442" y="81230"/>
                  </a:lnTo>
                  <a:lnTo>
                    <a:pt x="93134" y="83192"/>
                  </a:lnTo>
                  <a:lnTo>
                    <a:pt x="91695" y="85023"/>
                  </a:lnTo>
                  <a:lnTo>
                    <a:pt x="90125" y="86855"/>
                  </a:lnTo>
                  <a:lnTo>
                    <a:pt x="88556" y="88555"/>
                  </a:lnTo>
                  <a:lnTo>
                    <a:pt x="86855" y="90125"/>
                  </a:lnTo>
                  <a:lnTo>
                    <a:pt x="85024" y="91694"/>
                  </a:lnTo>
                  <a:lnTo>
                    <a:pt x="83192" y="93133"/>
                  </a:lnTo>
                  <a:lnTo>
                    <a:pt x="81230" y="94572"/>
                  </a:lnTo>
                  <a:lnTo>
                    <a:pt x="79268" y="95749"/>
                  </a:lnTo>
                  <a:lnTo>
                    <a:pt x="77175" y="96927"/>
                  </a:lnTo>
                  <a:lnTo>
                    <a:pt x="75083" y="98104"/>
                  </a:lnTo>
                  <a:lnTo>
                    <a:pt x="72859" y="99020"/>
                  </a:lnTo>
                  <a:lnTo>
                    <a:pt x="70635" y="99935"/>
                  </a:lnTo>
                  <a:lnTo>
                    <a:pt x="68412" y="100720"/>
                  </a:lnTo>
                  <a:lnTo>
                    <a:pt x="66057" y="101374"/>
                  </a:lnTo>
                  <a:lnTo>
                    <a:pt x="63703" y="101897"/>
                  </a:lnTo>
                  <a:lnTo>
                    <a:pt x="61348" y="102290"/>
                  </a:lnTo>
                  <a:lnTo>
                    <a:pt x="58863" y="102682"/>
                  </a:lnTo>
                  <a:lnTo>
                    <a:pt x="56377" y="102813"/>
                  </a:lnTo>
                  <a:lnTo>
                    <a:pt x="53892" y="102944"/>
                  </a:lnTo>
                  <a:lnTo>
                    <a:pt x="4055" y="102944"/>
                  </a:lnTo>
                  <a:lnTo>
                    <a:pt x="4055" y="53238"/>
                  </a:lnTo>
                  <a:lnTo>
                    <a:pt x="4186" y="50622"/>
                  </a:lnTo>
                  <a:lnTo>
                    <a:pt x="4317" y="48136"/>
                  </a:lnTo>
                  <a:lnTo>
                    <a:pt x="4709" y="45782"/>
                  </a:lnTo>
                  <a:lnTo>
                    <a:pt x="5102" y="43297"/>
                  </a:lnTo>
                  <a:lnTo>
                    <a:pt x="5625" y="40942"/>
                  </a:lnTo>
                  <a:lnTo>
                    <a:pt x="6279" y="38588"/>
                  </a:lnTo>
                  <a:lnTo>
                    <a:pt x="7064" y="36364"/>
                  </a:lnTo>
                  <a:lnTo>
                    <a:pt x="7980" y="34140"/>
                  </a:lnTo>
                  <a:lnTo>
                    <a:pt x="9026" y="31916"/>
                  </a:lnTo>
                  <a:lnTo>
                    <a:pt x="10073" y="29824"/>
                  </a:lnTo>
                  <a:lnTo>
                    <a:pt x="11250" y="27731"/>
                  </a:lnTo>
                  <a:lnTo>
                    <a:pt x="12558" y="25769"/>
                  </a:lnTo>
                  <a:lnTo>
                    <a:pt x="13866" y="23807"/>
                  </a:lnTo>
                  <a:lnTo>
                    <a:pt x="15305" y="21975"/>
                  </a:lnTo>
                  <a:lnTo>
                    <a:pt x="16874" y="20275"/>
                  </a:lnTo>
                  <a:lnTo>
                    <a:pt x="18444" y="18574"/>
                  </a:lnTo>
                  <a:lnTo>
                    <a:pt x="20144" y="16874"/>
                  </a:lnTo>
                  <a:lnTo>
                    <a:pt x="21976" y="15304"/>
                  </a:lnTo>
                  <a:lnTo>
                    <a:pt x="23807" y="13865"/>
                  </a:lnTo>
                  <a:lnTo>
                    <a:pt x="25769" y="12557"/>
                  </a:lnTo>
                  <a:lnTo>
                    <a:pt x="27731" y="11249"/>
                  </a:lnTo>
                  <a:lnTo>
                    <a:pt x="29824" y="10072"/>
                  </a:lnTo>
                  <a:lnTo>
                    <a:pt x="31917" y="9026"/>
                  </a:lnTo>
                  <a:lnTo>
                    <a:pt x="34141" y="7979"/>
                  </a:lnTo>
                  <a:lnTo>
                    <a:pt x="36364" y="7063"/>
                  </a:lnTo>
                  <a:lnTo>
                    <a:pt x="38588" y="6279"/>
                  </a:lnTo>
                  <a:lnTo>
                    <a:pt x="40942" y="5625"/>
                  </a:lnTo>
                  <a:lnTo>
                    <a:pt x="43297" y="5101"/>
                  </a:lnTo>
                  <a:lnTo>
                    <a:pt x="45651" y="4709"/>
                  </a:lnTo>
                  <a:lnTo>
                    <a:pt x="48137" y="4317"/>
                  </a:lnTo>
                  <a:lnTo>
                    <a:pt x="50622" y="4186"/>
                  </a:lnTo>
                  <a:close/>
                  <a:moveTo>
                    <a:pt x="53238" y="0"/>
                  </a:moveTo>
                  <a:lnTo>
                    <a:pt x="50491" y="131"/>
                  </a:lnTo>
                  <a:lnTo>
                    <a:pt x="47744" y="392"/>
                  </a:lnTo>
                  <a:lnTo>
                    <a:pt x="45128" y="654"/>
                  </a:lnTo>
                  <a:lnTo>
                    <a:pt x="42512" y="1177"/>
                  </a:lnTo>
                  <a:lnTo>
                    <a:pt x="39896" y="1700"/>
                  </a:lnTo>
                  <a:lnTo>
                    <a:pt x="37411" y="2485"/>
                  </a:lnTo>
                  <a:lnTo>
                    <a:pt x="34925" y="3270"/>
                  </a:lnTo>
                  <a:lnTo>
                    <a:pt x="32571" y="4186"/>
                  </a:lnTo>
                  <a:lnTo>
                    <a:pt x="30216" y="5363"/>
                  </a:lnTo>
                  <a:lnTo>
                    <a:pt x="27862" y="6540"/>
                  </a:lnTo>
                  <a:lnTo>
                    <a:pt x="25638" y="7718"/>
                  </a:lnTo>
                  <a:lnTo>
                    <a:pt x="23545" y="9156"/>
                  </a:lnTo>
                  <a:lnTo>
                    <a:pt x="21453" y="10595"/>
                  </a:lnTo>
                  <a:lnTo>
                    <a:pt x="19360" y="12165"/>
                  </a:lnTo>
                  <a:lnTo>
                    <a:pt x="17528" y="13865"/>
                  </a:lnTo>
                  <a:lnTo>
                    <a:pt x="15566" y="15697"/>
                  </a:lnTo>
                  <a:lnTo>
                    <a:pt x="13866" y="17528"/>
                  </a:lnTo>
                  <a:lnTo>
                    <a:pt x="12165" y="19359"/>
                  </a:lnTo>
                  <a:lnTo>
                    <a:pt x="10596" y="21452"/>
                  </a:lnTo>
                  <a:lnTo>
                    <a:pt x="9157" y="23545"/>
                  </a:lnTo>
                  <a:lnTo>
                    <a:pt x="7718" y="25638"/>
                  </a:lnTo>
                  <a:lnTo>
                    <a:pt x="6541" y="27862"/>
                  </a:lnTo>
                  <a:lnTo>
                    <a:pt x="5364" y="30216"/>
                  </a:lnTo>
                  <a:lnTo>
                    <a:pt x="4186" y="32571"/>
                  </a:lnTo>
                  <a:lnTo>
                    <a:pt x="3271" y="34925"/>
                  </a:lnTo>
                  <a:lnTo>
                    <a:pt x="2486" y="37410"/>
                  </a:lnTo>
                  <a:lnTo>
                    <a:pt x="1701" y="39896"/>
                  </a:lnTo>
                  <a:lnTo>
                    <a:pt x="1178" y="42512"/>
                  </a:lnTo>
                  <a:lnTo>
                    <a:pt x="655" y="45128"/>
                  </a:lnTo>
                  <a:lnTo>
                    <a:pt x="393" y="47744"/>
                  </a:lnTo>
                  <a:lnTo>
                    <a:pt x="131" y="50491"/>
                  </a:lnTo>
                  <a:lnTo>
                    <a:pt x="1" y="53238"/>
                  </a:lnTo>
                  <a:lnTo>
                    <a:pt x="1" y="106999"/>
                  </a:lnTo>
                  <a:lnTo>
                    <a:pt x="53892" y="106999"/>
                  </a:lnTo>
                  <a:lnTo>
                    <a:pt x="56508" y="106868"/>
                  </a:lnTo>
                  <a:lnTo>
                    <a:pt x="59255" y="106737"/>
                  </a:lnTo>
                  <a:lnTo>
                    <a:pt x="61871" y="106345"/>
                  </a:lnTo>
                  <a:lnTo>
                    <a:pt x="64487" y="105821"/>
                  </a:lnTo>
                  <a:lnTo>
                    <a:pt x="67103" y="105298"/>
                  </a:lnTo>
                  <a:lnTo>
                    <a:pt x="69589" y="104513"/>
                  </a:lnTo>
                  <a:lnTo>
                    <a:pt x="72074" y="103729"/>
                  </a:lnTo>
                  <a:lnTo>
                    <a:pt x="74429" y="102813"/>
                  </a:lnTo>
                  <a:lnTo>
                    <a:pt x="76783" y="101766"/>
                  </a:lnTo>
                  <a:lnTo>
                    <a:pt x="79138" y="100589"/>
                  </a:lnTo>
                  <a:lnTo>
                    <a:pt x="81361" y="99281"/>
                  </a:lnTo>
                  <a:lnTo>
                    <a:pt x="83454" y="97842"/>
                  </a:lnTo>
                  <a:lnTo>
                    <a:pt x="85547" y="96403"/>
                  </a:lnTo>
                  <a:lnTo>
                    <a:pt x="87640" y="94834"/>
                  </a:lnTo>
                  <a:lnTo>
                    <a:pt x="89471" y="93133"/>
                  </a:lnTo>
                  <a:lnTo>
                    <a:pt x="91433" y="91433"/>
                  </a:lnTo>
                  <a:lnTo>
                    <a:pt x="93134" y="89602"/>
                  </a:lnTo>
                  <a:lnTo>
                    <a:pt x="94834" y="87640"/>
                  </a:lnTo>
                  <a:lnTo>
                    <a:pt x="96404" y="85547"/>
                  </a:lnTo>
                  <a:lnTo>
                    <a:pt x="97843" y="83585"/>
                  </a:lnTo>
                  <a:lnTo>
                    <a:pt x="99282" y="81361"/>
                  </a:lnTo>
                  <a:lnTo>
                    <a:pt x="100590" y="79137"/>
                  </a:lnTo>
                  <a:lnTo>
                    <a:pt x="101767" y="76913"/>
                  </a:lnTo>
                  <a:lnTo>
                    <a:pt x="102813" y="74559"/>
                  </a:lnTo>
                  <a:lnTo>
                    <a:pt x="103729" y="72074"/>
                  </a:lnTo>
                  <a:lnTo>
                    <a:pt x="104514" y="69588"/>
                  </a:lnTo>
                  <a:lnTo>
                    <a:pt x="105299" y="67103"/>
                  </a:lnTo>
                  <a:lnTo>
                    <a:pt x="105822" y="64487"/>
                  </a:lnTo>
                  <a:lnTo>
                    <a:pt x="106345" y="61871"/>
                  </a:lnTo>
                  <a:lnTo>
                    <a:pt x="106737" y="59255"/>
                  </a:lnTo>
                  <a:lnTo>
                    <a:pt x="106868" y="56508"/>
                  </a:lnTo>
                  <a:lnTo>
                    <a:pt x="106999" y="53892"/>
                  </a:lnTo>
                  <a:lnTo>
                    <a:pt x="106999"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76" name="Google Shape;576;p35"/>
            <p:cNvSpPr/>
            <p:nvPr/>
          </p:nvSpPr>
          <p:spPr>
            <a:xfrm>
              <a:off x="3751125" y="2805175"/>
              <a:ext cx="2674975" cy="2671700"/>
            </a:xfrm>
            <a:custGeom>
              <a:rect b="b" l="l" r="r" t="t"/>
              <a:pathLst>
                <a:path extrusionOk="0" h="106868" w="106999">
                  <a:moveTo>
                    <a:pt x="53892" y="4055"/>
                  </a:moveTo>
                  <a:lnTo>
                    <a:pt x="56377" y="4186"/>
                  </a:lnTo>
                  <a:lnTo>
                    <a:pt x="58863" y="4317"/>
                  </a:lnTo>
                  <a:lnTo>
                    <a:pt x="61348" y="4578"/>
                  </a:lnTo>
                  <a:lnTo>
                    <a:pt x="63703" y="5102"/>
                  </a:lnTo>
                  <a:lnTo>
                    <a:pt x="66057" y="5625"/>
                  </a:lnTo>
                  <a:lnTo>
                    <a:pt x="68412" y="6279"/>
                  </a:lnTo>
                  <a:lnTo>
                    <a:pt x="70635" y="7064"/>
                  </a:lnTo>
                  <a:lnTo>
                    <a:pt x="72859" y="7979"/>
                  </a:lnTo>
                  <a:lnTo>
                    <a:pt x="75083" y="8895"/>
                  </a:lnTo>
                  <a:lnTo>
                    <a:pt x="77175" y="9941"/>
                  </a:lnTo>
                  <a:lnTo>
                    <a:pt x="79268" y="11119"/>
                  </a:lnTo>
                  <a:lnTo>
                    <a:pt x="81230" y="12427"/>
                  </a:lnTo>
                  <a:lnTo>
                    <a:pt x="83192" y="13865"/>
                  </a:lnTo>
                  <a:lnTo>
                    <a:pt x="85024" y="15304"/>
                  </a:lnTo>
                  <a:lnTo>
                    <a:pt x="86855" y="16874"/>
                  </a:lnTo>
                  <a:lnTo>
                    <a:pt x="88556" y="18444"/>
                  </a:lnTo>
                  <a:lnTo>
                    <a:pt x="90125" y="20144"/>
                  </a:lnTo>
                  <a:lnTo>
                    <a:pt x="91695" y="21975"/>
                  </a:lnTo>
                  <a:lnTo>
                    <a:pt x="93134" y="23807"/>
                  </a:lnTo>
                  <a:lnTo>
                    <a:pt x="94442" y="25769"/>
                  </a:lnTo>
                  <a:lnTo>
                    <a:pt x="95750" y="27731"/>
                  </a:lnTo>
                  <a:lnTo>
                    <a:pt x="96927" y="29693"/>
                  </a:lnTo>
                  <a:lnTo>
                    <a:pt x="98104" y="31917"/>
                  </a:lnTo>
                  <a:lnTo>
                    <a:pt x="99020" y="34009"/>
                  </a:lnTo>
                  <a:lnTo>
                    <a:pt x="99936" y="36233"/>
                  </a:lnTo>
                  <a:lnTo>
                    <a:pt x="100720" y="38588"/>
                  </a:lnTo>
                  <a:lnTo>
                    <a:pt x="101374" y="40811"/>
                  </a:lnTo>
                  <a:lnTo>
                    <a:pt x="101898" y="43297"/>
                  </a:lnTo>
                  <a:lnTo>
                    <a:pt x="102290" y="45651"/>
                  </a:lnTo>
                  <a:lnTo>
                    <a:pt x="102682" y="48136"/>
                  </a:lnTo>
                  <a:lnTo>
                    <a:pt x="102813" y="50622"/>
                  </a:lnTo>
                  <a:lnTo>
                    <a:pt x="102944" y="53107"/>
                  </a:lnTo>
                  <a:lnTo>
                    <a:pt x="102944" y="53761"/>
                  </a:lnTo>
                  <a:lnTo>
                    <a:pt x="102813" y="56246"/>
                  </a:lnTo>
                  <a:lnTo>
                    <a:pt x="102682" y="58732"/>
                  </a:lnTo>
                  <a:lnTo>
                    <a:pt x="102290" y="61217"/>
                  </a:lnTo>
                  <a:lnTo>
                    <a:pt x="101898" y="63702"/>
                  </a:lnTo>
                  <a:lnTo>
                    <a:pt x="101374" y="66057"/>
                  </a:lnTo>
                  <a:lnTo>
                    <a:pt x="100720" y="68280"/>
                  </a:lnTo>
                  <a:lnTo>
                    <a:pt x="99936" y="70635"/>
                  </a:lnTo>
                  <a:lnTo>
                    <a:pt x="99020" y="72859"/>
                  </a:lnTo>
                  <a:lnTo>
                    <a:pt x="98104" y="75082"/>
                  </a:lnTo>
                  <a:lnTo>
                    <a:pt x="96927" y="77175"/>
                  </a:lnTo>
                  <a:lnTo>
                    <a:pt x="95750" y="79137"/>
                  </a:lnTo>
                  <a:lnTo>
                    <a:pt x="94442" y="81230"/>
                  </a:lnTo>
                  <a:lnTo>
                    <a:pt x="93134" y="83061"/>
                  </a:lnTo>
                  <a:lnTo>
                    <a:pt x="91695" y="85024"/>
                  </a:lnTo>
                  <a:lnTo>
                    <a:pt x="90125" y="86724"/>
                  </a:lnTo>
                  <a:lnTo>
                    <a:pt x="88556" y="88424"/>
                  </a:lnTo>
                  <a:lnTo>
                    <a:pt x="86855" y="90125"/>
                  </a:lnTo>
                  <a:lnTo>
                    <a:pt x="85024" y="91564"/>
                  </a:lnTo>
                  <a:lnTo>
                    <a:pt x="83192" y="93133"/>
                  </a:lnTo>
                  <a:lnTo>
                    <a:pt x="81230" y="94442"/>
                  </a:lnTo>
                  <a:lnTo>
                    <a:pt x="79268" y="95750"/>
                  </a:lnTo>
                  <a:lnTo>
                    <a:pt x="77175" y="96927"/>
                  </a:lnTo>
                  <a:lnTo>
                    <a:pt x="75083" y="97973"/>
                  </a:lnTo>
                  <a:lnTo>
                    <a:pt x="72859" y="99020"/>
                  </a:lnTo>
                  <a:lnTo>
                    <a:pt x="70635" y="99805"/>
                  </a:lnTo>
                  <a:lnTo>
                    <a:pt x="68412" y="100589"/>
                  </a:lnTo>
                  <a:lnTo>
                    <a:pt x="66057" y="101243"/>
                  </a:lnTo>
                  <a:lnTo>
                    <a:pt x="63703" y="101767"/>
                  </a:lnTo>
                  <a:lnTo>
                    <a:pt x="61348" y="102290"/>
                  </a:lnTo>
                  <a:lnTo>
                    <a:pt x="58863" y="102551"/>
                  </a:lnTo>
                  <a:lnTo>
                    <a:pt x="56377" y="102813"/>
                  </a:lnTo>
                  <a:lnTo>
                    <a:pt x="50622" y="102813"/>
                  </a:lnTo>
                  <a:lnTo>
                    <a:pt x="48137" y="102551"/>
                  </a:lnTo>
                  <a:lnTo>
                    <a:pt x="45651" y="102290"/>
                  </a:lnTo>
                  <a:lnTo>
                    <a:pt x="43297" y="101767"/>
                  </a:lnTo>
                  <a:lnTo>
                    <a:pt x="40942" y="101243"/>
                  </a:lnTo>
                  <a:lnTo>
                    <a:pt x="38588" y="100589"/>
                  </a:lnTo>
                  <a:lnTo>
                    <a:pt x="36364" y="99805"/>
                  </a:lnTo>
                  <a:lnTo>
                    <a:pt x="34141" y="99020"/>
                  </a:lnTo>
                  <a:lnTo>
                    <a:pt x="31917" y="97973"/>
                  </a:lnTo>
                  <a:lnTo>
                    <a:pt x="29824" y="96927"/>
                  </a:lnTo>
                  <a:lnTo>
                    <a:pt x="27731" y="95750"/>
                  </a:lnTo>
                  <a:lnTo>
                    <a:pt x="25769" y="94442"/>
                  </a:lnTo>
                  <a:lnTo>
                    <a:pt x="23807" y="93133"/>
                  </a:lnTo>
                  <a:lnTo>
                    <a:pt x="21976" y="91564"/>
                  </a:lnTo>
                  <a:lnTo>
                    <a:pt x="20144" y="90125"/>
                  </a:lnTo>
                  <a:lnTo>
                    <a:pt x="18444" y="88424"/>
                  </a:lnTo>
                  <a:lnTo>
                    <a:pt x="16874" y="86724"/>
                  </a:lnTo>
                  <a:lnTo>
                    <a:pt x="15305" y="85024"/>
                  </a:lnTo>
                  <a:lnTo>
                    <a:pt x="13866" y="83061"/>
                  </a:lnTo>
                  <a:lnTo>
                    <a:pt x="12558" y="81230"/>
                  </a:lnTo>
                  <a:lnTo>
                    <a:pt x="11250" y="79137"/>
                  </a:lnTo>
                  <a:lnTo>
                    <a:pt x="10073" y="77175"/>
                  </a:lnTo>
                  <a:lnTo>
                    <a:pt x="9026" y="75082"/>
                  </a:lnTo>
                  <a:lnTo>
                    <a:pt x="7980" y="72859"/>
                  </a:lnTo>
                  <a:lnTo>
                    <a:pt x="7064" y="70635"/>
                  </a:lnTo>
                  <a:lnTo>
                    <a:pt x="6279" y="68280"/>
                  </a:lnTo>
                  <a:lnTo>
                    <a:pt x="5625" y="66057"/>
                  </a:lnTo>
                  <a:lnTo>
                    <a:pt x="5102" y="63702"/>
                  </a:lnTo>
                  <a:lnTo>
                    <a:pt x="4709" y="61217"/>
                  </a:lnTo>
                  <a:lnTo>
                    <a:pt x="4317" y="58732"/>
                  </a:lnTo>
                  <a:lnTo>
                    <a:pt x="4186" y="56246"/>
                  </a:lnTo>
                  <a:lnTo>
                    <a:pt x="4055" y="53761"/>
                  </a:lnTo>
                  <a:lnTo>
                    <a:pt x="4055" y="4055"/>
                  </a:lnTo>
                  <a:close/>
                  <a:moveTo>
                    <a:pt x="1" y="0"/>
                  </a:moveTo>
                  <a:lnTo>
                    <a:pt x="1" y="53761"/>
                  </a:lnTo>
                  <a:lnTo>
                    <a:pt x="131" y="56508"/>
                  </a:lnTo>
                  <a:lnTo>
                    <a:pt x="393" y="59255"/>
                  </a:lnTo>
                  <a:lnTo>
                    <a:pt x="655" y="61871"/>
                  </a:lnTo>
                  <a:lnTo>
                    <a:pt x="1178" y="64487"/>
                  </a:lnTo>
                  <a:lnTo>
                    <a:pt x="1701" y="66972"/>
                  </a:lnTo>
                  <a:lnTo>
                    <a:pt x="2486" y="69589"/>
                  </a:lnTo>
                  <a:lnTo>
                    <a:pt x="3271" y="72074"/>
                  </a:lnTo>
                  <a:lnTo>
                    <a:pt x="4186" y="74428"/>
                  </a:lnTo>
                  <a:lnTo>
                    <a:pt x="5364" y="76783"/>
                  </a:lnTo>
                  <a:lnTo>
                    <a:pt x="6541" y="79137"/>
                  </a:lnTo>
                  <a:lnTo>
                    <a:pt x="7718" y="81361"/>
                  </a:lnTo>
                  <a:lnTo>
                    <a:pt x="9157" y="83454"/>
                  </a:lnTo>
                  <a:lnTo>
                    <a:pt x="10596" y="85547"/>
                  </a:lnTo>
                  <a:lnTo>
                    <a:pt x="12165" y="87509"/>
                  </a:lnTo>
                  <a:lnTo>
                    <a:pt x="13866" y="89471"/>
                  </a:lnTo>
                  <a:lnTo>
                    <a:pt x="15566" y="91302"/>
                  </a:lnTo>
                  <a:lnTo>
                    <a:pt x="17528" y="93133"/>
                  </a:lnTo>
                  <a:lnTo>
                    <a:pt x="19360" y="94703"/>
                  </a:lnTo>
                  <a:lnTo>
                    <a:pt x="21453" y="96273"/>
                  </a:lnTo>
                  <a:lnTo>
                    <a:pt x="23545" y="97842"/>
                  </a:lnTo>
                  <a:lnTo>
                    <a:pt x="25638" y="99150"/>
                  </a:lnTo>
                  <a:lnTo>
                    <a:pt x="27862" y="100459"/>
                  </a:lnTo>
                  <a:lnTo>
                    <a:pt x="30216" y="101636"/>
                  </a:lnTo>
                  <a:lnTo>
                    <a:pt x="32571" y="102682"/>
                  </a:lnTo>
                  <a:lnTo>
                    <a:pt x="34925" y="103729"/>
                  </a:lnTo>
                  <a:lnTo>
                    <a:pt x="37411" y="104514"/>
                  </a:lnTo>
                  <a:lnTo>
                    <a:pt x="39896" y="105168"/>
                  </a:lnTo>
                  <a:lnTo>
                    <a:pt x="42512" y="105822"/>
                  </a:lnTo>
                  <a:lnTo>
                    <a:pt x="45128" y="106214"/>
                  </a:lnTo>
                  <a:lnTo>
                    <a:pt x="47744" y="106606"/>
                  </a:lnTo>
                  <a:lnTo>
                    <a:pt x="50491" y="106868"/>
                  </a:lnTo>
                  <a:lnTo>
                    <a:pt x="56508" y="106868"/>
                  </a:lnTo>
                  <a:lnTo>
                    <a:pt x="59255" y="106606"/>
                  </a:lnTo>
                  <a:lnTo>
                    <a:pt x="61871" y="106214"/>
                  </a:lnTo>
                  <a:lnTo>
                    <a:pt x="64487" y="105822"/>
                  </a:lnTo>
                  <a:lnTo>
                    <a:pt x="67103" y="105168"/>
                  </a:lnTo>
                  <a:lnTo>
                    <a:pt x="69589" y="104514"/>
                  </a:lnTo>
                  <a:lnTo>
                    <a:pt x="72074" y="103729"/>
                  </a:lnTo>
                  <a:lnTo>
                    <a:pt x="74429" y="102682"/>
                  </a:lnTo>
                  <a:lnTo>
                    <a:pt x="76783" y="101636"/>
                  </a:lnTo>
                  <a:lnTo>
                    <a:pt x="79138" y="100459"/>
                  </a:lnTo>
                  <a:lnTo>
                    <a:pt x="81361" y="99150"/>
                  </a:lnTo>
                  <a:lnTo>
                    <a:pt x="83454" y="97842"/>
                  </a:lnTo>
                  <a:lnTo>
                    <a:pt x="85547" y="96273"/>
                  </a:lnTo>
                  <a:lnTo>
                    <a:pt x="87640" y="94703"/>
                  </a:lnTo>
                  <a:lnTo>
                    <a:pt x="89471" y="93133"/>
                  </a:lnTo>
                  <a:lnTo>
                    <a:pt x="91433" y="91302"/>
                  </a:lnTo>
                  <a:lnTo>
                    <a:pt x="93134" y="89471"/>
                  </a:lnTo>
                  <a:lnTo>
                    <a:pt x="94834" y="87509"/>
                  </a:lnTo>
                  <a:lnTo>
                    <a:pt x="96404" y="85547"/>
                  </a:lnTo>
                  <a:lnTo>
                    <a:pt x="97843" y="83454"/>
                  </a:lnTo>
                  <a:lnTo>
                    <a:pt x="99282" y="81361"/>
                  </a:lnTo>
                  <a:lnTo>
                    <a:pt x="100590" y="79137"/>
                  </a:lnTo>
                  <a:lnTo>
                    <a:pt x="101767" y="76783"/>
                  </a:lnTo>
                  <a:lnTo>
                    <a:pt x="102813" y="74428"/>
                  </a:lnTo>
                  <a:lnTo>
                    <a:pt x="103729" y="72074"/>
                  </a:lnTo>
                  <a:lnTo>
                    <a:pt x="104514" y="69589"/>
                  </a:lnTo>
                  <a:lnTo>
                    <a:pt x="105299" y="66972"/>
                  </a:lnTo>
                  <a:lnTo>
                    <a:pt x="105822" y="64487"/>
                  </a:lnTo>
                  <a:lnTo>
                    <a:pt x="106345" y="61871"/>
                  </a:lnTo>
                  <a:lnTo>
                    <a:pt x="106737" y="59255"/>
                  </a:lnTo>
                  <a:lnTo>
                    <a:pt x="106868" y="56508"/>
                  </a:lnTo>
                  <a:lnTo>
                    <a:pt x="106999" y="53761"/>
                  </a:lnTo>
                  <a:lnTo>
                    <a:pt x="106999" y="53107"/>
                  </a:lnTo>
                  <a:lnTo>
                    <a:pt x="106868" y="50360"/>
                  </a:lnTo>
                  <a:lnTo>
                    <a:pt x="106737" y="47744"/>
                  </a:lnTo>
                  <a:lnTo>
                    <a:pt x="106345" y="44997"/>
                  </a:lnTo>
                  <a:lnTo>
                    <a:pt x="105822" y="42381"/>
                  </a:lnTo>
                  <a:lnTo>
                    <a:pt x="105299" y="39896"/>
                  </a:lnTo>
                  <a:lnTo>
                    <a:pt x="104514" y="37280"/>
                  </a:lnTo>
                  <a:lnTo>
                    <a:pt x="103729" y="34925"/>
                  </a:lnTo>
                  <a:lnTo>
                    <a:pt x="102813" y="32440"/>
                  </a:lnTo>
                  <a:lnTo>
                    <a:pt x="101767" y="30085"/>
                  </a:lnTo>
                  <a:lnTo>
                    <a:pt x="100590" y="27862"/>
                  </a:lnTo>
                  <a:lnTo>
                    <a:pt x="99282" y="25638"/>
                  </a:lnTo>
                  <a:lnTo>
                    <a:pt x="97843" y="23414"/>
                  </a:lnTo>
                  <a:lnTo>
                    <a:pt x="96404" y="21321"/>
                  </a:lnTo>
                  <a:lnTo>
                    <a:pt x="94834" y="19359"/>
                  </a:lnTo>
                  <a:lnTo>
                    <a:pt x="93134" y="17397"/>
                  </a:lnTo>
                  <a:lnTo>
                    <a:pt x="91433" y="15566"/>
                  </a:lnTo>
                  <a:lnTo>
                    <a:pt x="89471" y="13865"/>
                  </a:lnTo>
                  <a:lnTo>
                    <a:pt x="87640" y="12165"/>
                  </a:lnTo>
                  <a:lnTo>
                    <a:pt x="85547" y="10595"/>
                  </a:lnTo>
                  <a:lnTo>
                    <a:pt x="83454" y="9026"/>
                  </a:lnTo>
                  <a:lnTo>
                    <a:pt x="81361" y="7718"/>
                  </a:lnTo>
                  <a:lnTo>
                    <a:pt x="79138" y="6410"/>
                  </a:lnTo>
                  <a:lnTo>
                    <a:pt x="76783" y="5232"/>
                  </a:lnTo>
                  <a:lnTo>
                    <a:pt x="74429" y="4186"/>
                  </a:lnTo>
                  <a:lnTo>
                    <a:pt x="72074" y="3270"/>
                  </a:lnTo>
                  <a:lnTo>
                    <a:pt x="69589" y="2355"/>
                  </a:lnTo>
                  <a:lnTo>
                    <a:pt x="67103" y="1701"/>
                  </a:lnTo>
                  <a:lnTo>
                    <a:pt x="64487" y="1047"/>
                  </a:lnTo>
                  <a:lnTo>
                    <a:pt x="61871" y="654"/>
                  </a:lnTo>
                  <a:lnTo>
                    <a:pt x="59255" y="262"/>
                  </a:lnTo>
                  <a:lnTo>
                    <a:pt x="5650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77" name="Google Shape;577;p35"/>
            <p:cNvSpPr/>
            <p:nvPr/>
          </p:nvSpPr>
          <p:spPr>
            <a:xfrm>
              <a:off x="1193900" y="2805175"/>
              <a:ext cx="2671700" cy="2671700"/>
            </a:xfrm>
            <a:custGeom>
              <a:rect b="b" l="l" r="r" t="t"/>
              <a:pathLst>
                <a:path extrusionOk="0" h="106868" w="106868">
                  <a:moveTo>
                    <a:pt x="102813" y="4055"/>
                  </a:moveTo>
                  <a:lnTo>
                    <a:pt x="102813" y="53761"/>
                  </a:lnTo>
                  <a:lnTo>
                    <a:pt x="102682" y="56246"/>
                  </a:lnTo>
                  <a:lnTo>
                    <a:pt x="102551" y="58732"/>
                  </a:lnTo>
                  <a:lnTo>
                    <a:pt x="102290" y="61217"/>
                  </a:lnTo>
                  <a:lnTo>
                    <a:pt x="101766" y="63702"/>
                  </a:lnTo>
                  <a:lnTo>
                    <a:pt x="101243" y="66057"/>
                  </a:lnTo>
                  <a:lnTo>
                    <a:pt x="100589" y="68280"/>
                  </a:lnTo>
                  <a:lnTo>
                    <a:pt x="99804" y="70635"/>
                  </a:lnTo>
                  <a:lnTo>
                    <a:pt x="98889" y="72859"/>
                  </a:lnTo>
                  <a:lnTo>
                    <a:pt x="97973" y="75082"/>
                  </a:lnTo>
                  <a:lnTo>
                    <a:pt x="96927" y="77175"/>
                  </a:lnTo>
                  <a:lnTo>
                    <a:pt x="95618" y="79137"/>
                  </a:lnTo>
                  <a:lnTo>
                    <a:pt x="94441" y="81230"/>
                  </a:lnTo>
                  <a:lnTo>
                    <a:pt x="93002" y="83061"/>
                  </a:lnTo>
                  <a:lnTo>
                    <a:pt x="91564" y="85024"/>
                  </a:lnTo>
                  <a:lnTo>
                    <a:pt x="89994" y="86724"/>
                  </a:lnTo>
                  <a:lnTo>
                    <a:pt x="88424" y="88424"/>
                  </a:lnTo>
                  <a:lnTo>
                    <a:pt x="86724" y="90125"/>
                  </a:lnTo>
                  <a:lnTo>
                    <a:pt x="84892" y="91564"/>
                  </a:lnTo>
                  <a:lnTo>
                    <a:pt x="83061" y="93133"/>
                  </a:lnTo>
                  <a:lnTo>
                    <a:pt x="81099" y="94442"/>
                  </a:lnTo>
                  <a:lnTo>
                    <a:pt x="79137" y="95750"/>
                  </a:lnTo>
                  <a:lnTo>
                    <a:pt x="77044" y="96927"/>
                  </a:lnTo>
                  <a:lnTo>
                    <a:pt x="74951" y="97973"/>
                  </a:lnTo>
                  <a:lnTo>
                    <a:pt x="72858" y="99020"/>
                  </a:lnTo>
                  <a:lnTo>
                    <a:pt x="70635" y="99805"/>
                  </a:lnTo>
                  <a:lnTo>
                    <a:pt x="68280" y="100589"/>
                  </a:lnTo>
                  <a:lnTo>
                    <a:pt x="65926" y="101243"/>
                  </a:lnTo>
                  <a:lnTo>
                    <a:pt x="63571" y="101767"/>
                  </a:lnTo>
                  <a:lnTo>
                    <a:pt x="61217" y="102290"/>
                  </a:lnTo>
                  <a:lnTo>
                    <a:pt x="58731" y="102551"/>
                  </a:lnTo>
                  <a:lnTo>
                    <a:pt x="56246" y="102813"/>
                  </a:lnTo>
                  <a:lnTo>
                    <a:pt x="4055" y="102813"/>
                  </a:lnTo>
                  <a:lnTo>
                    <a:pt x="4055" y="53107"/>
                  </a:lnTo>
                  <a:lnTo>
                    <a:pt x="4055" y="50622"/>
                  </a:lnTo>
                  <a:lnTo>
                    <a:pt x="4317" y="48136"/>
                  </a:lnTo>
                  <a:lnTo>
                    <a:pt x="4578" y="45651"/>
                  </a:lnTo>
                  <a:lnTo>
                    <a:pt x="4971" y="43297"/>
                  </a:lnTo>
                  <a:lnTo>
                    <a:pt x="5625" y="40811"/>
                  </a:lnTo>
                  <a:lnTo>
                    <a:pt x="6279" y="38588"/>
                  </a:lnTo>
                  <a:lnTo>
                    <a:pt x="7063" y="36233"/>
                  </a:lnTo>
                  <a:lnTo>
                    <a:pt x="7848" y="34009"/>
                  </a:lnTo>
                  <a:lnTo>
                    <a:pt x="8895" y="31917"/>
                  </a:lnTo>
                  <a:lnTo>
                    <a:pt x="9941" y="29693"/>
                  </a:lnTo>
                  <a:lnTo>
                    <a:pt x="11118" y="27731"/>
                  </a:lnTo>
                  <a:lnTo>
                    <a:pt x="12426" y="25769"/>
                  </a:lnTo>
                  <a:lnTo>
                    <a:pt x="13735" y="23807"/>
                  </a:lnTo>
                  <a:lnTo>
                    <a:pt x="15173" y="21975"/>
                  </a:lnTo>
                  <a:lnTo>
                    <a:pt x="16743" y="20144"/>
                  </a:lnTo>
                  <a:lnTo>
                    <a:pt x="18444" y="18444"/>
                  </a:lnTo>
                  <a:lnTo>
                    <a:pt x="20144" y="16874"/>
                  </a:lnTo>
                  <a:lnTo>
                    <a:pt x="21844" y="15304"/>
                  </a:lnTo>
                  <a:lnTo>
                    <a:pt x="23807" y="13865"/>
                  </a:lnTo>
                  <a:lnTo>
                    <a:pt x="25638" y="12427"/>
                  </a:lnTo>
                  <a:lnTo>
                    <a:pt x="27600" y="11119"/>
                  </a:lnTo>
                  <a:lnTo>
                    <a:pt x="29693" y="9941"/>
                  </a:lnTo>
                  <a:lnTo>
                    <a:pt x="31786" y="8895"/>
                  </a:lnTo>
                  <a:lnTo>
                    <a:pt x="34009" y="7979"/>
                  </a:lnTo>
                  <a:lnTo>
                    <a:pt x="36233" y="7064"/>
                  </a:lnTo>
                  <a:lnTo>
                    <a:pt x="38457" y="6279"/>
                  </a:lnTo>
                  <a:lnTo>
                    <a:pt x="40811" y="5625"/>
                  </a:lnTo>
                  <a:lnTo>
                    <a:pt x="43166" y="5102"/>
                  </a:lnTo>
                  <a:lnTo>
                    <a:pt x="45651" y="4578"/>
                  </a:lnTo>
                  <a:lnTo>
                    <a:pt x="48005" y="4317"/>
                  </a:lnTo>
                  <a:lnTo>
                    <a:pt x="50491" y="4186"/>
                  </a:lnTo>
                  <a:lnTo>
                    <a:pt x="53107" y="4055"/>
                  </a:lnTo>
                  <a:close/>
                  <a:moveTo>
                    <a:pt x="50360" y="0"/>
                  </a:moveTo>
                  <a:lnTo>
                    <a:pt x="47613" y="262"/>
                  </a:lnTo>
                  <a:lnTo>
                    <a:pt x="44997" y="654"/>
                  </a:lnTo>
                  <a:lnTo>
                    <a:pt x="42381" y="1047"/>
                  </a:lnTo>
                  <a:lnTo>
                    <a:pt x="39765" y="1701"/>
                  </a:lnTo>
                  <a:lnTo>
                    <a:pt x="37279" y="2355"/>
                  </a:lnTo>
                  <a:lnTo>
                    <a:pt x="34794" y="3270"/>
                  </a:lnTo>
                  <a:lnTo>
                    <a:pt x="32440" y="4186"/>
                  </a:lnTo>
                  <a:lnTo>
                    <a:pt x="30085" y="5232"/>
                  </a:lnTo>
                  <a:lnTo>
                    <a:pt x="27731" y="6410"/>
                  </a:lnTo>
                  <a:lnTo>
                    <a:pt x="25507" y="7718"/>
                  </a:lnTo>
                  <a:lnTo>
                    <a:pt x="23414" y="9026"/>
                  </a:lnTo>
                  <a:lnTo>
                    <a:pt x="21321" y="10595"/>
                  </a:lnTo>
                  <a:lnTo>
                    <a:pt x="19359" y="12165"/>
                  </a:lnTo>
                  <a:lnTo>
                    <a:pt x="17397" y="13865"/>
                  </a:lnTo>
                  <a:lnTo>
                    <a:pt x="15566" y="15566"/>
                  </a:lnTo>
                  <a:lnTo>
                    <a:pt x="13735" y="17397"/>
                  </a:lnTo>
                  <a:lnTo>
                    <a:pt x="12165" y="19359"/>
                  </a:lnTo>
                  <a:lnTo>
                    <a:pt x="10464" y="21321"/>
                  </a:lnTo>
                  <a:lnTo>
                    <a:pt x="9026" y="23414"/>
                  </a:lnTo>
                  <a:lnTo>
                    <a:pt x="7717" y="25638"/>
                  </a:lnTo>
                  <a:lnTo>
                    <a:pt x="6409" y="27862"/>
                  </a:lnTo>
                  <a:lnTo>
                    <a:pt x="5232" y="30085"/>
                  </a:lnTo>
                  <a:lnTo>
                    <a:pt x="4186" y="32440"/>
                  </a:lnTo>
                  <a:lnTo>
                    <a:pt x="3139" y="34925"/>
                  </a:lnTo>
                  <a:lnTo>
                    <a:pt x="2354" y="37280"/>
                  </a:lnTo>
                  <a:lnTo>
                    <a:pt x="1570" y="39896"/>
                  </a:lnTo>
                  <a:lnTo>
                    <a:pt x="1046" y="42381"/>
                  </a:lnTo>
                  <a:lnTo>
                    <a:pt x="523" y="44997"/>
                  </a:lnTo>
                  <a:lnTo>
                    <a:pt x="262" y="47744"/>
                  </a:lnTo>
                  <a:lnTo>
                    <a:pt x="0" y="50360"/>
                  </a:lnTo>
                  <a:lnTo>
                    <a:pt x="0" y="53107"/>
                  </a:lnTo>
                  <a:lnTo>
                    <a:pt x="0" y="106868"/>
                  </a:lnTo>
                  <a:lnTo>
                    <a:pt x="56508" y="106868"/>
                  </a:lnTo>
                  <a:lnTo>
                    <a:pt x="59124" y="106606"/>
                  </a:lnTo>
                  <a:lnTo>
                    <a:pt x="61871" y="106214"/>
                  </a:lnTo>
                  <a:lnTo>
                    <a:pt x="64487" y="105822"/>
                  </a:lnTo>
                  <a:lnTo>
                    <a:pt x="66972" y="105168"/>
                  </a:lnTo>
                  <a:lnTo>
                    <a:pt x="69457" y="104514"/>
                  </a:lnTo>
                  <a:lnTo>
                    <a:pt x="71943" y="103729"/>
                  </a:lnTo>
                  <a:lnTo>
                    <a:pt x="74428" y="102682"/>
                  </a:lnTo>
                  <a:lnTo>
                    <a:pt x="76783" y="101636"/>
                  </a:lnTo>
                  <a:lnTo>
                    <a:pt x="79006" y="100459"/>
                  </a:lnTo>
                  <a:lnTo>
                    <a:pt x="81230" y="99150"/>
                  </a:lnTo>
                  <a:lnTo>
                    <a:pt x="83454" y="97842"/>
                  </a:lnTo>
                  <a:lnTo>
                    <a:pt x="85546" y="96273"/>
                  </a:lnTo>
                  <a:lnTo>
                    <a:pt x="87509" y="94703"/>
                  </a:lnTo>
                  <a:lnTo>
                    <a:pt x="89471" y="93133"/>
                  </a:lnTo>
                  <a:lnTo>
                    <a:pt x="91302" y="91302"/>
                  </a:lnTo>
                  <a:lnTo>
                    <a:pt x="93002" y="89471"/>
                  </a:lnTo>
                  <a:lnTo>
                    <a:pt x="94703" y="87509"/>
                  </a:lnTo>
                  <a:lnTo>
                    <a:pt x="96272" y="85547"/>
                  </a:lnTo>
                  <a:lnTo>
                    <a:pt x="97711" y="83454"/>
                  </a:lnTo>
                  <a:lnTo>
                    <a:pt x="99150" y="81361"/>
                  </a:lnTo>
                  <a:lnTo>
                    <a:pt x="100458" y="79137"/>
                  </a:lnTo>
                  <a:lnTo>
                    <a:pt x="101635" y="76783"/>
                  </a:lnTo>
                  <a:lnTo>
                    <a:pt x="102682" y="74428"/>
                  </a:lnTo>
                  <a:lnTo>
                    <a:pt x="103598" y="72074"/>
                  </a:lnTo>
                  <a:lnTo>
                    <a:pt x="104513" y="69589"/>
                  </a:lnTo>
                  <a:lnTo>
                    <a:pt x="105167" y="66972"/>
                  </a:lnTo>
                  <a:lnTo>
                    <a:pt x="105821" y="64487"/>
                  </a:lnTo>
                  <a:lnTo>
                    <a:pt x="106214" y="61871"/>
                  </a:lnTo>
                  <a:lnTo>
                    <a:pt x="106606" y="59255"/>
                  </a:lnTo>
                  <a:lnTo>
                    <a:pt x="106737" y="56508"/>
                  </a:lnTo>
                  <a:lnTo>
                    <a:pt x="106868" y="53761"/>
                  </a:lnTo>
                  <a:lnTo>
                    <a:pt x="10686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578" name="Google Shape;578;p35"/>
          <p:cNvGrpSpPr/>
          <p:nvPr/>
        </p:nvGrpSpPr>
        <p:grpSpPr>
          <a:xfrm>
            <a:off x="5767007" y="2129030"/>
            <a:ext cx="429311" cy="429578"/>
            <a:chOff x="1190625" y="238125"/>
            <a:chExt cx="5235500" cy="5238750"/>
          </a:xfrm>
        </p:grpSpPr>
        <p:sp>
          <p:nvSpPr>
            <p:cNvPr id="579" name="Google Shape;579;p35"/>
            <p:cNvSpPr/>
            <p:nvPr/>
          </p:nvSpPr>
          <p:spPr>
            <a:xfrm>
              <a:off x="1757050" y="804550"/>
              <a:ext cx="2105350" cy="2108625"/>
            </a:xfrm>
            <a:custGeom>
              <a:rect b="b" l="l" r="r" t="t"/>
              <a:pathLst>
                <a:path extrusionOk="0" h="84345" w="84214">
                  <a:moveTo>
                    <a:pt x="79892" y="1"/>
                  </a:moveTo>
                  <a:lnTo>
                    <a:pt x="79892" y="4192"/>
                  </a:lnTo>
                  <a:lnTo>
                    <a:pt x="79499" y="8252"/>
                  </a:lnTo>
                  <a:lnTo>
                    <a:pt x="78975" y="12181"/>
                  </a:lnTo>
                  <a:lnTo>
                    <a:pt x="78320" y="16110"/>
                  </a:lnTo>
                  <a:lnTo>
                    <a:pt x="77403" y="20039"/>
                  </a:lnTo>
                  <a:lnTo>
                    <a:pt x="76355" y="23837"/>
                  </a:lnTo>
                  <a:lnTo>
                    <a:pt x="75046" y="27504"/>
                  </a:lnTo>
                  <a:lnTo>
                    <a:pt x="73605" y="31171"/>
                  </a:lnTo>
                  <a:lnTo>
                    <a:pt x="72033" y="34707"/>
                  </a:lnTo>
                  <a:lnTo>
                    <a:pt x="70331" y="38113"/>
                  </a:lnTo>
                  <a:lnTo>
                    <a:pt x="68366" y="41518"/>
                  </a:lnTo>
                  <a:lnTo>
                    <a:pt x="66271" y="44661"/>
                  </a:lnTo>
                  <a:lnTo>
                    <a:pt x="64044" y="47804"/>
                  </a:lnTo>
                  <a:lnTo>
                    <a:pt x="61687" y="50947"/>
                  </a:lnTo>
                  <a:lnTo>
                    <a:pt x="59068" y="53829"/>
                  </a:lnTo>
                  <a:lnTo>
                    <a:pt x="56448" y="56579"/>
                  </a:lnTo>
                  <a:lnTo>
                    <a:pt x="53698" y="59198"/>
                  </a:lnTo>
                  <a:lnTo>
                    <a:pt x="50816" y="61687"/>
                  </a:lnTo>
                  <a:lnTo>
                    <a:pt x="47804" y="64175"/>
                  </a:lnTo>
                  <a:lnTo>
                    <a:pt x="44661" y="66402"/>
                  </a:lnTo>
                  <a:lnTo>
                    <a:pt x="41387" y="68366"/>
                  </a:lnTo>
                  <a:lnTo>
                    <a:pt x="37982" y="70331"/>
                  </a:lnTo>
                  <a:lnTo>
                    <a:pt x="34576" y="72164"/>
                  </a:lnTo>
                  <a:lnTo>
                    <a:pt x="31040" y="73736"/>
                  </a:lnTo>
                  <a:lnTo>
                    <a:pt x="27373" y="75177"/>
                  </a:lnTo>
                  <a:lnTo>
                    <a:pt x="23706" y="76355"/>
                  </a:lnTo>
                  <a:lnTo>
                    <a:pt x="19908" y="77534"/>
                  </a:lnTo>
                  <a:lnTo>
                    <a:pt x="15979" y="78451"/>
                  </a:lnTo>
                  <a:lnTo>
                    <a:pt x="12050" y="79106"/>
                  </a:lnTo>
                  <a:lnTo>
                    <a:pt x="8121" y="79630"/>
                  </a:lnTo>
                  <a:lnTo>
                    <a:pt x="4061" y="79892"/>
                  </a:lnTo>
                  <a:lnTo>
                    <a:pt x="1" y="80023"/>
                  </a:lnTo>
                  <a:lnTo>
                    <a:pt x="1" y="84344"/>
                  </a:lnTo>
                  <a:lnTo>
                    <a:pt x="4323" y="84214"/>
                  </a:lnTo>
                  <a:lnTo>
                    <a:pt x="8514" y="83952"/>
                  </a:lnTo>
                  <a:lnTo>
                    <a:pt x="12705" y="83428"/>
                  </a:lnTo>
                  <a:lnTo>
                    <a:pt x="16896" y="82642"/>
                  </a:lnTo>
                  <a:lnTo>
                    <a:pt x="20956" y="81725"/>
                  </a:lnTo>
                  <a:lnTo>
                    <a:pt x="25016" y="80546"/>
                  </a:lnTo>
                  <a:lnTo>
                    <a:pt x="28945" y="79237"/>
                  </a:lnTo>
                  <a:lnTo>
                    <a:pt x="32743" y="77665"/>
                  </a:lnTo>
                  <a:lnTo>
                    <a:pt x="36410" y="75962"/>
                  </a:lnTo>
                  <a:lnTo>
                    <a:pt x="40077" y="74129"/>
                  </a:lnTo>
                  <a:lnTo>
                    <a:pt x="43613" y="72164"/>
                  </a:lnTo>
                  <a:lnTo>
                    <a:pt x="47018" y="69938"/>
                  </a:lnTo>
                  <a:lnTo>
                    <a:pt x="50293" y="67580"/>
                  </a:lnTo>
                  <a:lnTo>
                    <a:pt x="53567" y="65092"/>
                  </a:lnTo>
                  <a:lnTo>
                    <a:pt x="56579" y="62473"/>
                  </a:lnTo>
                  <a:lnTo>
                    <a:pt x="59591" y="59591"/>
                  </a:lnTo>
                  <a:lnTo>
                    <a:pt x="62342" y="56710"/>
                  </a:lnTo>
                  <a:lnTo>
                    <a:pt x="64961" y="53567"/>
                  </a:lnTo>
                  <a:lnTo>
                    <a:pt x="67450" y="50424"/>
                  </a:lnTo>
                  <a:lnTo>
                    <a:pt x="69807" y="47149"/>
                  </a:lnTo>
                  <a:lnTo>
                    <a:pt x="72033" y="43744"/>
                  </a:lnTo>
                  <a:lnTo>
                    <a:pt x="73998" y="40208"/>
                  </a:lnTo>
                  <a:lnTo>
                    <a:pt x="75962" y="36541"/>
                  </a:lnTo>
                  <a:lnTo>
                    <a:pt x="77665" y="32874"/>
                  </a:lnTo>
                  <a:lnTo>
                    <a:pt x="79106" y="28945"/>
                  </a:lnTo>
                  <a:lnTo>
                    <a:pt x="80415" y="25016"/>
                  </a:lnTo>
                  <a:lnTo>
                    <a:pt x="81594" y="21087"/>
                  </a:lnTo>
                  <a:lnTo>
                    <a:pt x="82511" y="17027"/>
                  </a:lnTo>
                  <a:lnTo>
                    <a:pt x="83297" y="12836"/>
                  </a:lnTo>
                  <a:lnTo>
                    <a:pt x="83821" y="8645"/>
                  </a:lnTo>
                  <a:lnTo>
                    <a:pt x="84083" y="4323"/>
                  </a:lnTo>
                  <a:lnTo>
                    <a:pt x="8421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80" name="Google Shape;580;p35"/>
            <p:cNvSpPr/>
            <p:nvPr/>
          </p:nvSpPr>
          <p:spPr>
            <a:xfrm>
              <a:off x="3754325" y="804550"/>
              <a:ext cx="2108625" cy="2108625"/>
            </a:xfrm>
            <a:custGeom>
              <a:rect b="b" l="l" r="r" t="t"/>
              <a:pathLst>
                <a:path extrusionOk="0" h="84345" w="84345">
                  <a:moveTo>
                    <a:pt x="1" y="1"/>
                  </a:moveTo>
                  <a:lnTo>
                    <a:pt x="132" y="4323"/>
                  </a:lnTo>
                  <a:lnTo>
                    <a:pt x="524" y="8645"/>
                  </a:lnTo>
                  <a:lnTo>
                    <a:pt x="1048" y="12836"/>
                  </a:lnTo>
                  <a:lnTo>
                    <a:pt x="1703" y="17027"/>
                  </a:lnTo>
                  <a:lnTo>
                    <a:pt x="2751" y="21087"/>
                  </a:lnTo>
                  <a:lnTo>
                    <a:pt x="3799" y="25016"/>
                  </a:lnTo>
                  <a:lnTo>
                    <a:pt x="5108" y="28945"/>
                  </a:lnTo>
                  <a:lnTo>
                    <a:pt x="6680" y="32874"/>
                  </a:lnTo>
                  <a:lnTo>
                    <a:pt x="8383" y="36541"/>
                  </a:lnTo>
                  <a:lnTo>
                    <a:pt x="10216" y="40208"/>
                  </a:lnTo>
                  <a:lnTo>
                    <a:pt x="12312" y="43744"/>
                  </a:lnTo>
                  <a:lnTo>
                    <a:pt x="14407" y="47149"/>
                  </a:lnTo>
                  <a:lnTo>
                    <a:pt x="16765" y="50424"/>
                  </a:lnTo>
                  <a:lnTo>
                    <a:pt x="19384" y="53567"/>
                  </a:lnTo>
                  <a:lnTo>
                    <a:pt x="22003" y="56710"/>
                  </a:lnTo>
                  <a:lnTo>
                    <a:pt x="24754" y="59591"/>
                  </a:lnTo>
                  <a:lnTo>
                    <a:pt x="27635" y="62473"/>
                  </a:lnTo>
                  <a:lnTo>
                    <a:pt x="30778" y="65092"/>
                  </a:lnTo>
                  <a:lnTo>
                    <a:pt x="33921" y="67580"/>
                  </a:lnTo>
                  <a:lnTo>
                    <a:pt x="37196" y="69938"/>
                  </a:lnTo>
                  <a:lnTo>
                    <a:pt x="40732" y="72164"/>
                  </a:lnTo>
                  <a:lnTo>
                    <a:pt x="44137" y="74129"/>
                  </a:lnTo>
                  <a:lnTo>
                    <a:pt x="47804" y="75962"/>
                  </a:lnTo>
                  <a:lnTo>
                    <a:pt x="51602" y="77665"/>
                  </a:lnTo>
                  <a:lnTo>
                    <a:pt x="55400" y="79237"/>
                  </a:lnTo>
                  <a:lnTo>
                    <a:pt x="59329" y="80546"/>
                  </a:lnTo>
                  <a:lnTo>
                    <a:pt x="63258" y="81725"/>
                  </a:lnTo>
                  <a:lnTo>
                    <a:pt x="67449" y="82642"/>
                  </a:lnTo>
                  <a:lnTo>
                    <a:pt x="71509" y="83428"/>
                  </a:lnTo>
                  <a:lnTo>
                    <a:pt x="75700" y="83952"/>
                  </a:lnTo>
                  <a:lnTo>
                    <a:pt x="80022" y="84214"/>
                  </a:lnTo>
                  <a:lnTo>
                    <a:pt x="84344" y="84344"/>
                  </a:lnTo>
                  <a:lnTo>
                    <a:pt x="84344" y="80023"/>
                  </a:lnTo>
                  <a:lnTo>
                    <a:pt x="80284" y="79892"/>
                  </a:lnTo>
                  <a:lnTo>
                    <a:pt x="76224" y="79630"/>
                  </a:lnTo>
                  <a:lnTo>
                    <a:pt x="72164" y="79106"/>
                  </a:lnTo>
                  <a:lnTo>
                    <a:pt x="68235" y="78451"/>
                  </a:lnTo>
                  <a:lnTo>
                    <a:pt x="64437" y="77534"/>
                  </a:lnTo>
                  <a:lnTo>
                    <a:pt x="60639" y="76355"/>
                  </a:lnTo>
                  <a:lnTo>
                    <a:pt x="56841" y="75177"/>
                  </a:lnTo>
                  <a:lnTo>
                    <a:pt x="53305" y="73736"/>
                  </a:lnTo>
                  <a:lnTo>
                    <a:pt x="49769" y="72164"/>
                  </a:lnTo>
                  <a:lnTo>
                    <a:pt x="46233" y="70331"/>
                  </a:lnTo>
                  <a:lnTo>
                    <a:pt x="42958" y="68366"/>
                  </a:lnTo>
                  <a:lnTo>
                    <a:pt x="39684" y="66402"/>
                  </a:lnTo>
                  <a:lnTo>
                    <a:pt x="36541" y="64175"/>
                  </a:lnTo>
                  <a:lnTo>
                    <a:pt x="33529" y="61687"/>
                  </a:lnTo>
                  <a:lnTo>
                    <a:pt x="30647" y="59198"/>
                  </a:lnTo>
                  <a:lnTo>
                    <a:pt x="27766" y="56579"/>
                  </a:lnTo>
                  <a:lnTo>
                    <a:pt x="25147" y="53829"/>
                  </a:lnTo>
                  <a:lnTo>
                    <a:pt x="22658" y="50947"/>
                  </a:lnTo>
                  <a:lnTo>
                    <a:pt x="20301" y="47804"/>
                  </a:lnTo>
                  <a:lnTo>
                    <a:pt x="18074" y="44661"/>
                  </a:lnTo>
                  <a:lnTo>
                    <a:pt x="15979" y="41518"/>
                  </a:lnTo>
                  <a:lnTo>
                    <a:pt x="14014" y="38113"/>
                  </a:lnTo>
                  <a:lnTo>
                    <a:pt x="12312" y="34707"/>
                  </a:lnTo>
                  <a:lnTo>
                    <a:pt x="10609" y="31171"/>
                  </a:lnTo>
                  <a:lnTo>
                    <a:pt x="9168" y="27504"/>
                  </a:lnTo>
                  <a:lnTo>
                    <a:pt x="7990" y="23837"/>
                  </a:lnTo>
                  <a:lnTo>
                    <a:pt x="6942" y="20039"/>
                  </a:lnTo>
                  <a:lnTo>
                    <a:pt x="6025" y="16110"/>
                  </a:lnTo>
                  <a:lnTo>
                    <a:pt x="5239" y="12181"/>
                  </a:lnTo>
                  <a:lnTo>
                    <a:pt x="4715" y="8252"/>
                  </a:lnTo>
                  <a:lnTo>
                    <a:pt x="4453" y="4192"/>
                  </a:lnTo>
                  <a:lnTo>
                    <a:pt x="432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81" name="Google Shape;581;p35"/>
            <p:cNvSpPr/>
            <p:nvPr/>
          </p:nvSpPr>
          <p:spPr>
            <a:xfrm>
              <a:off x="1757050" y="2805100"/>
              <a:ext cx="2105350" cy="2108625"/>
            </a:xfrm>
            <a:custGeom>
              <a:rect b="b" l="l" r="r" t="t"/>
              <a:pathLst>
                <a:path extrusionOk="0" h="84345" w="84214">
                  <a:moveTo>
                    <a:pt x="1" y="1"/>
                  </a:moveTo>
                  <a:lnTo>
                    <a:pt x="1" y="4322"/>
                  </a:lnTo>
                  <a:lnTo>
                    <a:pt x="4061" y="4453"/>
                  </a:lnTo>
                  <a:lnTo>
                    <a:pt x="8121" y="4715"/>
                  </a:lnTo>
                  <a:lnTo>
                    <a:pt x="12050" y="5239"/>
                  </a:lnTo>
                  <a:lnTo>
                    <a:pt x="15979" y="5894"/>
                  </a:lnTo>
                  <a:lnTo>
                    <a:pt x="19908" y="6811"/>
                  </a:lnTo>
                  <a:lnTo>
                    <a:pt x="23706" y="7859"/>
                  </a:lnTo>
                  <a:lnTo>
                    <a:pt x="27373" y="9168"/>
                  </a:lnTo>
                  <a:lnTo>
                    <a:pt x="31040" y="10609"/>
                  </a:lnTo>
                  <a:lnTo>
                    <a:pt x="34576" y="12181"/>
                  </a:lnTo>
                  <a:lnTo>
                    <a:pt x="37982" y="14014"/>
                  </a:lnTo>
                  <a:lnTo>
                    <a:pt x="41387" y="15979"/>
                  </a:lnTo>
                  <a:lnTo>
                    <a:pt x="44661" y="17943"/>
                  </a:lnTo>
                  <a:lnTo>
                    <a:pt x="47804" y="20170"/>
                  </a:lnTo>
                  <a:lnTo>
                    <a:pt x="50816" y="22658"/>
                  </a:lnTo>
                  <a:lnTo>
                    <a:pt x="53698" y="25147"/>
                  </a:lnTo>
                  <a:lnTo>
                    <a:pt x="56448" y="27766"/>
                  </a:lnTo>
                  <a:lnTo>
                    <a:pt x="59068" y="30516"/>
                  </a:lnTo>
                  <a:lnTo>
                    <a:pt x="61687" y="33398"/>
                  </a:lnTo>
                  <a:lnTo>
                    <a:pt x="64044" y="36541"/>
                  </a:lnTo>
                  <a:lnTo>
                    <a:pt x="66271" y="39684"/>
                  </a:lnTo>
                  <a:lnTo>
                    <a:pt x="68366" y="42827"/>
                  </a:lnTo>
                  <a:lnTo>
                    <a:pt x="70331" y="46232"/>
                  </a:lnTo>
                  <a:lnTo>
                    <a:pt x="72033" y="49638"/>
                  </a:lnTo>
                  <a:lnTo>
                    <a:pt x="73605" y="53174"/>
                  </a:lnTo>
                  <a:lnTo>
                    <a:pt x="75046" y="56841"/>
                  </a:lnTo>
                  <a:lnTo>
                    <a:pt x="76355" y="60508"/>
                  </a:lnTo>
                  <a:lnTo>
                    <a:pt x="77403" y="64306"/>
                  </a:lnTo>
                  <a:lnTo>
                    <a:pt x="78320" y="68235"/>
                  </a:lnTo>
                  <a:lnTo>
                    <a:pt x="78975" y="72164"/>
                  </a:lnTo>
                  <a:lnTo>
                    <a:pt x="79499" y="76093"/>
                  </a:lnTo>
                  <a:lnTo>
                    <a:pt x="79892" y="80153"/>
                  </a:lnTo>
                  <a:lnTo>
                    <a:pt x="79892" y="84344"/>
                  </a:lnTo>
                  <a:lnTo>
                    <a:pt x="84214" y="84344"/>
                  </a:lnTo>
                  <a:lnTo>
                    <a:pt x="84083" y="80022"/>
                  </a:lnTo>
                  <a:lnTo>
                    <a:pt x="83821" y="75700"/>
                  </a:lnTo>
                  <a:lnTo>
                    <a:pt x="83297" y="71509"/>
                  </a:lnTo>
                  <a:lnTo>
                    <a:pt x="82511" y="67318"/>
                  </a:lnTo>
                  <a:lnTo>
                    <a:pt x="81594" y="63258"/>
                  </a:lnTo>
                  <a:lnTo>
                    <a:pt x="80415" y="59329"/>
                  </a:lnTo>
                  <a:lnTo>
                    <a:pt x="79106" y="55400"/>
                  </a:lnTo>
                  <a:lnTo>
                    <a:pt x="77665" y="51471"/>
                  </a:lnTo>
                  <a:lnTo>
                    <a:pt x="75962" y="47804"/>
                  </a:lnTo>
                  <a:lnTo>
                    <a:pt x="73998" y="44137"/>
                  </a:lnTo>
                  <a:lnTo>
                    <a:pt x="72033" y="40601"/>
                  </a:lnTo>
                  <a:lnTo>
                    <a:pt x="69807" y="37196"/>
                  </a:lnTo>
                  <a:lnTo>
                    <a:pt x="67450" y="33921"/>
                  </a:lnTo>
                  <a:lnTo>
                    <a:pt x="64961" y="30778"/>
                  </a:lnTo>
                  <a:lnTo>
                    <a:pt x="62342" y="27635"/>
                  </a:lnTo>
                  <a:lnTo>
                    <a:pt x="59591" y="24754"/>
                  </a:lnTo>
                  <a:lnTo>
                    <a:pt x="56579" y="21872"/>
                  </a:lnTo>
                  <a:lnTo>
                    <a:pt x="53567" y="19253"/>
                  </a:lnTo>
                  <a:lnTo>
                    <a:pt x="50293" y="16765"/>
                  </a:lnTo>
                  <a:lnTo>
                    <a:pt x="47018" y="14407"/>
                  </a:lnTo>
                  <a:lnTo>
                    <a:pt x="43613" y="12181"/>
                  </a:lnTo>
                  <a:lnTo>
                    <a:pt x="40077" y="10216"/>
                  </a:lnTo>
                  <a:lnTo>
                    <a:pt x="36410" y="8383"/>
                  </a:lnTo>
                  <a:lnTo>
                    <a:pt x="32743" y="6680"/>
                  </a:lnTo>
                  <a:lnTo>
                    <a:pt x="28945" y="5108"/>
                  </a:lnTo>
                  <a:lnTo>
                    <a:pt x="25016" y="3799"/>
                  </a:lnTo>
                  <a:lnTo>
                    <a:pt x="20956" y="2620"/>
                  </a:lnTo>
                  <a:lnTo>
                    <a:pt x="16896" y="1703"/>
                  </a:lnTo>
                  <a:lnTo>
                    <a:pt x="12705" y="917"/>
                  </a:lnTo>
                  <a:lnTo>
                    <a:pt x="8514" y="393"/>
                  </a:lnTo>
                  <a:lnTo>
                    <a:pt x="4323" y="131"/>
                  </a:lnTo>
                  <a:lnTo>
                    <a:pt x="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82" name="Google Shape;582;p35"/>
            <p:cNvSpPr/>
            <p:nvPr/>
          </p:nvSpPr>
          <p:spPr>
            <a:xfrm>
              <a:off x="3754325" y="2805100"/>
              <a:ext cx="2108625" cy="2108625"/>
            </a:xfrm>
            <a:custGeom>
              <a:rect b="b" l="l" r="r" t="t"/>
              <a:pathLst>
                <a:path extrusionOk="0" h="84345" w="84345">
                  <a:moveTo>
                    <a:pt x="84344" y="1"/>
                  </a:moveTo>
                  <a:lnTo>
                    <a:pt x="80022" y="131"/>
                  </a:lnTo>
                  <a:lnTo>
                    <a:pt x="75700" y="393"/>
                  </a:lnTo>
                  <a:lnTo>
                    <a:pt x="71509" y="917"/>
                  </a:lnTo>
                  <a:lnTo>
                    <a:pt x="67449" y="1703"/>
                  </a:lnTo>
                  <a:lnTo>
                    <a:pt x="63258" y="2620"/>
                  </a:lnTo>
                  <a:lnTo>
                    <a:pt x="59329" y="3799"/>
                  </a:lnTo>
                  <a:lnTo>
                    <a:pt x="55400" y="5108"/>
                  </a:lnTo>
                  <a:lnTo>
                    <a:pt x="51602" y="6680"/>
                  </a:lnTo>
                  <a:lnTo>
                    <a:pt x="47804" y="8383"/>
                  </a:lnTo>
                  <a:lnTo>
                    <a:pt x="44137" y="10216"/>
                  </a:lnTo>
                  <a:lnTo>
                    <a:pt x="40732" y="12181"/>
                  </a:lnTo>
                  <a:lnTo>
                    <a:pt x="37196" y="14407"/>
                  </a:lnTo>
                  <a:lnTo>
                    <a:pt x="33921" y="16765"/>
                  </a:lnTo>
                  <a:lnTo>
                    <a:pt x="30778" y="19253"/>
                  </a:lnTo>
                  <a:lnTo>
                    <a:pt x="27635" y="21872"/>
                  </a:lnTo>
                  <a:lnTo>
                    <a:pt x="24754" y="24754"/>
                  </a:lnTo>
                  <a:lnTo>
                    <a:pt x="22003" y="27635"/>
                  </a:lnTo>
                  <a:lnTo>
                    <a:pt x="19384" y="30778"/>
                  </a:lnTo>
                  <a:lnTo>
                    <a:pt x="16765" y="33921"/>
                  </a:lnTo>
                  <a:lnTo>
                    <a:pt x="14407" y="37196"/>
                  </a:lnTo>
                  <a:lnTo>
                    <a:pt x="12312" y="40601"/>
                  </a:lnTo>
                  <a:lnTo>
                    <a:pt x="10216" y="44137"/>
                  </a:lnTo>
                  <a:lnTo>
                    <a:pt x="8383" y="47804"/>
                  </a:lnTo>
                  <a:lnTo>
                    <a:pt x="6680" y="51471"/>
                  </a:lnTo>
                  <a:lnTo>
                    <a:pt x="5108" y="55400"/>
                  </a:lnTo>
                  <a:lnTo>
                    <a:pt x="3799" y="59329"/>
                  </a:lnTo>
                  <a:lnTo>
                    <a:pt x="2751" y="63258"/>
                  </a:lnTo>
                  <a:lnTo>
                    <a:pt x="1703" y="67318"/>
                  </a:lnTo>
                  <a:lnTo>
                    <a:pt x="1048" y="71509"/>
                  </a:lnTo>
                  <a:lnTo>
                    <a:pt x="524" y="75700"/>
                  </a:lnTo>
                  <a:lnTo>
                    <a:pt x="132" y="80022"/>
                  </a:lnTo>
                  <a:lnTo>
                    <a:pt x="1" y="84344"/>
                  </a:lnTo>
                  <a:lnTo>
                    <a:pt x="4323" y="84344"/>
                  </a:lnTo>
                  <a:lnTo>
                    <a:pt x="4453" y="80153"/>
                  </a:lnTo>
                  <a:lnTo>
                    <a:pt x="4715" y="76093"/>
                  </a:lnTo>
                  <a:lnTo>
                    <a:pt x="5239" y="72164"/>
                  </a:lnTo>
                  <a:lnTo>
                    <a:pt x="6025" y="68235"/>
                  </a:lnTo>
                  <a:lnTo>
                    <a:pt x="6942" y="64306"/>
                  </a:lnTo>
                  <a:lnTo>
                    <a:pt x="7990" y="60508"/>
                  </a:lnTo>
                  <a:lnTo>
                    <a:pt x="9168" y="56841"/>
                  </a:lnTo>
                  <a:lnTo>
                    <a:pt x="10609" y="53174"/>
                  </a:lnTo>
                  <a:lnTo>
                    <a:pt x="12312" y="49638"/>
                  </a:lnTo>
                  <a:lnTo>
                    <a:pt x="14014" y="46232"/>
                  </a:lnTo>
                  <a:lnTo>
                    <a:pt x="15979" y="42827"/>
                  </a:lnTo>
                  <a:lnTo>
                    <a:pt x="18074" y="39684"/>
                  </a:lnTo>
                  <a:lnTo>
                    <a:pt x="20301" y="36541"/>
                  </a:lnTo>
                  <a:lnTo>
                    <a:pt x="22658" y="33398"/>
                  </a:lnTo>
                  <a:lnTo>
                    <a:pt x="25147" y="30516"/>
                  </a:lnTo>
                  <a:lnTo>
                    <a:pt x="27766" y="27766"/>
                  </a:lnTo>
                  <a:lnTo>
                    <a:pt x="30647" y="25147"/>
                  </a:lnTo>
                  <a:lnTo>
                    <a:pt x="33529" y="22658"/>
                  </a:lnTo>
                  <a:lnTo>
                    <a:pt x="36541" y="20170"/>
                  </a:lnTo>
                  <a:lnTo>
                    <a:pt x="39684" y="17943"/>
                  </a:lnTo>
                  <a:lnTo>
                    <a:pt x="42958" y="15979"/>
                  </a:lnTo>
                  <a:lnTo>
                    <a:pt x="46233" y="14014"/>
                  </a:lnTo>
                  <a:lnTo>
                    <a:pt x="49769" y="12181"/>
                  </a:lnTo>
                  <a:lnTo>
                    <a:pt x="53305" y="10609"/>
                  </a:lnTo>
                  <a:lnTo>
                    <a:pt x="56841" y="9168"/>
                  </a:lnTo>
                  <a:lnTo>
                    <a:pt x="60639" y="7859"/>
                  </a:lnTo>
                  <a:lnTo>
                    <a:pt x="64437" y="6811"/>
                  </a:lnTo>
                  <a:lnTo>
                    <a:pt x="68235" y="5894"/>
                  </a:lnTo>
                  <a:lnTo>
                    <a:pt x="72164" y="5239"/>
                  </a:lnTo>
                  <a:lnTo>
                    <a:pt x="76224" y="4715"/>
                  </a:lnTo>
                  <a:lnTo>
                    <a:pt x="80284" y="4453"/>
                  </a:lnTo>
                  <a:lnTo>
                    <a:pt x="84344" y="4322"/>
                  </a:lnTo>
                  <a:lnTo>
                    <a:pt x="8434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83" name="Google Shape;583;p35"/>
            <p:cNvSpPr/>
            <p:nvPr/>
          </p:nvSpPr>
          <p:spPr>
            <a:xfrm>
              <a:off x="1190625" y="238125"/>
              <a:ext cx="5235500" cy="5238750"/>
            </a:xfrm>
            <a:custGeom>
              <a:rect b="b" l="l" r="r" t="t"/>
              <a:pathLst>
                <a:path extrusionOk="0" h="209550" w="209420">
                  <a:moveTo>
                    <a:pt x="157032" y="4322"/>
                  </a:moveTo>
                  <a:lnTo>
                    <a:pt x="159782" y="4453"/>
                  </a:lnTo>
                  <a:lnTo>
                    <a:pt x="162401" y="4584"/>
                  </a:lnTo>
                  <a:lnTo>
                    <a:pt x="165021" y="4846"/>
                  </a:lnTo>
                  <a:lnTo>
                    <a:pt x="167509" y="5239"/>
                  </a:lnTo>
                  <a:lnTo>
                    <a:pt x="169997" y="5632"/>
                  </a:lnTo>
                  <a:lnTo>
                    <a:pt x="172355" y="6156"/>
                  </a:lnTo>
                  <a:lnTo>
                    <a:pt x="174712" y="6810"/>
                  </a:lnTo>
                  <a:lnTo>
                    <a:pt x="176939" y="7596"/>
                  </a:lnTo>
                  <a:lnTo>
                    <a:pt x="179165" y="8513"/>
                  </a:lnTo>
                  <a:lnTo>
                    <a:pt x="181261" y="9430"/>
                  </a:lnTo>
                  <a:lnTo>
                    <a:pt x="183356" y="10478"/>
                  </a:lnTo>
                  <a:lnTo>
                    <a:pt x="185321" y="11656"/>
                  </a:lnTo>
                  <a:lnTo>
                    <a:pt x="187154" y="12966"/>
                  </a:lnTo>
                  <a:lnTo>
                    <a:pt x="188988" y="14276"/>
                  </a:lnTo>
                  <a:lnTo>
                    <a:pt x="190691" y="15716"/>
                  </a:lnTo>
                  <a:lnTo>
                    <a:pt x="192393" y="17288"/>
                  </a:lnTo>
                  <a:lnTo>
                    <a:pt x="193703" y="18598"/>
                  </a:lnTo>
                  <a:lnTo>
                    <a:pt x="194882" y="19907"/>
                  </a:lnTo>
                  <a:lnTo>
                    <a:pt x="195929" y="21348"/>
                  </a:lnTo>
                  <a:lnTo>
                    <a:pt x="196977" y="22789"/>
                  </a:lnTo>
                  <a:lnTo>
                    <a:pt x="198942" y="25801"/>
                  </a:lnTo>
                  <a:lnTo>
                    <a:pt x="200513" y="29075"/>
                  </a:lnTo>
                  <a:lnTo>
                    <a:pt x="201954" y="32349"/>
                  </a:lnTo>
                  <a:lnTo>
                    <a:pt x="203133" y="35885"/>
                  </a:lnTo>
                  <a:lnTo>
                    <a:pt x="204049" y="39553"/>
                  </a:lnTo>
                  <a:lnTo>
                    <a:pt x="204704" y="43351"/>
                  </a:lnTo>
                  <a:lnTo>
                    <a:pt x="205097" y="47280"/>
                  </a:lnTo>
                  <a:lnTo>
                    <a:pt x="205359" y="51471"/>
                  </a:lnTo>
                  <a:lnTo>
                    <a:pt x="205228" y="55531"/>
                  </a:lnTo>
                  <a:lnTo>
                    <a:pt x="204966" y="59853"/>
                  </a:lnTo>
                  <a:lnTo>
                    <a:pt x="204442" y="64306"/>
                  </a:lnTo>
                  <a:lnTo>
                    <a:pt x="203787" y="68759"/>
                  </a:lnTo>
                  <a:lnTo>
                    <a:pt x="202740" y="73212"/>
                  </a:lnTo>
                  <a:lnTo>
                    <a:pt x="201561" y="77926"/>
                  </a:lnTo>
                  <a:lnTo>
                    <a:pt x="200251" y="82510"/>
                  </a:lnTo>
                  <a:lnTo>
                    <a:pt x="198549" y="87356"/>
                  </a:lnTo>
                  <a:lnTo>
                    <a:pt x="196715" y="92071"/>
                  </a:lnTo>
                  <a:lnTo>
                    <a:pt x="194751" y="96917"/>
                  </a:lnTo>
                  <a:lnTo>
                    <a:pt x="192393" y="101763"/>
                  </a:lnTo>
                  <a:lnTo>
                    <a:pt x="189905" y="106609"/>
                  </a:lnTo>
                  <a:lnTo>
                    <a:pt x="187285" y="111454"/>
                  </a:lnTo>
                  <a:lnTo>
                    <a:pt x="184404" y="116300"/>
                  </a:lnTo>
                  <a:lnTo>
                    <a:pt x="181261" y="121146"/>
                  </a:lnTo>
                  <a:lnTo>
                    <a:pt x="177987" y="125992"/>
                  </a:lnTo>
                  <a:lnTo>
                    <a:pt x="174450" y="130838"/>
                  </a:lnTo>
                  <a:lnTo>
                    <a:pt x="170783" y="135684"/>
                  </a:lnTo>
                  <a:lnTo>
                    <a:pt x="166985" y="140399"/>
                  </a:lnTo>
                  <a:lnTo>
                    <a:pt x="162925" y="145113"/>
                  </a:lnTo>
                  <a:lnTo>
                    <a:pt x="158603" y="149697"/>
                  </a:lnTo>
                  <a:lnTo>
                    <a:pt x="154150" y="154281"/>
                  </a:lnTo>
                  <a:lnTo>
                    <a:pt x="149566" y="158734"/>
                  </a:lnTo>
                  <a:lnTo>
                    <a:pt x="144982" y="162925"/>
                  </a:lnTo>
                  <a:lnTo>
                    <a:pt x="140268" y="166985"/>
                  </a:lnTo>
                  <a:lnTo>
                    <a:pt x="135553" y="170914"/>
                  </a:lnTo>
                  <a:lnTo>
                    <a:pt x="130707" y="174581"/>
                  </a:lnTo>
                  <a:lnTo>
                    <a:pt x="125992" y="178118"/>
                  </a:lnTo>
                  <a:lnTo>
                    <a:pt x="121146" y="181392"/>
                  </a:lnTo>
                  <a:lnTo>
                    <a:pt x="116300" y="184404"/>
                  </a:lnTo>
                  <a:lnTo>
                    <a:pt x="111323" y="187285"/>
                  </a:lnTo>
                  <a:lnTo>
                    <a:pt x="106478" y="190036"/>
                  </a:lnTo>
                  <a:lnTo>
                    <a:pt x="101632" y="192524"/>
                  </a:lnTo>
                  <a:lnTo>
                    <a:pt x="96786" y="194751"/>
                  </a:lnTo>
                  <a:lnTo>
                    <a:pt x="91940" y="196846"/>
                  </a:lnTo>
                  <a:lnTo>
                    <a:pt x="87225" y="198680"/>
                  </a:lnTo>
                  <a:lnTo>
                    <a:pt x="82510" y="200251"/>
                  </a:lnTo>
                  <a:lnTo>
                    <a:pt x="77795" y="201692"/>
                  </a:lnTo>
                  <a:lnTo>
                    <a:pt x="73212" y="202871"/>
                  </a:lnTo>
                  <a:lnTo>
                    <a:pt x="68628" y="203918"/>
                  </a:lnTo>
                  <a:lnTo>
                    <a:pt x="64175" y="204573"/>
                  </a:lnTo>
                  <a:lnTo>
                    <a:pt x="59722" y="205097"/>
                  </a:lnTo>
                  <a:lnTo>
                    <a:pt x="55531" y="205359"/>
                  </a:lnTo>
                  <a:lnTo>
                    <a:pt x="51340" y="205359"/>
                  </a:lnTo>
                  <a:lnTo>
                    <a:pt x="47280" y="205228"/>
                  </a:lnTo>
                  <a:lnTo>
                    <a:pt x="43351" y="204835"/>
                  </a:lnTo>
                  <a:lnTo>
                    <a:pt x="39553" y="204180"/>
                  </a:lnTo>
                  <a:lnTo>
                    <a:pt x="35885" y="203264"/>
                  </a:lnTo>
                  <a:lnTo>
                    <a:pt x="32349" y="202085"/>
                  </a:lnTo>
                  <a:lnTo>
                    <a:pt x="28944" y="200644"/>
                  </a:lnTo>
                  <a:lnTo>
                    <a:pt x="25670" y="198942"/>
                  </a:lnTo>
                  <a:lnTo>
                    <a:pt x="22658" y="197108"/>
                  </a:lnTo>
                  <a:lnTo>
                    <a:pt x="21217" y="196060"/>
                  </a:lnTo>
                  <a:lnTo>
                    <a:pt x="19907" y="194882"/>
                  </a:lnTo>
                  <a:lnTo>
                    <a:pt x="18467" y="193703"/>
                  </a:lnTo>
                  <a:lnTo>
                    <a:pt x="17157" y="192524"/>
                  </a:lnTo>
                  <a:lnTo>
                    <a:pt x="14930" y="189905"/>
                  </a:lnTo>
                  <a:lnTo>
                    <a:pt x="12835" y="187154"/>
                  </a:lnTo>
                  <a:lnTo>
                    <a:pt x="10870" y="184273"/>
                  </a:lnTo>
                  <a:lnTo>
                    <a:pt x="9299" y="181261"/>
                  </a:lnTo>
                  <a:lnTo>
                    <a:pt x="7858" y="177987"/>
                  </a:lnTo>
                  <a:lnTo>
                    <a:pt x="6679" y="174581"/>
                  </a:lnTo>
                  <a:lnTo>
                    <a:pt x="5763" y="170914"/>
                  </a:lnTo>
                  <a:lnTo>
                    <a:pt x="4977" y="167247"/>
                  </a:lnTo>
                  <a:lnTo>
                    <a:pt x="4584" y="163318"/>
                  </a:lnTo>
                  <a:lnTo>
                    <a:pt x="4322" y="159258"/>
                  </a:lnTo>
                  <a:lnTo>
                    <a:pt x="4322" y="155198"/>
                  </a:lnTo>
                  <a:lnTo>
                    <a:pt x="4584" y="150876"/>
                  </a:lnTo>
                  <a:lnTo>
                    <a:pt x="4977" y="146423"/>
                  </a:lnTo>
                  <a:lnTo>
                    <a:pt x="5763" y="141839"/>
                  </a:lnTo>
                  <a:lnTo>
                    <a:pt x="6679" y="137255"/>
                  </a:lnTo>
                  <a:lnTo>
                    <a:pt x="7858" y="132409"/>
                  </a:lnTo>
                  <a:lnTo>
                    <a:pt x="9299" y="127564"/>
                  </a:lnTo>
                  <a:lnTo>
                    <a:pt x="11001" y="122587"/>
                  </a:lnTo>
                  <a:lnTo>
                    <a:pt x="12835" y="117741"/>
                  </a:lnTo>
                  <a:lnTo>
                    <a:pt x="14930" y="112764"/>
                  </a:lnTo>
                  <a:lnTo>
                    <a:pt x="17288" y="107787"/>
                  </a:lnTo>
                  <a:lnTo>
                    <a:pt x="19776" y="102810"/>
                  </a:lnTo>
                  <a:lnTo>
                    <a:pt x="22527" y="97965"/>
                  </a:lnTo>
                  <a:lnTo>
                    <a:pt x="25539" y="92988"/>
                  </a:lnTo>
                  <a:lnTo>
                    <a:pt x="28551" y="88142"/>
                  </a:lnTo>
                  <a:lnTo>
                    <a:pt x="31956" y="83296"/>
                  </a:lnTo>
                  <a:lnTo>
                    <a:pt x="35362" y="78581"/>
                  </a:lnTo>
                  <a:lnTo>
                    <a:pt x="39029" y="73735"/>
                  </a:lnTo>
                  <a:lnTo>
                    <a:pt x="42827" y="69152"/>
                  </a:lnTo>
                  <a:lnTo>
                    <a:pt x="46887" y="64437"/>
                  </a:lnTo>
                  <a:lnTo>
                    <a:pt x="51078" y="59984"/>
                  </a:lnTo>
                  <a:lnTo>
                    <a:pt x="55400" y="55531"/>
                  </a:lnTo>
                  <a:lnTo>
                    <a:pt x="59853" y="51209"/>
                  </a:lnTo>
                  <a:lnTo>
                    <a:pt x="64437" y="47018"/>
                  </a:lnTo>
                  <a:lnTo>
                    <a:pt x="69021" y="42958"/>
                  </a:lnTo>
                  <a:lnTo>
                    <a:pt x="73735" y="39160"/>
                  </a:lnTo>
                  <a:lnTo>
                    <a:pt x="78450" y="35493"/>
                  </a:lnTo>
                  <a:lnTo>
                    <a:pt x="83296" y="31956"/>
                  </a:lnTo>
                  <a:lnTo>
                    <a:pt x="88011" y="28682"/>
                  </a:lnTo>
                  <a:lnTo>
                    <a:pt x="92988" y="25539"/>
                  </a:lnTo>
                  <a:lnTo>
                    <a:pt x="97834" y="22658"/>
                  </a:lnTo>
                  <a:lnTo>
                    <a:pt x="102810" y="19907"/>
                  </a:lnTo>
                  <a:lnTo>
                    <a:pt x="107656" y="17419"/>
                  </a:lnTo>
                  <a:lnTo>
                    <a:pt x="112633" y="15061"/>
                  </a:lnTo>
                  <a:lnTo>
                    <a:pt x="117610" y="12966"/>
                  </a:lnTo>
                  <a:lnTo>
                    <a:pt x="122587" y="11132"/>
                  </a:lnTo>
                  <a:lnTo>
                    <a:pt x="127433" y="9430"/>
                  </a:lnTo>
                  <a:lnTo>
                    <a:pt x="132409" y="7989"/>
                  </a:lnTo>
                  <a:lnTo>
                    <a:pt x="135684" y="7072"/>
                  </a:lnTo>
                  <a:lnTo>
                    <a:pt x="138827" y="6417"/>
                  </a:lnTo>
                  <a:lnTo>
                    <a:pt x="142101" y="5763"/>
                  </a:lnTo>
                  <a:lnTo>
                    <a:pt x="145113" y="5239"/>
                  </a:lnTo>
                  <a:lnTo>
                    <a:pt x="148257" y="4846"/>
                  </a:lnTo>
                  <a:lnTo>
                    <a:pt x="151269" y="4584"/>
                  </a:lnTo>
                  <a:lnTo>
                    <a:pt x="154150" y="4453"/>
                  </a:lnTo>
                  <a:lnTo>
                    <a:pt x="157032" y="4322"/>
                  </a:lnTo>
                  <a:close/>
                  <a:moveTo>
                    <a:pt x="155329" y="0"/>
                  </a:moveTo>
                  <a:lnTo>
                    <a:pt x="150745" y="262"/>
                  </a:lnTo>
                  <a:lnTo>
                    <a:pt x="146030" y="786"/>
                  </a:lnTo>
                  <a:lnTo>
                    <a:pt x="141184" y="1572"/>
                  </a:lnTo>
                  <a:lnTo>
                    <a:pt x="136338" y="2488"/>
                  </a:lnTo>
                  <a:lnTo>
                    <a:pt x="131231" y="3798"/>
                  </a:lnTo>
                  <a:lnTo>
                    <a:pt x="126254" y="5239"/>
                  </a:lnTo>
                  <a:lnTo>
                    <a:pt x="121146" y="6941"/>
                  </a:lnTo>
                  <a:lnTo>
                    <a:pt x="116038" y="8906"/>
                  </a:lnTo>
                  <a:lnTo>
                    <a:pt x="110931" y="11132"/>
                  </a:lnTo>
                  <a:lnTo>
                    <a:pt x="105954" y="13490"/>
                  </a:lnTo>
                  <a:lnTo>
                    <a:pt x="100846" y="16109"/>
                  </a:lnTo>
                  <a:lnTo>
                    <a:pt x="95738" y="18860"/>
                  </a:lnTo>
                  <a:lnTo>
                    <a:pt x="90761" y="21872"/>
                  </a:lnTo>
                  <a:lnTo>
                    <a:pt x="85785" y="25015"/>
                  </a:lnTo>
                  <a:lnTo>
                    <a:pt x="80808" y="28420"/>
                  </a:lnTo>
                  <a:lnTo>
                    <a:pt x="75962" y="31956"/>
                  </a:lnTo>
                  <a:lnTo>
                    <a:pt x="71116" y="35754"/>
                  </a:lnTo>
                  <a:lnTo>
                    <a:pt x="66270" y="39684"/>
                  </a:lnTo>
                  <a:lnTo>
                    <a:pt x="61555" y="43744"/>
                  </a:lnTo>
                  <a:lnTo>
                    <a:pt x="56971" y="48066"/>
                  </a:lnTo>
                  <a:lnTo>
                    <a:pt x="52388" y="52388"/>
                  </a:lnTo>
                  <a:lnTo>
                    <a:pt x="47935" y="56971"/>
                  </a:lnTo>
                  <a:lnTo>
                    <a:pt x="43613" y="61686"/>
                  </a:lnTo>
                  <a:lnTo>
                    <a:pt x="39553" y="66401"/>
                  </a:lnTo>
                  <a:lnTo>
                    <a:pt x="35624" y="71116"/>
                  </a:lnTo>
                  <a:lnTo>
                    <a:pt x="31825" y="75962"/>
                  </a:lnTo>
                  <a:lnTo>
                    <a:pt x="28289" y="80939"/>
                  </a:lnTo>
                  <a:lnTo>
                    <a:pt x="24884" y="85916"/>
                  </a:lnTo>
                  <a:lnTo>
                    <a:pt x="21741" y="90892"/>
                  </a:lnTo>
                  <a:lnTo>
                    <a:pt x="18729" y="95869"/>
                  </a:lnTo>
                  <a:lnTo>
                    <a:pt x="15978" y="100977"/>
                  </a:lnTo>
                  <a:lnTo>
                    <a:pt x="13359" y="105954"/>
                  </a:lnTo>
                  <a:lnTo>
                    <a:pt x="11001" y="111062"/>
                  </a:lnTo>
                  <a:lnTo>
                    <a:pt x="8775" y="116169"/>
                  </a:lnTo>
                  <a:lnTo>
                    <a:pt x="6941" y="121277"/>
                  </a:lnTo>
                  <a:lnTo>
                    <a:pt x="5239" y="126254"/>
                  </a:lnTo>
                  <a:lnTo>
                    <a:pt x="3667" y="131362"/>
                  </a:lnTo>
                  <a:lnTo>
                    <a:pt x="2488" y="136338"/>
                  </a:lnTo>
                  <a:lnTo>
                    <a:pt x="1441" y="141315"/>
                  </a:lnTo>
                  <a:lnTo>
                    <a:pt x="655" y="146161"/>
                  </a:lnTo>
                  <a:lnTo>
                    <a:pt x="262" y="150876"/>
                  </a:lnTo>
                  <a:lnTo>
                    <a:pt x="0" y="155460"/>
                  </a:lnTo>
                  <a:lnTo>
                    <a:pt x="0" y="159913"/>
                  </a:lnTo>
                  <a:lnTo>
                    <a:pt x="262" y="164235"/>
                  </a:lnTo>
                  <a:lnTo>
                    <a:pt x="786" y="168295"/>
                  </a:lnTo>
                  <a:lnTo>
                    <a:pt x="1572" y="172355"/>
                  </a:lnTo>
                  <a:lnTo>
                    <a:pt x="2619" y="176153"/>
                  </a:lnTo>
                  <a:lnTo>
                    <a:pt x="3929" y="179820"/>
                  </a:lnTo>
                  <a:lnTo>
                    <a:pt x="5501" y="183356"/>
                  </a:lnTo>
                  <a:lnTo>
                    <a:pt x="7334" y="186630"/>
                  </a:lnTo>
                  <a:lnTo>
                    <a:pt x="9299" y="189774"/>
                  </a:lnTo>
                  <a:lnTo>
                    <a:pt x="11656" y="192786"/>
                  </a:lnTo>
                  <a:lnTo>
                    <a:pt x="12835" y="194227"/>
                  </a:lnTo>
                  <a:lnTo>
                    <a:pt x="14145" y="195536"/>
                  </a:lnTo>
                  <a:lnTo>
                    <a:pt x="15978" y="197239"/>
                  </a:lnTo>
                  <a:lnTo>
                    <a:pt x="17943" y="198942"/>
                  </a:lnTo>
                  <a:lnTo>
                    <a:pt x="19907" y="200382"/>
                  </a:lnTo>
                  <a:lnTo>
                    <a:pt x="22003" y="201692"/>
                  </a:lnTo>
                  <a:lnTo>
                    <a:pt x="24098" y="203002"/>
                  </a:lnTo>
                  <a:lnTo>
                    <a:pt x="26456" y="204180"/>
                  </a:lnTo>
                  <a:lnTo>
                    <a:pt x="28682" y="205228"/>
                  </a:lnTo>
                  <a:lnTo>
                    <a:pt x="31040" y="206145"/>
                  </a:lnTo>
                  <a:lnTo>
                    <a:pt x="33528" y="206931"/>
                  </a:lnTo>
                  <a:lnTo>
                    <a:pt x="36016" y="207716"/>
                  </a:lnTo>
                  <a:lnTo>
                    <a:pt x="38636" y="208240"/>
                  </a:lnTo>
                  <a:lnTo>
                    <a:pt x="41255" y="208764"/>
                  </a:lnTo>
                  <a:lnTo>
                    <a:pt x="44006" y="209157"/>
                  </a:lnTo>
                  <a:lnTo>
                    <a:pt x="46756" y="209419"/>
                  </a:lnTo>
                  <a:lnTo>
                    <a:pt x="49637" y="209550"/>
                  </a:lnTo>
                  <a:lnTo>
                    <a:pt x="55400" y="209550"/>
                  </a:lnTo>
                  <a:lnTo>
                    <a:pt x="58412" y="209419"/>
                  </a:lnTo>
                  <a:lnTo>
                    <a:pt x="61555" y="209157"/>
                  </a:lnTo>
                  <a:lnTo>
                    <a:pt x="64568" y="208764"/>
                  </a:lnTo>
                  <a:lnTo>
                    <a:pt x="67711" y="208240"/>
                  </a:lnTo>
                  <a:lnTo>
                    <a:pt x="70854" y="207585"/>
                  </a:lnTo>
                  <a:lnTo>
                    <a:pt x="74128" y="206931"/>
                  </a:lnTo>
                  <a:lnTo>
                    <a:pt x="77403" y="206145"/>
                  </a:lnTo>
                  <a:lnTo>
                    <a:pt x="80677" y="205228"/>
                  </a:lnTo>
                  <a:lnTo>
                    <a:pt x="83951" y="204180"/>
                  </a:lnTo>
                  <a:lnTo>
                    <a:pt x="87225" y="203133"/>
                  </a:lnTo>
                  <a:lnTo>
                    <a:pt x="90630" y="201954"/>
                  </a:lnTo>
                  <a:lnTo>
                    <a:pt x="93905" y="200513"/>
                  </a:lnTo>
                  <a:lnTo>
                    <a:pt x="97310" y="199203"/>
                  </a:lnTo>
                  <a:lnTo>
                    <a:pt x="100715" y="197632"/>
                  </a:lnTo>
                  <a:lnTo>
                    <a:pt x="103989" y="196060"/>
                  </a:lnTo>
                  <a:lnTo>
                    <a:pt x="107394" y="194358"/>
                  </a:lnTo>
                  <a:lnTo>
                    <a:pt x="110800" y="192524"/>
                  </a:lnTo>
                  <a:lnTo>
                    <a:pt x="114205" y="190560"/>
                  </a:lnTo>
                  <a:lnTo>
                    <a:pt x="117610" y="188595"/>
                  </a:lnTo>
                  <a:lnTo>
                    <a:pt x="121015" y="186500"/>
                  </a:lnTo>
                  <a:lnTo>
                    <a:pt x="124420" y="184273"/>
                  </a:lnTo>
                  <a:lnTo>
                    <a:pt x="127826" y="182047"/>
                  </a:lnTo>
                  <a:lnTo>
                    <a:pt x="131100" y="179689"/>
                  </a:lnTo>
                  <a:lnTo>
                    <a:pt x="134505" y="177201"/>
                  </a:lnTo>
                  <a:lnTo>
                    <a:pt x="137779" y="174581"/>
                  </a:lnTo>
                  <a:lnTo>
                    <a:pt x="141184" y="171962"/>
                  </a:lnTo>
                  <a:lnTo>
                    <a:pt x="144459" y="169212"/>
                  </a:lnTo>
                  <a:lnTo>
                    <a:pt x="147602" y="166330"/>
                  </a:lnTo>
                  <a:lnTo>
                    <a:pt x="150876" y="163449"/>
                  </a:lnTo>
                  <a:lnTo>
                    <a:pt x="154150" y="160437"/>
                  </a:lnTo>
                  <a:lnTo>
                    <a:pt x="157293" y="157293"/>
                  </a:lnTo>
                  <a:lnTo>
                    <a:pt x="161877" y="152579"/>
                  </a:lnTo>
                  <a:lnTo>
                    <a:pt x="166199" y="147864"/>
                  </a:lnTo>
                  <a:lnTo>
                    <a:pt x="170390" y="142887"/>
                  </a:lnTo>
                  <a:lnTo>
                    <a:pt x="174450" y="138041"/>
                  </a:lnTo>
                  <a:lnTo>
                    <a:pt x="178248" y="133064"/>
                  </a:lnTo>
                  <a:lnTo>
                    <a:pt x="181785" y="128087"/>
                  </a:lnTo>
                  <a:lnTo>
                    <a:pt x="185190" y="122980"/>
                  </a:lnTo>
                  <a:lnTo>
                    <a:pt x="188333" y="118003"/>
                  </a:lnTo>
                  <a:lnTo>
                    <a:pt x="191345" y="112895"/>
                  </a:lnTo>
                  <a:lnTo>
                    <a:pt x="194096" y="107787"/>
                  </a:lnTo>
                  <a:lnTo>
                    <a:pt x="196584" y="102810"/>
                  </a:lnTo>
                  <a:lnTo>
                    <a:pt x="198942" y="97703"/>
                  </a:lnTo>
                  <a:lnTo>
                    <a:pt x="201037" y="92726"/>
                  </a:lnTo>
                  <a:lnTo>
                    <a:pt x="202871" y="87749"/>
                  </a:lnTo>
                  <a:lnTo>
                    <a:pt x="204573" y="82772"/>
                  </a:lnTo>
                  <a:lnTo>
                    <a:pt x="205883" y="77926"/>
                  </a:lnTo>
                  <a:lnTo>
                    <a:pt x="207062" y="73081"/>
                  </a:lnTo>
                  <a:lnTo>
                    <a:pt x="208109" y="68366"/>
                  </a:lnTo>
                  <a:lnTo>
                    <a:pt x="208764" y="63651"/>
                  </a:lnTo>
                  <a:lnTo>
                    <a:pt x="209288" y="59067"/>
                  </a:lnTo>
                  <a:lnTo>
                    <a:pt x="209419" y="54614"/>
                  </a:lnTo>
                  <a:lnTo>
                    <a:pt x="209419" y="50161"/>
                  </a:lnTo>
                  <a:lnTo>
                    <a:pt x="209157" y="45970"/>
                  </a:lnTo>
                  <a:lnTo>
                    <a:pt x="208764" y="41779"/>
                  </a:lnTo>
                  <a:lnTo>
                    <a:pt x="207978" y="37719"/>
                  </a:lnTo>
                  <a:lnTo>
                    <a:pt x="206931" y="33921"/>
                  </a:lnTo>
                  <a:lnTo>
                    <a:pt x="205621" y="30254"/>
                  </a:lnTo>
                  <a:lnTo>
                    <a:pt x="204180" y="26587"/>
                  </a:lnTo>
                  <a:lnTo>
                    <a:pt x="202347" y="23312"/>
                  </a:lnTo>
                  <a:lnTo>
                    <a:pt x="201430" y="21610"/>
                  </a:lnTo>
                  <a:lnTo>
                    <a:pt x="200382" y="20038"/>
                  </a:lnTo>
                  <a:lnTo>
                    <a:pt x="199203" y="18598"/>
                  </a:lnTo>
                  <a:lnTo>
                    <a:pt x="198025" y="17026"/>
                  </a:lnTo>
                  <a:lnTo>
                    <a:pt x="196715" y="15585"/>
                  </a:lnTo>
                  <a:lnTo>
                    <a:pt x="195405" y="14276"/>
                  </a:lnTo>
                  <a:lnTo>
                    <a:pt x="194096" y="12966"/>
                  </a:lnTo>
                  <a:lnTo>
                    <a:pt x="192655" y="11656"/>
                  </a:lnTo>
                  <a:lnTo>
                    <a:pt x="189774" y="9430"/>
                  </a:lnTo>
                  <a:lnTo>
                    <a:pt x="186630" y="7334"/>
                  </a:lnTo>
                  <a:lnTo>
                    <a:pt x="183225" y="5632"/>
                  </a:lnTo>
                  <a:lnTo>
                    <a:pt x="179820" y="4060"/>
                  </a:lnTo>
                  <a:lnTo>
                    <a:pt x="176022" y="2750"/>
                  </a:lnTo>
                  <a:lnTo>
                    <a:pt x="172224" y="1703"/>
                  </a:lnTo>
                  <a:lnTo>
                    <a:pt x="168295" y="917"/>
                  </a:lnTo>
                  <a:lnTo>
                    <a:pt x="164104" y="393"/>
                  </a:lnTo>
                  <a:lnTo>
                    <a:pt x="159782" y="131"/>
                  </a:lnTo>
                  <a:lnTo>
                    <a:pt x="155329"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84" name="Google Shape;584;p35"/>
            <p:cNvSpPr/>
            <p:nvPr/>
          </p:nvSpPr>
          <p:spPr>
            <a:xfrm>
              <a:off x="1190625" y="238125"/>
              <a:ext cx="5235500" cy="5238750"/>
            </a:xfrm>
            <a:custGeom>
              <a:rect b="b" l="l" r="r" t="t"/>
              <a:pathLst>
                <a:path extrusionOk="0" h="209550" w="209420">
                  <a:moveTo>
                    <a:pt x="52518" y="4322"/>
                  </a:moveTo>
                  <a:lnTo>
                    <a:pt x="55400" y="4453"/>
                  </a:lnTo>
                  <a:lnTo>
                    <a:pt x="58412" y="4584"/>
                  </a:lnTo>
                  <a:lnTo>
                    <a:pt x="61424" y="4846"/>
                  </a:lnTo>
                  <a:lnTo>
                    <a:pt x="64437" y="5239"/>
                  </a:lnTo>
                  <a:lnTo>
                    <a:pt x="67580" y="5763"/>
                  </a:lnTo>
                  <a:lnTo>
                    <a:pt x="70723" y="6417"/>
                  </a:lnTo>
                  <a:lnTo>
                    <a:pt x="73997" y="7072"/>
                  </a:lnTo>
                  <a:lnTo>
                    <a:pt x="77272" y="7989"/>
                  </a:lnTo>
                  <a:lnTo>
                    <a:pt x="82117" y="9430"/>
                  </a:lnTo>
                  <a:lnTo>
                    <a:pt x="87094" y="11132"/>
                  </a:lnTo>
                  <a:lnTo>
                    <a:pt x="91940" y="12966"/>
                  </a:lnTo>
                  <a:lnTo>
                    <a:pt x="96917" y="15061"/>
                  </a:lnTo>
                  <a:lnTo>
                    <a:pt x="101894" y="17419"/>
                  </a:lnTo>
                  <a:lnTo>
                    <a:pt x="106871" y="19907"/>
                  </a:lnTo>
                  <a:lnTo>
                    <a:pt x="111716" y="22658"/>
                  </a:lnTo>
                  <a:lnTo>
                    <a:pt x="116693" y="25539"/>
                  </a:lnTo>
                  <a:lnTo>
                    <a:pt x="121539" y="28682"/>
                  </a:lnTo>
                  <a:lnTo>
                    <a:pt x="126385" y="31956"/>
                  </a:lnTo>
                  <a:lnTo>
                    <a:pt x="131100" y="35493"/>
                  </a:lnTo>
                  <a:lnTo>
                    <a:pt x="135946" y="39160"/>
                  </a:lnTo>
                  <a:lnTo>
                    <a:pt x="140529" y="42958"/>
                  </a:lnTo>
                  <a:lnTo>
                    <a:pt x="145244" y="47018"/>
                  </a:lnTo>
                  <a:lnTo>
                    <a:pt x="149697" y="51209"/>
                  </a:lnTo>
                  <a:lnTo>
                    <a:pt x="154150" y="55531"/>
                  </a:lnTo>
                  <a:lnTo>
                    <a:pt x="158603" y="60115"/>
                  </a:lnTo>
                  <a:lnTo>
                    <a:pt x="162925" y="64699"/>
                  </a:lnTo>
                  <a:lnTo>
                    <a:pt x="166985" y="69413"/>
                  </a:lnTo>
                  <a:lnTo>
                    <a:pt x="170783" y="74128"/>
                  </a:lnTo>
                  <a:lnTo>
                    <a:pt x="174450" y="78974"/>
                  </a:lnTo>
                  <a:lnTo>
                    <a:pt x="177987" y="83689"/>
                  </a:lnTo>
                  <a:lnTo>
                    <a:pt x="181261" y="88535"/>
                  </a:lnTo>
                  <a:lnTo>
                    <a:pt x="184404" y="93512"/>
                  </a:lnTo>
                  <a:lnTo>
                    <a:pt x="187285" y="98358"/>
                  </a:lnTo>
                  <a:lnTo>
                    <a:pt x="189905" y="103203"/>
                  </a:lnTo>
                  <a:lnTo>
                    <a:pt x="192393" y="108049"/>
                  </a:lnTo>
                  <a:lnTo>
                    <a:pt x="194751" y="112895"/>
                  </a:lnTo>
                  <a:lnTo>
                    <a:pt x="196715" y="117741"/>
                  </a:lnTo>
                  <a:lnTo>
                    <a:pt x="198549" y="122456"/>
                  </a:lnTo>
                  <a:lnTo>
                    <a:pt x="200251" y="127171"/>
                  </a:lnTo>
                  <a:lnTo>
                    <a:pt x="201561" y="131886"/>
                  </a:lnTo>
                  <a:lnTo>
                    <a:pt x="202740" y="136469"/>
                  </a:lnTo>
                  <a:lnTo>
                    <a:pt x="203787" y="141053"/>
                  </a:lnTo>
                  <a:lnTo>
                    <a:pt x="204442" y="145506"/>
                  </a:lnTo>
                  <a:lnTo>
                    <a:pt x="204966" y="149959"/>
                  </a:lnTo>
                  <a:lnTo>
                    <a:pt x="205228" y="154150"/>
                  </a:lnTo>
                  <a:lnTo>
                    <a:pt x="205359" y="158341"/>
                  </a:lnTo>
                  <a:lnTo>
                    <a:pt x="205097" y="162401"/>
                  </a:lnTo>
                  <a:lnTo>
                    <a:pt x="204704" y="166330"/>
                  </a:lnTo>
                  <a:lnTo>
                    <a:pt x="204049" y="170259"/>
                  </a:lnTo>
                  <a:lnTo>
                    <a:pt x="203133" y="173927"/>
                  </a:lnTo>
                  <a:lnTo>
                    <a:pt x="201954" y="177332"/>
                  </a:lnTo>
                  <a:lnTo>
                    <a:pt x="200513" y="180737"/>
                  </a:lnTo>
                  <a:lnTo>
                    <a:pt x="198942" y="184011"/>
                  </a:lnTo>
                  <a:lnTo>
                    <a:pt x="196977" y="187023"/>
                  </a:lnTo>
                  <a:lnTo>
                    <a:pt x="195929" y="188464"/>
                  </a:lnTo>
                  <a:lnTo>
                    <a:pt x="194882" y="189774"/>
                  </a:lnTo>
                  <a:lnTo>
                    <a:pt x="193703" y="191214"/>
                  </a:lnTo>
                  <a:lnTo>
                    <a:pt x="192393" y="192524"/>
                  </a:lnTo>
                  <a:lnTo>
                    <a:pt x="191083" y="193703"/>
                  </a:lnTo>
                  <a:lnTo>
                    <a:pt x="189774" y="194882"/>
                  </a:lnTo>
                  <a:lnTo>
                    <a:pt x="188333" y="196060"/>
                  </a:lnTo>
                  <a:lnTo>
                    <a:pt x="186892" y="197108"/>
                  </a:lnTo>
                  <a:lnTo>
                    <a:pt x="183880" y="198942"/>
                  </a:lnTo>
                  <a:lnTo>
                    <a:pt x="180737" y="200644"/>
                  </a:lnTo>
                  <a:lnTo>
                    <a:pt x="177332" y="202085"/>
                  </a:lnTo>
                  <a:lnTo>
                    <a:pt x="173796" y="203264"/>
                  </a:lnTo>
                  <a:lnTo>
                    <a:pt x="170128" y="204180"/>
                  </a:lnTo>
                  <a:lnTo>
                    <a:pt x="166330" y="204835"/>
                  </a:lnTo>
                  <a:lnTo>
                    <a:pt x="162401" y="205228"/>
                  </a:lnTo>
                  <a:lnTo>
                    <a:pt x="158341" y="205359"/>
                  </a:lnTo>
                  <a:lnTo>
                    <a:pt x="154150" y="205359"/>
                  </a:lnTo>
                  <a:lnTo>
                    <a:pt x="149828" y="205097"/>
                  </a:lnTo>
                  <a:lnTo>
                    <a:pt x="145375" y="204573"/>
                  </a:lnTo>
                  <a:lnTo>
                    <a:pt x="140922" y="203918"/>
                  </a:lnTo>
                  <a:lnTo>
                    <a:pt x="136469" y="202871"/>
                  </a:lnTo>
                  <a:lnTo>
                    <a:pt x="131755" y="201692"/>
                  </a:lnTo>
                  <a:lnTo>
                    <a:pt x="127171" y="200251"/>
                  </a:lnTo>
                  <a:lnTo>
                    <a:pt x="122325" y="198680"/>
                  </a:lnTo>
                  <a:lnTo>
                    <a:pt x="117610" y="196846"/>
                  </a:lnTo>
                  <a:lnTo>
                    <a:pt x="112764" y="194751"/>
                  </a:lnTo>
                  <a:lnTo>
                    <a:pt x="107918" y="192524"/>
                  </a:lnTo>
                  <a:lnTo>
                    <a:pt x="103072" y="190036"/>
                  </a:lnTo>
                  <a:lnTo>
                    <a:pt x="98227" y="187285"/>
                  </a:lnTo>
                  <a:lnTo>
                    <a:pt x="93381" y="184404"/>
                  </a:lnTo>
                  <a:lnTo>
                    <a:pt x="88535" y="181392"/>
                  </a:lnTo>
                  <a:lnTo>
                    <a:pt x="83689" y="178118"/>
                  </a:lnTo>
                  <a:lnTo>
                    <a:pt x="78843" y="174581"/>
                  </a:lnTo>
                  <a:lnTo>
                    <a:pt x="73997" y="170914"/>
                  </a:lnTo>
                  <a:lnTo>
                    <a:pt x="69282" y="166985"/>
                  </a:lnTo>
                  <a:lnTo>
                    <a:pt x="64568" y="162925"/>
                  </a:lnTo>
                  <a:lnTo>
                    <a:pt x="59984" y="158734"/>
                  </a:lnTo>
                  <a:lnTo>
                    <a:pt x="55400" y="154281"/>
                  </a:lnTo>
                  <a:lnTo>
                    <a:pt x="51078" y="149828"/>
                  </a:lnTo>
                  <a:lnTo>
                    <a:pt x="46887" y="145244"/>
                  </a:lnTo>
                  <a:lnTo>
                    <a:pt x="42827" y="140660"/>
                  </a:lnTo>
                  <a:lnTo>
                    <a:pt x="39029" y="135946"/>
                  </a:lnTo>
                  <a:lnTo>
                    <a:pt x="35362" y="131231"/>
                  </a:lnTo>
                  <a:lnTo>
                    <a:pt x="31956" y="126516"/>
                  </a:lnTo>
                  <a:lnTo>
                    <a:pt x="28551" y="121670"/>
                  </a:lnTo>
                  <a:lnTo>
                    <a:pt x="25539" y="116693"/>
                  </a:lnTo>
                  <a:lnTo>
                    <a:pt x="22527" y="111847"/>
                  </a:lnTo>
                  <a:lnTo>
                    <a:pt x="19776" y="106871"/>
                  </a:lnTo>
                  <a:lnTo>
                    <a:pt x="17288" y="102025"/>
                  </a:lnTo>
                  <a:lnTo>
                    <a:pt x="14930" y="97048"/>
                  </a:lnTo>
                  <a:lnTo>
                    <a:pt x="12835" y="92071"/>
                  </a:lnTo>
                  <a:lnTo>
                    <a:pt x="11001" y="87094"/>
                  </a:lnTo>
                  <a:lnTo>
                    <a:pt x="9299" y="82248"/>
                  </a:lnTo>
                  <a:lnTo>
                    <a:pt x="7858" y="77272"/>
                  </a:lnTo>
                  <a:lnTo>
                    <a:pt x="6679" y="72557"/>
                  </a:lnTo>
                  <a:lnTo>
                    <a:pt x="5763" y="67842"/>
                  </a:lnTo>
                  <a:lnTo>
                    <a:pt x="4977" y="63389"/>
                  </a:lnTo>
                  <a:lnTo>
                    <a:pt x="4584" y="58936"/>
                  </a:lnTo>
                  <a:lnTo>
                    <a:pt x="4322" y="54614"/>
                  </a:lnTo>
                  <a:lnTo>
                    <a:pt x="4322" y="50423"/>
                  </a:lnTo>
                  <a:lnTo>
                    <a:pt x="4584" y="46494"/>
                  </a:lnTo>
                  <a:lnTo>
                    <a:pt x="4977" y="42565"/>
                  </a:lnTo>
                  <a:lnTo>
                    <a:pt x="5763" y="38767"/>
                  </a:lnTo>
                  <a:lnTo>
                    <a:pt x="6679" y="35231"/>
                  </a:lnTo>
                  <a:lnTo>
                    <a:pt x="7858" y="31825"/>
                  </a:lnTo>
                  <a:lnTo>
                    <a:pt x="9299" y="28551"/>
                  </a:lnTo>
                  <a:lnTo>
                    <a:pt x="10870" y="25539"/>
                  </a:lnTo>
                  <a:lnTo>
                    <a:pt x="12835" y="22527"/>
                  </a:lnTo>
                  <a:lnTo>
                    <a:pt x="14930" y="19776"/>
                  </a:lnTo>
                  <a:lnTo>
                    <a:pt x="17157" y="17288"/>
                  </a:lnTo>
                  <a:lnTo>
                    <a:pt x="18860" y="15716"/>
                  </a:lnTo>
                  <a:lnTo>
                    <a:pt x="20562" y="14276"/>
                  </a:lnTo>
                  <a:lnTo>
                    <a:pt x="22396" y="12966"/>
                  </a:lnTo>
                  <a:lnTo>
                    <a:pt x="24229" y="11656"/>
                  </a:lnTo>
                  <a:lnTo>
                    <a:pt x="26194" y="10478"/>
                  </a:lnTo>
                  <a:lnTo>
                    <a:pt x="28289" y="9430"/>
                  </a:lnTo>
                  <a:lnTo>
                    <a:pt x="30385" y="8513"/>
                  </a:lnTo>
                  <a:lnTo>
                    <a:pt x="32611" y="7596"/>
                  </a:lnTo>
                  <a:lnTo>
                    <a:pt x="34838" y="6810"/>
                  </a:lnTo>
                  <a:lnTo>
                    <a:pt x="37195" y="6156"/>
                  </a:lnTo>
                  <a:lnTo>
                    <a:pt x="39553" y="5632"/>
                  </a:lnTo>
                  <a:lnTo>
                    <a:pt x="42041" y="5239"/>
                  </a:lnTo>
                  <a:lnTo>
                    <a:pt x="44529" y="4846"/>
                  </a:lnTo>
                  <a:lnTo>
                    <a:pt x="47149" y="4584"/>
                  </a:lnTo>
                  <a:lnTo>
                    <a:pt x="49768" y="4453"/>
                  </a:lnTo>
                  <a:lnTo>
                    <a:pt x="52518" y="4322"/>
                  </a:lnTo>
                  <a:close/>
                  <a:moveTo>
                    <a:pt x="54221" y="0"/>
                  </a:moveTo>
                  <a:lnTo>
                    <a:pt x="49768" y="131"/>
                  </a:lnTo>
                  <a:lnTo>
                    <a:pt x="45446" y="393"/>
                  </a:lnTo>
                  <a:lnTo>
                    <a:pt x="41386" y="917"/>
                  </a:lnTo>
                  <a:lnTo>
                    <a:pt x="37326" y="1703"/>
                  </a:lnTo>
                  <a:lnTo>
                    <a:pt x="33528" y="2750"/>
                  </a:lnTo>
                  <a:lnTo>
                    <a:pt x="29861" y="4060"/>
                  </a:lnTo>
                  <a:lnTo>
                    <a:pt x="26325" y="5632"/>
                  </a:lnTo>
                  <a:lnTo>
                    <a:pt x="23051" y="7334"/>
                  </a:lnTo>
                  <a:lnTo>
                    <a:pt x="19907" y="9430"/>
                  </a:lnTo>
                  <a:lnTo>
                    <a:pt x="16895" y="11656"/>
                  </a:lnTo>
                  <a:lnTo>
                    <a:pt x="15454" y="12966"/>
                  </a:lnTo>
                  <a:lnTo>
                    <a:pt x="14145" y="14276"/>
                  </a:lnTo>
                  <a:lnTo>
                    <a:pt x="12835" y="15585"/>
                  </a:lnTo>
                  <a:lnTo>
                    <a:pt x="11656" y="17026"/>
                  </a:lnTo>
                  <a:lnTo>
                    <a:pt x="9299" y="19907"/>
                  </a:lnTo>
                  <a:lnTo>
                    <a:pt x="7334" y="23051"/>
                  </a:lnTo>
                  <a:lnTo>
                    <a:pt x="5501" y="26456"/>
                  </a:lnTo>
                  <a:lnTo>
                    <a:pt x="3929" y="29992"/>
                  </a:lnTo>
                  <a:lnTo>
                    <a:pt x="2619" y="33659"/>
                  </a:lnTo>
                  <a:lnTo>
                    <a:pt x="1572" y="37457"/>
                  </a:lnTo>
                  <a:lnTo>
                    <a:pt x="786" y="41386"/>
                  </a:lnTo>
                  <a:lnTo>
                    <a:pt x="262" y="45577"/>
                  </a:lnTo>
                  <a:lnTo>
                    <a:pt x="0" y="49899"/>
                  </a:lnTo>
                  <a:lnTo>
                    <a:pt x="0" y="54352"/>
                  </a:lnTo>
                  <a:lnTo>
                    <a:pt x="262" y="58936"/>
                  </a:lnTo>
                  <a:lnTo>
                    <a:pt x="655" y="63651"/>
                  </a:lnTo>
                  <a:lnTo>
                    <a:pt x="1441" y="68497"/>
                  </a:lnTo>
                  <a:lnTo>
                    <a:pt x="2488" y="73343"/>
                  </a:lnTo>
                  <a:lnTo>
                    <a:pt x="3667" y="78450"/>
                  </a:lnTo>
                  <a:lnTo>
                    <a:pt x="5239" y="83427"/>
                  </a:lnTo>
                  <a:lnTo>
                    <a:pt x="6941" y="88535"/>
                  </a:lnTo>
                  <a:lnTo>
                    <a:pt x="8775" y="93643"/>
                  </a:lnTo>
                  <a:lnTo>
                    <a:pt x="11001" y="98750"/>
                  </a:lnTo>
                  <a:lnTo>
                    <a:pt x="13359" y="103727"/>
                  </a:lnTo>
                  <a:lnTo>
                    <a:pt x="15978" y="108835"/>
                  </a:lnTo>
                  <a:lnTo>
                    <a:pt x="18729" y="113943"/>
                  </a:lnTo>
                  <a:lnTo>
                    <a:pt x="21741" y="118920"/>
                  </a:lnTo>
                  <a:lnTo>
                    <a:pt x="24884" y="123896"/>
                  </a:lnTo>
                  <a:lnTo>
                    <a:pt x="28289" y="128873"/>
                  </a:lnTo>
                  <a:lnTo>
                    <a:pt x="31825" y="133719"/>
                  </a:lnTo>
                  <a:lnTo>
                    <a:pt x="35624" y="138565"/>
                  </a:lnTo>
                  <a:lnTo>
                    <a:pt x="39553" y="143411"/>
                  </a:lnTo>
                  <a:lnTo>
                    <a:pt x="43613" y="148126"/>
                  </a:lnTo>
                  <a:lnTo>
                    <a:pt x="47935" y="152841"/>
                  </a:lnTo>
                  <a:lnTo>
                    <a:pt x="52388" y="157293"/>
                  </a:lnTo>
                  <a:lnTo>
                    <a:pt x="55531" y="160437"/>
                  </a:lnTo>
                  <a:lnTo>
                    <a:pt x="58674" y="163449"/>
                  </a:lnTo>
                  <a:lnTo>
                    <a:pt x="61948" y="166330"/>
                  </a:lnTo>
                  <a:lnTo>
                    <a:pt x="65222" y="169212"/>
                  </a:lnTo>
                  <a:lnTo>
                    <a:pt x="68497" y="171962"/>
                  </a:lnTo>
                  <a:lnTo>
                    <a:pt x="71771" y="174581"/>
                  </a:lnTo>
                  <a:lnTo>
                    <a:pt x="75176" y="177201"/>
                  </a:lnTo>
                  <a:lnTo>
                    <a:pt x="78450" y="179689"/>
                  </a:lnTo>
                  <a:lnTo>
                    <a:pt x="81855" y="182047"/>
                  </a:lnTo>
                  <a:lnTo>
                    <a:pt x="85130" y="184273"/>
                  </a:lnTo>
                  <a:lnTo>
                    <a:pt x="88535" y="186500"/>
                  </a:lnTo>
                  <a:lnTo>
                    <a:pt x="91940" y="188595"/>
                  </a:lnTo>
                  <a:lnTo>
                    <a:pt x="95345" y="190560"/>
                  </a:lnTo>
                  <a:lnTo>
                    <a:pt x="98750" y="192524"/>
                  </a:lnTo>
                  <a:lnTo>
                    <a:pt x="102156" y="194358"/>
                  </a:lnTo>
                  <a:lnTo>
                    <a:pt x="105561" y="196060"/>
                  </a:lnTo>
                  <a:lnTo>
                    <a:pt x="108966" y="197632"/>
                  </a:lnTo>
                  <a:lnTo>
                    <a:pt x="112371" y="199203"/>
                  </a:lnTo>
                  <a:lnTo>
                    <a:pt x="115645" y="200644"/>
                  </a:lnTo>
                  <a:lnTo>
                    <a:pt x="119051" y="201954"/>
                  </a:lnTo>
                  <a:lnTo>
                    <a:pt x="122325" y="203133"/>
                  </a:lnTo>
                  <a:lnTo>
                    <a:pt x="125730" y="204180"/>
                  </a:lnTo>
                  <a:lnTo>
                    <a:pt x="129004" y="205228"/>
                  </a:lnTo>
                  <a:lnTo>
                    <a:pt x="132278" y="206145"/>
                  </a:lnTo>
                  <a:lnTo>
                    <a:pt x="135422" y="206931"/>
                  </a:lnTo>
                  <a:lnTo>
                    <a:pt x="138696" y="207585"/>
                  </a:lnTo>
                  <a:lnTo>
                    <a:pt x="141839" y="208240"/>
                  </a:lnTo>
                  <a:lnTo>
                    <a:pt x="144982" y="208764"/>
                  </a:lnTo>
                  <a:lnTo>
                    <a:pt x="148126" y="209157"/>
                  </a:lnTo>
                  <a:lnTo>
                    <a:pt x="151138" y="209419"/>
                  </a:lnTo>
                  <a:lnTo>
                    <a:pt x="154150" y="209550"/>
                  </a:lnTo>
                  <a:lnTo>
                    <a:pt x="160044" y="209550"/>
                  </a:lnTo>
                  <a:lnTo>
                    <a:pt x="162794" y="209419"/>
                  </a:lnTo>
                  <a:lnTo>
                    <a:pt x="165545" y="209157"/>
                  </a:lnTo>
                  <a:lnTo>
                    <a:pt x="168295" y="208764"/>
                  </a:lnTo>
                  <a:lnTo>
                    <a:pt x="170914" y="208240"/>
                  </a:lnTo>
                  <a:lnTo>
                    <a:pt x="173534" y="207716"/>
                  </a:lnTo>
                  <a:lnTo>
                    <a:pt x="176022" y="206931"/>
                  </a:lnTo>
                  <a:lnTo>
                    <a:pt x="178510" y="206145"/>
                  </a:lnTo>
                  <a:lnTo>
                    <a:pt x="180868" y="205228"/>
                  </a:lnTo>
                  <a:lnTo>
                    <a:pt x="183225" y="204180"/>
                  </a:lnTo>
                  <a:lnTo>
                    <a:pt x="185452" y="203002"/>
                  </a:lnTo>
                  <a:lnTo>
                    <a:pt x="187547" y="201692"/>
                  </a:lnTo>
                  <a:lnTo>
                    <a:pt x="189643" y="200382"/>
                  </a:lnTo>
                  <a:lnTo>
                    <a:pt x="191738" y="198942"/>
                  </a:lnTo>
                  <a:lnTo>
                    <a:pt x="193572" y="197239"/>
                  </a:lnTo>
                  <a:lnTo>
                    <a:pt x="195405" y="195536"/>
                  </a:lnTo>
                  <a:lnTo>
                    <a:pt x="196715" y="194096"/>
                  </a:lnTo>
                  <a:lnTo>
                    <a:pt x="198025" y="192786"/>
                  </a:lnTo>
                  <a:lnTo>
                    <a:pt x="199203" y="191214"/>
                  </a:lnTo>
                  <a:lnTo>
                    <a:pt x="200382" y="189774"/>
                  </a:lnTo>
                  <a:lnTo>
                    <a:pt x="201430" y="188202"/>
                  </a:lnTo>
                  <a:lnTo>
                    <a:pt x="202347" y="186500"/>
                  </a:lnTo>
                  <a:lnTo>
                    <a:pt x="204180" y="183094"/>
                  </a:lnTo>
                  <a:lnTo>
                    <a:pt x="205621" y="179558"/>
                  </a:lnTo>
                  <a:lnTo>
                    <a:pt x="206931" y="175891"/>
                  </a:lnTo>
                  <a:lnTo>
                    <a:pt x="207978" y="171962"/>
                  </a:lnTo>
                  <a:lnTo>
                    <a:pt x="208764" y="168033"/>
                  </a:lnTo>
                  <a:lnTo>
                    <a:pt x="209157" y="163842"/>
                  </a:lnTo>
                  <a:lnTo>
                    <a:pt x="209419" y="159651"/>
                  </a:lnTo>
                  <a:lnTo>
                    <a:pt x="209419" y="155198"/>
                  </a:lnTo>
                  <a:lnTo>
                    <a:pt x="209288" y="150745"/>
                  </a:lnTo>
                  <a:lnTo>
                    <a:pt x="208764" y="146161"/>
                  </a:lnTo>
                  <a:lnTo>
                    <a:pt x="208109" y="141446"/>
                  </a:lnTo>
                  <a:lnTo>
                    <a:pt x="207062" y="136731"/>
                  </a:lnTo>
                  <a:lnTo>
                    <a:pt x="205883" y="131886"/>
                  </a:lnTo>
                  <a:lnTo>
                    <a:pt x="204573" y="127040"/>
                  </a:lnTo>
                  <a:lnTo>
                    <a:pt x="202871" y="122063"/>
                  </a:lnTo>
                  <a:lnTo>
                    <a:pt x="201037" y="117086"/>
                  </a:lnTo>
                  <a:lnTo>
                    <a:pt x="198942" y="112109"/>
                  </a:lnTo>
                  <a:lnTo>
                    <a:pt x="196584" y="107001"/>
                  </a:lnTo>
                  <a:lnTo>
                    <a:pt x="194096" y="101894"/>
                  </a:lnTo>
                  <a:lnTo>
                    <a:pt x="191345" y="96917"/>
                  </a:lnTo>
                  <a:lnTo>
                    <a:pt x="188333" y="91809"/>
                  </a:lnTo>
                  <a:lnTo>
                    <a:pt x="185190" y="86832"/>
                  </a:lnTo>
                  <a:lnTo>
                    <a:pt x="181785" y="81725"/>
                  </a:lnTo>
                  <a:lnTo>
                    <a:pt x="178248" y="76748"/>
                  </a:lnTo>
                  <a:lnTo>
                    <a:pt x="174450" y="71771"/>
                  </a:lnTo>
                  <a:lnTo>
                    <a:pt x="170390" y="66794"/>
                  </a:lnTo>
                  <a:lnTo>
                    <a:pt x="166199" y="61948"/>
                  </a:lnTo>
                  <a:lnTo>
                    <a:pt x="161877" y="57233"/>
                  </a:lnTo>
                  <a:lnTo>
                    <a:pt x="157293" y="52388"/>
                  </a:lnTo>
                  <a:lnTo>
                    <a:pt x="152710" y="48066"/>
                  </a:lnTo>
                  <a:lnTo>
                    <a:pt x="147995" y="43744"/>
                  </a:lnTo>
                  <a:lnTo>
                    <a:pt x="143280" y="39684"/>
                  </a:lnTo>
                  <a:lnTo>
                    <a:pt x="138565" y="35754"/>
                  </a:lnTo>
                  <a:lnTo>
                    <a:pt x="133719" y="31956"/>
                  </a:lnTo>
                  <a:lnTo>
                    <a:pt x="128742" y="28420"/>
                  </a:lnTo>
                  <a:lnTo>
                    <a:pt x="123765" y="25015"/>
                  </a:lnTo>
                  <a:lnTo>
                    <a:pt x="118789" y="21872"/>
                  </a:lnTo>
                  <a:lnTo>
                    <a:pt x="113812" y="18860"/>
                  </a:lnTo>
                  <a:lnTo>
                    <a:pt x="108704" y="16109"/>
                  </a:lnTo>
                  <a:lnTo>
                    <a:pt x="103727" y="13490"/>
                  </a:lnTo>
                  <a:lnTo>
                    <a:pt x="98619" y="11132"/>
                  </a:lnTo>
                  <a:lnTo>
                    <a:pt x="93512" y="8906"/>
                  </a:lnTo>
                  <a:lnTo>
                    <a:pt x="88404" y="6941"/>
                  </a:lnTo>
                  <a:lnTo>
                    <a:pt x="83427" y="5239"/>
                  </a:lnTo>
                  <a:lnTo>
                    <a:pt x="78319" y="3798"/>
                  </a:lnTo>
                  <a:lnTo>
                    <a:pt x="73343" y="2488"/>
                  </a:lnTo>
                  <a:lnTo>
                    <a:pt x="68366" y="1572"/>
                  </a:lnTo>
                  <a:lnTo>
                    <a:pt x="63520" y="786"/>
                  </a:lnTo>
                  <a:lnTo>
                    <a:pt x="58805" y="262"/>
                  </a:lnTo>
                  <a:lnTo>
                    <a:pt x="5422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3" name="Shape 1743"/>
        <p:cNvGrpSpPr/>
        <p:nvPr/>
      </p:nvGrpSpPr>
      <p:grpSpPr>
        <a:xfrm>
          <a:off x="0" y="0"/>
          <a:ext cx="0" cy="0"/>
          <a:chOff x="0" y="0"/>
          <a:chExt cx="0" cy="0"/>
        </a:xfrm>
      </p:grpSpPr>
      <p:sp>
        <p:nvSpPr>
          <p:cNvPr id="1744" name="Google Shape;1744;p89"/>
          <p:cNvSpPr txBox="1"/>
          <p:nvPr/>
        </p:nvSpPr>
        <p:spPr>
          <a:xfrm>
            <a:off x="457200" y="475650"/>
            <a:ext cx="4000500" cy="831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690037"/>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a:t>
            </a:r>
            <a:r>
              <a:rPr lang="en" sz="2400">
                <a:solidFill>
                  <a:srgbClr val="690037"/>
                </a:solidFill>
                <a:latin typeface="DM Sans ExtraBold"/>
                <a:ea typeface="DM Sans ExtraBold"/>
                <a:cs typeface="DM Sans ExtraBold"/>
                <a:sym typeface="DM Sans ExtraBold"/>
              </a:rPr>
              <a:t> Up to 2 lines. Don't exceed.</a:t>
            </a:r>
            <a:endParaRPr sz="1800">
              <a:solidFill>
                <a:srgbClr val="690037"/>
              </a:solidFill>
              <a:latin typeface="DM Sans"/>
              <a:ea typeface="DM Sans"/>
              <a:cs typeface="DM Sans"/>
              <a:sym typeface="DM Sans"/>
            </a:endParaRPr>
          </a:p>
        </p:txBody>
      </p:sp>
      <p:sp>
        <p:nvSpPr>
          <p:cNvPr id="1745" name="Google Shape;1745;p89"/>
          <p:cNvSpPr txBox="1"/>
          <p:nvPr/>
        </p:nvSpPr>
        <p:spPr>
          <a:xfrm>
            <a:off x="6800850" y="3451050"/>
            <a:ext cx="1886100" cy="1006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690037"/>
                </a:solidFill>
                <a:latin typeface="DM Sans"/>
                <a:ea typeface="DM Sans"/>
                <a:cs typeface="DM Sans"/>
                <a:sym typeface="DM Sans"/>
              </a:rPr>
              <a:t>You can use this space to write a description.</a:t>
            </a:r>
            <a:endParaRPr sz="700">
              <a:solidFill>
                <a:srgbClr val="690037"/>
              </a:solidFill>
            </a:endParaRPr>
          </a:p>
        </p:txBody>
      </p:sp>
      <p:graphicFrame>
        <p:nvGraphicFramePr>
          <p:cNvPr id="1746" name="Google Shape;1746;p89"/>
          <p:cNvGraphicFramePr/>
          <p:nvPr/>
        </p:nvGraphicFramePr>
        <p:xfrm>
          <a:off x="476250" y="1668813"/>
          <a:ext cx="3000000" cy="3000000"/>
        </p:xfrm>
        <a:graphic>
          <a:graphicData uri="http://schemas.openxmlformats.org/drawingml/2006/table">
            <a:tbl>
              <a:tblPr>
                <a:noFill/>
                <a:tableStyleId>{9FAE41F2-1DCC-49B2-B1C6-65B10B8CEDD2}</a:tableStyleId>
              </a:tblPr>
              <a:tblGrid>
                <a:gridCol w="3040700"/>
                <a:gridCol w="3055300"/>
              </a:tblGrid>
              <a:tr h="72375">
                <a:tc>
                  <a:txBody>
                    <a:bodyPr/>
                    <a:lstStyle/>
                    <a:p>
                      <a:pPr indent="0" lvl="0" marL="0" rtl="0" algn="l">
                        <a:spcBef>
                          <a:spcPts val="0"/>
                        </a:spcBef>
                        <a:spcAft>
                          <a:spcPts val="0"/>
                        </a:spcAft>
                        <a:buNone/>
                      </a:pPr>
                      <a:r>
                        <a:rPr b="1" lang="en" sz="1500">
                          <a:solidFill>
                            <a:srgbClr val="FAB9FF"/>
                          </a:solidFill>
                          <a:latin typeface="DM Sans"/>
                          <a:ea typeface="DM Sans"/>
                          <a:cs typeface="DM Sans"/>
                          <a:sym typeface="DM Sans"/>
                        </a:rPr>
                        <a:t>Column 01</a:t>
                      </a:r>
                      <a:endParaRPr sz="700">
                        <a:solidFill>
                          <a:srgbClr val="FAB9FF"/>
                        </a:solidFill>
                      </a:endParaRPr>
                    </a:p>
                  </a:txBody>
                  <a:tcPr marT="45725" marB="45725" marR="45725" marL="45725">
                    <a:lnL cap="flat" cmpd="sng" w="9525">
                      <a:solidFill>
                        <a:srgbClr val="690037"/>
                      </a:solidFill>
                      <a:prstDash val="solid"/>
                      <a:round/>
                      <a:headEnd len="sm" w="sm" type="none"/>
                      <a:tailEnd len="sm" w="sm" type="none"/>
                    </a:lnL>
                    <a:lnR cap="flat" cmpd="sng" w="9525">
                      <a:solidFill>
                        <a:srgbClr val="690037"/>
                      </a:solidFill>
                      <a:prstDash val="solid"/>
                      <a:round/>
                      <a:headEnd len="sm" w="sm" type="none"/>
                      <a:tailEnd len="sm" w="sm" type="none"/>
                    </a:lnR>
                    <a:lnT cap="flat" cmpd="sng" w="9525">
                      <a:solidFill>
                        <a:srgbClr val="690037"/>
                      </a:solidFill>
                      <a:prstDash val="solid"/>
                      <a:round/>
                      <a:headEnd len="sm" w="sm" type="none"/>
                      <a:tailEnd len="sm" w="sm" type="none"/>
                    </a:lnT>
                    <a:lnB cap="flat" cmpd="sng" w="9525">
                      <a:solidFill>
                        <a:srgbClr val="690037"/>
                      </a:solidFill>
                      <a:prstDash val="solid"/>
                      <a:round/>
                      <a:headEnd len="sm" w="sm" type="none"/>
                      <a:tailEnd len="sm" w="sm" type="none"/>
                    </a:lnB>
                    <a:solidFill>
                      <a:srgbClr val="690037"/>
                    </a:solidFill>
                  </a:tcPr>
                </a:tc>
                <a:tc>
                  <a:txBody>
                    <a:bodyPr/>
                    <a:lstStyle/>
                    <a:p>
                      <a:pPr indent="0" lvl="0" marL="0" rtl="0" algn="l">
                        <a:spcBef>
                          <a:spcPts val="0"/>
                        </a:spcBef>
                        <a:spcAft>
                          <a:spcPts val="0"/>
                        </a:spcAft>
                        <a:buNone/>
                      </a:pPr>
                      <a:r>
                        <a:rPr b="1" lang="en" sz="1500">
                          <a:solidFill>
                            <a:srgbClr val="FAB9FF"/>
                          </a:solidFill>
                          <a:latin typeface="DM Sans"/>
                          <a:ea typeface="DM Sans"/>
                          <a:cs typeface="DM Sans"/>
                          <a:sym typeface="DM Sans"/>
                        </a:rPr>
                        <a:t>Column 01</a:t>
                      </a:r>
                      <a:endParaRPr sz="700">
                        <a:solidFill>
                          <a:srgbClr val="FAB9FF"/>
                        </a:solidFill>
                      </a:endParaRPr>
                    </a:p>
                  </a:txBody>
                  <a:tcPr marT="45725" marB="45725" marR="45725" marL="45725">
                    <a:lnL cap="flat" cmpd="sng" w="9525">
                      <a:solidFill>
                        <a:srgbClr val="690037"/>
                      </a:solidFill>
                      <a:prstDash val="solid"/>
                      <a:round/>
                      <a:headEnd len="sm" w="sm" type="none"/>
                      <a:tailEnd len="sm" w="sm" type="none"/>
                    </a:lnL>
                    <a:lnR cap="flat" cmpd="sng" w="9525">
                      <a:solidFill>
                        <a:srgbClr val="690037"/>
                      </a:solidFill>
                      <a:prstDash val="solid"/>
                      <a:round/>
                      <a:headEnd len="sm" w="sm" type="none"/>
                      <a:tailEnd len="sm" w="sm" type="none"/>
                    </a:lnR>
                    <a:lnT cap="flat" cmpd="sng" w="9525">
                      <a:solidFill>
                        <a:srgbClr val="690037"/>
                      </a:solidFill>
                      <a:prstDash val="solid"/>
                      <a:round/>
                      <a:headEnd len="sm" w="sm" type="none"/>
                      <a:tailEnd len="sm" w="sm" type="none"/>
                    </a:lnT>
                    <a:lnB cap="flat" cmpd="sng" w="9525">
                      <a:solidFill>
                        <a:srgbClr val="690037"/>
                      </a:solidFill>
                      <a:prstDash val="solid"/>
                      <a:round/>
                      <a:headEnd len="sm" w="sm" type="none"/>
                      <a:tailEnd len="sm" w="sm" type="none"/>
                    </a:lnB>
                    <a:solidFill>
                      <a:srgbClr val="690037"/>
                    </a:solidFill>
                  </a:tcPr>
                </a:tc>
              </a:tr>
              <a:tr h="2468875">
                <a:tc>
                  <a:txBody>
                    <a:bodyPr/>
                    <a:lstStyle/>
                    <a:p>
                      <a:pPr indent="0" lvl="0" marL="0" rtl="0" algn="l">
                        <a:spcBef>
                          <a:spcPts val="0"/>
                        </a:spcBef>
                        <a:spcAft>
                          <a:spcPts val="0"/>
                        </a:spcAft>
                        <a:buNone/>
                      </a:pPr>
                      <a:r>
                        <a:rPr lang="en" sz="1200">
                          <a:solidFill>
                            <a:srgbClr val="690037"/>
                          </a:solidFill>
                          <a:latin typeface="DM Sans"/>
                          <a:ea typeface="DM Sans"/>
                          <a:cs typeface="DM Sans"/>
                          <a:sym typeface="DM Sans"/>
                        </a:rPr>
                        <a:t>Write here the description of this column. </a:t>
                      </a:r>
                      <a:endParaRPr sz="1200">
                        <a:solidFill>
                          <a:srgbClr val="690037"/>
                        </a:solidFill>
                        <a:latin typeface="DM Sans"/>
                        <a:ea typeface="DM Sans"/>
                        <a:cs typeface="DM Sans"/>
                        <a:sym typeface="DM Sans"/>
                      </a:endParaRPr>
                    </a:p>
                    <a:p>
                      <a:pPr indent="0" lvl="0" marL="0" rtl="0" algn="l">
                        <a:spcBef>
                          <a:spcPts val="0"/>
                        </a:spcBef>
                        <a:spcAft>
                          <a:spcPts val="0"/>
                        </a:spcAft>
                        <a:buNone/>
                      </a:pPr>
                      <a:r>
                        <a:t/>
                      </a:r>
                      <a:endParaRPr sz="700">
                        <a:solidFill>
                          <a:srgbClr val="690037"/>
                        </a:solidFill>
                      </a:endParaRPr>
                    </a:p>
                  </a:txBody>
                  <a:tcPr marT="45725" marB="45725" marR="45725" marL="45725">
                    <a:lnL cap="flat" cmpd="sng" w="9525">
                      <a:solidFill>
                        <a:srgbClr val="690037"/>
                      </a:solidFill>
                      <a:prstDash val="solid"/>
                      <a:round/>
                      <a:headEnd len="sm" w="sm" type="none"/>
                      <a:tailEnd len="sm" w="sm" type="none"/>
                    </a:lnL>
                    <a:lnR cap="flat" cmpd="sng" w="9525">
                      <a:solidFill>
                        <a:srgbClr val="690037"/>
                      </a:solidFill>
                      <a:prstDash val="solid"/>
                      <a:round/>
                      <a:headEnd len="sm" w="sm" type="none"/>
                      <a:tailEnd len="sm" w="sm" type="none"/>
                    </a:lnR>
                    <a:lnT cap="flat" cmpd="sng" w="9525">
                      <a:solidFill>
                        <a:srgbClr val="690037"/>
                      </a:solidFill>
                      <a:prstDash val="solid"/>
                      <a:round/>
                      <a:headEnd len="sm" w="sm" type="none"/>
                      <a:tailEnd len="sm" w="sm" type="none"/>
                    </a:lnT>
                    <a:lnB cap="flat" cmpd="sng" w="9525">
                      <a:solidFill>
                        <a:srgbClr val="690037"/>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690037"/>
                          </a:solidFill>
                          <a:latin typeface="DM Sans"/>
                          <a:ea typeface="DM Sans"/>
                          <a:cs typeface="DM Sans"/>
                          <a:sym typeface="DM Sans"/>
                        </a:rPr>
                        <a:t>Write here the description of this column. </a:t>
                      </a:r>
                      <a:endParaRPr sz="700">
                        <a:solidFill>
                          <a:srgbClr val="690037"/>
                        </a:solidFill>
                      </a:endParaRPr>
                    </a:p>
                  </a:txBody>
                  <a:tcPr marT="45725" marB="45725" marR="45725" marL="45725">
                    <a:lnL cap="flat" cmpd="sng" w="9525">
                      <a:solidFill>
                        <a:srgbClr val="690037"/>
                      </a:solidFill>
                      <a:prstDash val="solid"/>
                      <a:round/>
                      <a:headEnd len="sm" w="sm" type="none"/>
                      <a:tailEnd len="sm" w="sm" type="none"/>
                    </a:lnL>
                    <a:lnR cap="flat" cmpd="sng" w="9525">
                      <a:solidFill>
                        <a:srgbClr val="690037"/>
                      </a:solidFill>
                      <a:prstDash val="solid"/>
                      <a:round/>
                      <a:headEnd len="sm" w="sm" type="none"/>
                      <a:tailEnd len="sm" w="sm" type="none"/>
                    </a:lnR>
                    <a:lnT cap="flat" cmpd="sng" w="9525">
                      <a:solidFill>
                        <a:srgbClr val="690037"/>
                      </a:solidFill>
                      <a:prstDash val="solid"/>
                      <a:round/>
                      <a:headEnd len="sm" w="sm" type="none"/>
                      <a:tailEnd len="sm" w="sm" type="none"/>
                    </a:lnT>
                    <a:lnB cap="flat" cmpd="sng" w="9525">
                      <a:solidFill>
                        <a:srgbClr val="690037"/>
                      </a:solidFill>
                      <a:prstDash val="solid"/>
                      <a:round/>
                      <a:headEnd len="sm" w="sm" type="none"/>
                      <a:tailEnd len="sm" w="sm" type="none"/>
                    </a:lnB>
                  </a:tcPr>
                </a:tc>
              </a:tr>
            </a:tbl>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0" name="Shape 1750"/>
        <p:cNvGrpSpPr/>
        <p:nvPr/>
      </p:nvGrpSpPr>
      <p:grpSpPr>
        <a:xfrm>
          <a:off x="0" y="0"/>
          <a:ext cx="0" cy="0"/>
          <a:chOff x="0" y="0"/>
          <a:chExt cx="0" cy="0"/>
        </a:xfrm>
      </p:grpSpPr>
      <p:graphicFrame>
        <p:nvGraphicFramePr>
          <p:cNvPr id="1751" name="Google Shape;1751;p90"/>
          <p:cNvGraphicFramePr/>
          <p:nvPr/>
        </p:nvGraphicFramePr>
        <p:xfrm>
          <a:off x="476250" y="1129413"/>
          <a:ext cx="3000000" cy="3000000"/>
        </p:xfrm>
        <a:graphic>
          <a:graphicData uri="http://schemas.openxmlformats.org/drawingml/2006/table">
            <a:tbl>
              <a:tblPr>
                <a:noFill/>
                <a:tableStyleId>{9FAE41F2-1DCC-49B2-B1C6-65B10B8CEDD2}</a:tableStyleId>
              </a:tblPr>
              <a:tblGrid>
                <a:gridCol w="1981200"/>
                <a:gridCol w="2114550"/>
                <a:gridCol w="2124075"/>
                <a:gridCol w="1990725"/>
              </a:tblGrid>
              <a:tr h="330650">
                <a:tc>
                  <a:txBody>
                    <a:bodyPr/>
                    <a:lstStyle/>
                    <a:p>
                      <a:pPr indent="0" lvl="0" marL="0" rtl="0" algn="l">
                        <a:spcBef>
                          <a:spcPts val="0"/>
                        </a:spcBef>
                        <a:spcAft>
                          <a:spcPts val="0"/>
                        </a:spcAft>
                        <a:buNone/>
                      </a:pPr>
                      <a:r>
                        <a:rPr b="1" lang="en" sz="1500">
                          <a:solidFill>
                            <a:srgbClr val="000050"/>
                          </a:solidFill>
                          <a:latin typeface="DM Sans"/>
                          <a:ea typeface="DM Sans"/>
                          <a:cs typeface="DM Sans"/>
                          <a:sym typeface="DM Sans"/>
                        </a:rPr>
                        <a:t>Column 01</a:t>
                      </a:r>
                      <a:endParaRPr b="1" sz="1500">
                        <a:solidFill>
                          <a:srgbClr val="000050"/>
                        </a:solidFill>
                        <a:latin typeface="DM Sans"/>
                        <a:ea typeface="DM Sans"/>
                        <a:cs typeface="DM Sans"/>
                        <a:sym typeface="DM Sans"/>
                      </a:endParaRPr>
                    </a:p>
                  </a:txBody>
                  <a:tcPr marT="45725" marB="45725" marR="45725" marL="45725">
                    <a:lnL cap="flat" cmpd="sng" w="9525">
                      <a:solidFill>
                        <a:srgbClr val="B4DCFA"/>
                      </a:solidFill>
                      <a:prstDash val="solid"/>
                      <a:round/>
                      <a:headEnd len="sm" w="sm" type="none"/>
                      <a:tailEnd len="sm" w="sm" type="none"/>
                    </a:lnL>
                    <a:lnR cap="flat" cmpd="sng" w="9525">
                      <a:solidFill>
                        <a:srgbClr val="B4DCFA"/>
                      </a:solidFill>
                      <a:prstDash val="solid"/>
                      <a:round/>
                      <a:headEnd len="sm" w="sm" type="none"/>
                      <a:tailEnd len="sm" w="sm" type="none"/>
                    </a:lnR>
                    <a:lnT cap="flat" cmpd="sng" w="9525">
                      <a:solidFill>
                        <a:srgbClr val="B4DCFA"/>
                      </a:solidFill>
                      <a:prstDash val="solid"/>
                      <a:round/>
                      <a:headEnd len="sm" w="sm" type="none"/>
                      <a:tailEnd len="sm" w="sm" type="none"/>
                    </a:lnT>
                    <a:lnB cap="flat" cmpd="sng" w="9525">
                      <a:solidFill>
                        <a:srgbClr val="B4DCFA"/>
                      </a:solidFill>
                      <a:prstDash val="solid"/>
                      <a:round/>
                      <a:headEnd len="sm" w="sm" type="none"/>
                      <a:tailEnd len="sm" w="sm" type="none"/>
                    </a:lnB>
                    <a:solidFill>
                      <a:srgbClr val="B4DCFA"/>
                    </a:solidFill>
                  </a:tcPr>
                </a:tc>
                <a:tc>
                  <a:txBody>
                    <a:bodyPr/>
                    <a:lstStyle/>
                    <a:p>
                      <a:pPr indent="0" lvl="0" marL="0" rtl="0" algn="l">
                        <a:spcBef>
                          <a:spcPts val="0"/>
                        </a:spcBef>
                        <a:spcAft>
                          <a:spcPts val="0"/>
                        </a:spcAft>
                        <a:buNone/>
                      </a:pPr>
                      <a:r>
                        <a:rPr b="1" lang="en" sz="1500">
                          <a:solidFill>
                            <a:srgbClr val="000050"/>
                          </a:solidFill>
                          <a:latin typeface="DM Sans"/>
                          <a:ea typeface="DM Sans"/>
                          <a:cs typeface="DM Sans"/>
                          <a:sym typeface="DM Sans"/>
                        </a:rPr>
                        <a:t>Column 01</a:t>
                      </a:r>
                      <a:endParaRPr sz="700">
                        <a:solidFill>
                          <a:srgbClr val="000050"/>
                        </a:solidFill>
                      </a:endParaRPr>
                    </a:p>
                  </a:txBody>
                  <a:tcPr marT="45725" marB="45725" marR="45725" marL="45725">
                    <a:lnL cap="flat" cmpd="sng" w="9525">
                      <a:solidFill>
                        <a:srgbClr val="B4DCFA"/>
                      </a:solidFill>
                      <a:prstDash val="solid"/>
                      <a:round/>
                      <a:headEnd len="sm" w="sm" type="none"/>
                      <a:tailEnd len="sm" w="sm" type="none"/>
                    </a:lnL>
                    <a:lnR cap="flat" cmpd="sng" w="9525">
                      <a:solidFill>
                        <a:srgbClr val="B4DCFA"/>
                      </a:solidFill>
                      <a:prstDash val="solid"/>
                      <a:round/>
                      <a:headEnd len="sm" w="sm" type="none"/>
                      <a:tailEnd len="sm" w="sm" type="none"/>
                    </a:lnR>
                    <a:lnT cap="flat" cmpd="sng" w="9525">
                      <a:solidFill>
                        <a:srgbClr val="B4DCFA"/>
                      </a:solidFill>
                      <a:prstDash val="solid"/>
                      <a:round/>
                      <a:headEnd len="sm" w="sm" type="none"/>
                      <a:tailEnd len="sm" w="sm" type="none"/>
                    </a:lnT>
                    <a:lnB cap="flat" cmpd="sng" w="9525">
                      <a:solidFill>
                        <a:srgbClr val="B4DCFA"/>
                      </a:solidFill>
                      <a:prstDash val="solid"/>
                      <a:round/>
                      <a:headEnd len="sm" w="sm" type="none"/>
                      <a:tailEnd len="sm" w="sm" type="none"/>
                    </a:lnB>
                    <a:solidFill>
                      <a:srgbClr val="B4DCFA"/>
                    </a:solidFill>
                  </a:tcPr>
                </a:tc>
                <a:tc>
                  <a:txBody>
                    <a:bodyPr/>
                    <a:lstStyle/>
                    <a:p>
                      <a:pPr indent="0" lvl="0" marL="0" rtl="0" algn="l">
                        <a:spcBef>
                          <a:spcPts val="0"/>
                        </a:spcBef>
                        <a:spcAft>
                          <a:spcPts val="0"/>
                        </a:spcAft>
                        <a:buNone/>
                      </a:pPr>
                      <a:r>
                        <a:rPr b="1" lang="en" sz="1500">
                          <a:solidFill>
                            <a:srgbClr val="000050"/>
                          </a:solidFill>
                          <a:latin typeface="DM Sans"/>
                          <a:ea typeface="DM Sans"/>
                          <a:cs typeface="DM Sans"/>
                          <a:sym typeface="DM Sans"/>
                        </a:rPr>
                        <a:t>Column 01</a:t>
                      </a:r>
                      <a:endParaRPr sz="700">
                        <a:solidFill>
                          <a:srgbClr val="000050"/>
                        </a:solidFill>
                      </a:endParaRPr>
                    </a:p>
                  </a:txBody>
                  <a:tcPr marT="45725" marB="45725" marR="45725" marL="45725">
                    <a:lnL cap="flat" cmpd="sng" w="9525">
                      <a:solidFill>
                        <a:srgbClr val="B4DCFA"/>
                      </a:solidFill>
                      <a:prstDash val="solid"/>
                      <a:round/>
                      <a:headEnd len="sm" w="sm" type="none"/>
                      <a:tailEnd len="sm" w="sm" type="none"/>
                    </a:lnL>
                    <a:lnR cap="flat" cmpd="sng" w="9525">
                      <a:solidFill>
                        <a:srgbClr val="B4DCFA"/>
                      </a:solidFill>
                      <a:prstDash val="solid"/>
                      <a:round/>
                      <a:headEnd len="sm" w="sm" type="none"/>
                      <a:tailEnd len="sm" w="sm" type="none"/>
                    </a:lnR>
                    <a:lnT cap="flat" cmpd="sng" w="9525">
                      <a:solidFill>
                        <a:srgbClr val="B4DCFA"/>
                      </a:solidFill>
                      <a:prstDash val="solid"/>
                      <a:round/>
                      <a:headEnd len="sm" w="sm" type="none"/>
                      <a:tailEnd len="sm" w="sm" type="none"/>
                    </a:lnT>
                    <a:lnB cap="flat" cmpd="sng" w="9525">
                      <a:solidFill>
                        <a:srgbClr val="B4DCFA"/>
                      </a:solidFill>
                      <a:prstDash val="solid"/>
                      <a:round/>
                      <a:headEnd len="sm" w="sm" type="none"/>
                      <a:tailEnd len="sm" w="sm" type="none"/>
                    </a:lnB>
                    <a:solidFill>
                      <a:srgbClr val="B4DCFA"/>
                    </a:solidFill>
                  </a:tcPr>
                </a:tc>
                <a:tc>
                  <a:txBody>
                    <a:bodyPr/>
                    <a:lstStyle/>
                    <a:p>
                      <a:pPr indent="0" lvl="0" marL="0" rtl="0" algn="l">
                        <a:spcBef>
                          <a:spcPts val="0"/>
                        </a:spcBef>
                        <a:spcAft>
                          <a:spcPts val="0"/>
                        </a:spcAft>
                        <a:buNone/>
                      </a:pPr>
                      <a:r>
                        <a:rPr b="1" lang="en" sz="1500">
                          <a:solidFill>
                            <a:srgbClr val="000050"/>
                          </a:solidFill>
                          <a:latin typeface="DM Sans"/>
                          <a:ea typeface="DM Sans"/>
                          <a:cs typeface="DM Sans"/>
                          <a:sym typeface="DM Sans"/>
                        </a:rPr>
                        <a:t>Column 01</a:t>
                      </a:r>
                      <a:endParaRPr sz="700">
                        <a:solidFill>
                          <a:srgbClr val="000050"/>
                        </a:solidFill>
                      </a:endParaRPr>
                    </a:p>
                  </a:txBody>
                  <a:tcPr marT="45725" marB="45725" marR="45725" marL="45725">
                    <a:lnL cap="flat" cmpd="sng" w="9525">
                      <a:solidFill>
                        <a:srgbClr val="B4DCFA"/>
                      </a:solidFill>
                      <a:prstDash val="solid"/>
                      <a:round/>
                      <a:headEnd len="sm" w="sm" type="none"/>
                      <a:tailEnd len="sm" w="sm" type="none"/>
                    </a:lnL>
                    <a:lnR cap="flat" cmpd="sng" w="9525">
                      <a:solidFill>
                        <a:srgbClr val="B4DCFA"/>
                      </a:solidFill>
                      <a:prstDash val="solid"/>
                      <a:round/>
                      <a:headEnd len="sm" w="sm" type="none"/>
                      <a:tailEnd len="sm" w="sm" type="none"/>
                    </a:lnR>
                    <a:lnT cap="flat" cmpd="sng" w="9525">
                      <a:solidFill>
                        <a:srgbClr val="B4DCFA"/>
                      </a:solidFill>
                      <a:prstDash val="solid"/>
                      <a:round/>
                      <a:headEnd len="sm" w="sm" type="none"/>
                      <a:tailEnd len="sm" w="sm" type="none"/>
                    </a:lnT>
                    <a:lnB cap="flat" cmpd="sng" w="9525">
                      <a:solidFill>
                        <a:srgbClr val="B4DCFA"/>
                      </a:solidFill>
                      <a:prstDash val="solid"/>
                      <a:round/>
                      <a:headEnd len="sm" w="sm" type="none"/>
                      <a:tailEnd len="sm" w="sm" type="none"/>
                    </a:lnB>
                    <a:solidFill>
                      <a:srgbClr val="B4DCFA"/>
                    </a:solidFill>
                  </a:tcPr>
                </a:tc>
              </a:tr>
              <a:tr h="1277600">
                <a:tc>
                  <a:txBody>
                    <a:bodyPr/>
                    <a:lstStyle/>
                    <a:p>
                      <a:pPr indent="0" lvl="0" marL="0" rtl="0" algn="l">
                        <a:spcBef>
                          <a:spcPts val="0"/>
                        </a:spcBef>
                        <a:spcAft>
                          <a:spcPts val="0"/>
                        </a:spcAft>
                        <a:buNone/>
                      </a:pPr>
                      <a:r>
                        <a:rPr lang="en" sz="900">
                          <a:solidFill>
                            <a:srgbClr val="000050"/>
                          </a:solidFill>
                          <a:latin typeface="DM Sans"/>
                          <a:ea typeface="DM Sans"/>
                          <a:cs typeface="DM Sans"/>
                          <a:sym typeface="DM Sans"/>
                        </a:rPr>
                        <a:t>Write here the description of this column. </a:t>
                      </a:r>
                      <a:endParaRPr sz="900">
                        <a:solidFill>
                          <a:srgbClr val="000050"/>
                        </a:solidFill>
                        <a:latin typeface="DM Sans"/>
                        <a:ea typeface="DM Sans"/>
                        <a:cs typeface="DM Sans"/>
                        <a:sym typeface="DM Sans"/>
                      </a:endParaRPr>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B4DCFA"/>
                      </a:solidFill>
                      <a:prstDash val="solid"/>
                      <a:round/>
                      <a:headEnd len="sm" w="sm" type="none"/>
                      <a:tailEnd len="sm" w="sm" type="none"/>
                    </a:lnT>
                    <a:lnB cap="flat" cmpd="sng" w="9525">
                      <a:solidFill>
                        <a:srgbClr val="B4DCFA"/>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000050"/>
                          </a:solidFill>
                          <a:latin typeface="DM Sans"/>
                          <a:ea typeface="DM Sans"/>
                          <a:cs typeface="DM Sans"/>
                          <a:sym typeface="DM Sans"/>
                        </a:rPr>
                        <a:t>Write here the description of this column. </a:t>
                      </a:r>
                      <a:endParaRPr sz="900">
                        <a:solidFill>
                          <a:srgbClr val="000050"/>
                        </a:solidFill>
                        <a:latin typeface="DM Sans"/>
                        <a:ea typeface="DM Sans"/>
                        <a:cs typeface="DM Sans"/>
                        <a:sym typeface="DM Sans"/>
                      </a:endParaRPr>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B4DCFA"/>
                      </a:solidFill>
                      <a:prstDash val="solid"/>
                      <a:round/>
                      <a:headEnd len="sm" w="sm" type="none"/>
                      <a:tailEnd len="sm" w="sm" type="none"/>
                    </a:lnT>
                    <a:lnB cap="flat" cmpd="sng" w="9525">
                      <a:solidFill>
                        <a:srgbClr val="B4DCFA"/>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000050"/>
                          </a:solidFill>
                          <a:latin typeface="DM Sans"/>
                          <a:ea typeface="DM Sans"/>
                          <a:cs typeface="DM Sans"/>
                          <a:sym typeface="DM Sans"/>
                        </a:rPr>
                        <a:t>Write here the description of this column. </a:t>
                      </a:r>
                      <a:endParaRPr sz="900">
                        <a:solidFill>
                          <a:srgbClr val="000050"/>
                        </a:solidFill>
                        <a:latin typeface="DM Sans"/>
                        <a:ea typeface="DM Sans"/>
                        <a:cs typeface="DM Sans"/>
                        <a:sym typeface="DM Sans"/>
                      </a:endParaRPr>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B4DCFA"/>
                      </a:solidFill>
                      <a:prstDash val="solid"/>
                      <a:round/>
                      <a:headEnd len="sm" w="sm" type="none"/>
                      <a:tailEnd len="sm" w="sm" type="none"/>
                    </a:lnT>
                    <a:lnB cap="flat" cmpd="sng" w="9525">
                      <a:solidFill>
                        <a:srgbClr val="B4DCFA"/>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000050"/>
                          </a:solidFill>
                          <a:latin typeface="DM Sans"/>
                          <a:ea typeface="DM Sans"/>
                          <a:cs typeface="DM Sans"/>
                          <a:sym typeface="DM Sans"/>
                        </a:rPr>
                        <a:t>Write here the description of this column. </a:t>
                      </a:r>
                      <a:endParaRPr sz="900">
                        <a:solidFill>
                          <a:srgbClr val="000050"/>
                        </a:solidFill>
                        <a:latin typeface="DM Sans"/>
                        <a:ea typeface="DM Sans"/>
                        <a:cs typeface="DM Sans"/>
                        <a:sym typeface="DM Sans"/>
                      </a:endParaRPr>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B4DCFA"/>
                      </a:solidFill>
                      <a:prstDash val="solid"/>
                      <a:round/>
                      <a:headEnd len="sm" w="sm" type="none"/>
                      <a:tailEnd len="sm" w="sm" type="none"/>
                    </a:lnT>
                    <a:lnB cap="flat" cmpd="sng" w="9525">
                      <a:solidFill>
                        <a:srgbClr val="B4DCFA"/>
                      </a:solidFill>
                      <a:prstDash val="solid"/>
                      <a:round/>
                      <a:headEnd len="sm" w="sm" type="none"/>
                      <a:tailEnd len="sm" w="sm" type="none"/>
                    </a:lnB>
                  </a:tcPr>
                </a:tc>
              </a:tr>
              <a:tr h="330650">
                <a:tc>
                  <a:txBody>
                    <a:bodyPr/>
                    <a:lstStyle/>
                    <a:p>
                      <a:pPr indent="0" lvl="0" marL="0" rtl="0" algn="l">
                        <a:spcBef>
                          <a:spcPts val="0"/>
                        </a:spcBef>
                        <a:spcAft>
                          <a:spcPts val="0"/>
                        </a:spcAft>
                        <a:buNone/>
                      </a:pPr>
                      <a:r>
                        <a:rPr b="1" lang="en" sz="1500">
                          <a:solidFill>
                            <a:srgbClr val="000050"/>
                          </a:solidFill>
                          <a:latin typeface="DM Sans"/>
                          <a:ea typeface="DM Sans"/>
                          <a:cs typeface="DM Sans"/>
                          <a:sym typeface="DM Sans"/>
                        </a:rPr>
                        <a:t>Column 01</a:t>
                      </a:r>
                      <a:endParaRPr sz="1200">
                        <a:solidFill>
                          <a:srgbClr val="000050"/>
                        </a:solidFill>
                        <a:latin typeface="DM Sans"/>
                        <a:ea typeface="DM Sans"/>
                        <a:cs typeface="DM Sans"/>
                        <a:sym typeface="DM Sans"/>
                      </a:endParaRPr>
                    </a:p>
                  </a:txBody>
                  <a:tcPr marT="45725" marB="45725" marR="45725" marL="45725">
                    <a:lnL cap="flat" cmpd="sng" w="9525">
                      <a:solidFill>
                        <a:srgbClr val="B4DCFA"/>
                      </a:solidFill>
                      <a:prstDash val="solid"/>
                      <a:round/>
                      <a:headEnd len="sm" w="sm" type="none"/>
                      <a:tailEnd len="sm" w="sm" type="none"/>
                    </a:lnL>
                    <a:lnR cap="flat" cmpd="sng" w="9525">
                      <a:solidFill>
                        <a:srgbClr val="B4DCFA"/>
                      </a:solidFill>
                      <a:prstDash val="solid"/>
                      <a:round/>
                      <a:headEnd len="sm" w="sm" type="none"/>
                      <a:tailEnd len="sm" w="sm" type="none"/>
                    </a:lnR>
                    <a:lnT cap="flat" cmpd="sng" w="9525">
                      <a:solidFill>
                        <a:srgbClr val="B4DCFA"/>
                      </a:solidFill>
                      <a:prstDash val="solid"/>
                      <a:round/>
                      <a:headEnd len="sm" w="sm" type="none"/>
                      <a:tailEnd len="sm" w="sm" type="none"/>
                    </a:lnT>
                    <a:lnB cap="flat" cmpd="sng" w="9525">
                      <a:solidFill>
                        <a:srgbClr val="B4DCFA"/>
                      </a:solidFill>
                      <a:prstDash val="solid"/>
                      <a:round/>
                      <a:headEnd len="sm" w="sm" type="none"/>
                      <a:tailEnd len="sm" w="sm" type="none"/>
                    </a:lnB>
                    <a:solidFill>
                      <a:srgbClr val="B4DCFA"/>
                    </a:solidFill>
                  </a:tcPr>
                </a:tc>
                <a:tc>
                  <a:txBody>
                    <a:bodyPr/>
                    <a:lstStyle/>
                    <a:p>
                      <a:pPr indent="0" lvl="0" marL="0" rtl="0" algn="l">
                        <a:spcBef>
                          <a:spcPts val="0"/>
                        </a:spcBef>
                        <a:spcAft>
                          <a:spcPts val="0"/>
                        </a:spcAft>
                        <a:buNone/>
                      </a:pPr>
                      <a:r>
                        <a:rPr b="1" lang="en" sz="1500">
                          <a:solidFill>
                            <a:srgbClr val="000050"/>
                          </a:solidFill>
                          <a:latin typeface="DM Sans"/>
                          <a:ea typeface="DM Sans"/>
                          <a:cs typeface="DM Sans"/>
                          <a:sym typeface="DM Sans"/>
                        </a:rPr>
                        <a:t>Column 01</a:t>
                      </a:r>
                      <a:endParaRPr sz="1200">
                        <a:solidFill>
                          <a:srgbClr val="000050"/>
                        </a:solidFill>
                        <a:latin typeface="DM Sans"/>
                        <a:ea typeface="DM Sans"/>
                        <a:cs typeface="DM Sans"/>
                        <a:sym typeface="DM Sans"/>
                      </a:endParaRPr>
                    </a:p>
                  </a:txBody>
                  <a:tcPr marT="45725" marB="45725" marR="45725" marL="45725">
                    <a:lnL cap="flat" cmpd="sng" w="9525">
                      <a:solidFill>
                        <a:srgbClr val="B4DCFA"/>
                      </a:solidFill>
                      <a:prstDash val="solid"/>
                      <a:round/>
                      <a:headEnd len="sm" w="sm" type="none"/>
                      <a:tailEnd len="sm" w="sm" type="none"/>
                    </a:lnL>
                    <a:lnR cap="flat" cmpd="sng" w="9525">
                      <a:solidFill>
                        <a:srgbClr val="B4DCFA"/>
                      </a:solidFill>
                      <a:prstDash val="solid"/>
                      <a:round/>
                      <a:headEnd len="sm" w="sm" type="none"/>
                      <a:tailEnd len="sm" w="sm" type="none"/>
                    </a:lnR>
                    <a:lnT cap="flat" cmpd="sng" w="9525">
                      <a:solidFill>
                        <a:srgbClr val="B4DCFA"/>
                      </a:solidFill>
                      <a:prstDash val="solid"/>
                      <a:round/>
                      <a:headEnd len="sm" w="sm" type="none"/>
                      <a:tailEnd len="sm" w="sm" type="none"/>
                    </a:lnT>
                    <a:lnB cap="flat" cmpd="sng" w="9525">
                      <a:solidFill>
                        <a:srgbClr val="B4DCFA"/>
                      </a:solidFill>
                      <a:prstDash val="solid"/>
                      <a:round/>
                      <a:headEnd len="sm" w="sm" type="none"/>
                      <a:tailEnd len="sm" w="sm" type="none"/>
                    </a:lnB>
                    <a:solidFill>
                      <a:srgbClr val="B4DCFA"/>
                    </a:solidFill>
                  </a:tcPr>
                </a:tc>
                <a:tc>
                  <a:txBody>
                    <a:bodyPr/>
                    <a:lstStyle/>
                    <a:p>
                      <a:pPr indent="0" lvl="0" marL="0" rtl="0" algn="l">
                        <a:spcBef>
                          <a:spcPts val="0"/>
                        </a:spcBef>
                        <a:spcAft>
                          <a:spcPts val="0"/>
                        </a:spcAft>
                        <a:buNone/>
                      </a:pPr>
                      <a:r>
                        <a:rPr b="1" lang="en" sz="1500">
                          <a:solidFill>
                            <a:srgbClr val="000050"/>
                          </a:solidFill>
                          <a:latin typeface="DM Sans"/>
                          <a:ea typeface="DM Sans"/>
                          <a:cs typeface="DM Sans"/>
                          <a:sym typeface="DM Sans"/>
                        </a:rPr>
                        <a:t>Column 01</a:t>
                      </a:r>
                      <a:endParaRPr sz="1200">
                        <a:solidFill>
                          <a:srgbClr val="000050"/>
                        </a:solidFill>
                        <a:latin typeface="DM Sans"/>
                        <a:ea typeface="DM Sans"/>
                        <a:cs typeface="DM Sans"/>
                        <a:sym typeface="DM Sans"/>
                      </a:endParaRPr>
                    </a:p>
                  </a:txBody>
                  <a:tcPr marT="45725" marB="45725" marR="45725" marL="45725">
                    <a:lnL cap="flat" cmpd="sng" w="9525">
                      <a:solidFill>
                        <a:srgbClr val="B4DCFA"/>
                      </a:solidFill>
                      <a:prstDash val="solid"/>
                      <a:round/>
                      <a:headEnd len="sm" w="sm" type="none"/>
                      <a:tailEnd len="sm" w="sm" type="none"/>
                    </a:lnL>
                    <a:lnR cap="flat" cmpd="sng" w="9525">
                      <a:solidFill>
                        <a:srgbClr val="B4DCFA"/>
                      </a:solidFill>
                      <a:prstDash val="solid"/>
                      <a:round/>
                      <a:headEnd len="sm" w="sm" type="none"/>
                      <a:tailEnd len="sm" w="sm" type="none"/>
                    </a:lnR>
                    <a:lnT cap="flat" cmpd="sng" w="9525">
                      <a:solidFill>
                        <a:srgbClr val="B4DCFA"/>
                      </a:solidFill>
                      <a:prstDash val="solid"/>
                      <a:round/>
                      <a:headEnd len="sm" w="sm" type="none"/>
                      <a:tailEnd len="sm" w="sm" type="none"/>
                    </a:lnT>
                    <a:lnB cap="flat" cmpd="sng" w="9525">
                      <a:solidFill>
                        <a:srgbClr val="B4DCFA"/>
                      </a:solidFill>
                      <a:prstDash val="solid"/>
                      <a:round/>
                      <a:headEnd len="sm" w="sm" type="none"/>
                      <a:tailEnd len="sm" w="sm" type="none"/>
                    </a:lnB>
                    <a:solidFill>
                      <a:srgbClr val="B4DCFA"/>
                    </a:solidFill>
                  </a:tcPr>
                </a:tc>
                <a:tc>
                  <a:txBody>
                    <a:bodyPr/>
                    <a:lstStyle/>
                    <a:p>
                      <a:pPr indent="0" lvl="0" marL="0" rtl="0" algn="l">
                        <a:spcBef>
                          <a:spcPts val="0"/>
                        </a:spcBef>
                        <a:spcAft>
                          <a:spcPts val="0"/>
                        </a:spcAft>
                        <a:buNone/>
                      </a:pPr>
                      <a:r>
                        <a:rPr b="1" lang="en" sz="1500">
                          <a:solidFill>
                            <a:srgbClr val="000050"/>
                          </a:solidFill>
                          <a:latin typeface="DM Sans"/>
                          <a:ea typeface="DM Sans"/>
                          <a:cs typeface="DM Sans"/>
                          <a:sym typeface="DM Sans"/>
                        </a:rPr>
                        <a:t>Column 01</a:t>
                      </a:r>
                      <a:endParaRPr sz="1200">
                        <a:solidFill>
                          <a:srgbClr val="000050"/>
                        </a:solidFill>
                        <a:latin typeface="DM Sans"/>
                        <a:ea typeface="DM Sans"/>
                        <a:cs typeface="DM Sans"/>
                        <a:sym typeface="DM Sans"/>
                      </a:endParaRPr>
                    </a:p>
                  </a:txBody>
                  <a:tcPr marT="45725" marB="45725" marR="45725" marL="45725">
                    <a:lnL cap="flat" cmpd="sng" w="9525">
                      <a:solidFill>
                        <a:srgbClr val="B4DCFA"/>
                      </a:solidFill>
                      <a:prstDash val="solid"/>
                      <a:round/>
                      <a:headEnd len="sm" w="sm" type="none"/>
                      <a:tailEnd len="sm" w="sm" type="none"/>
                    </a:lnL>
                    <a:lnR cap="flat" cmpd="sng" w="9525">
                      <a:solidFill>
                        <a:srgbClr val="B4DCFA"/>
                      </a:solidFill>
                      <a:prstDash val="solid"/>
                      <a:round/>
                      <a:headEnd len="sm" w="sm" type="none"/>
                      <a:tailEnd len="sm" w="sm" type="none"/>
                    </a:lnR>
                    <a:lnT cap="flat" cmpd="sng" w="9525">
                      <a:solidFill>
                        <a:srgbClr val="B4DCFA"/>
                      </a:solidFill>
                      <a:prstDash val="solid"/>
                      <a:round/>
                      <a:headEnd len="sm" w="sm" type="none"/>
                      <a:tailEnd len="sm" w="sm" type="none"/>
                    </a:lnT>
                    <a:lnB cap="flat" cmpd="sng" w="9525">
                      <a:solidFill>
                        <a:srgbClr val="B4DCFA"/>
                      </a:solidFill>
                      <a:prstDash val="solid"/>
                      <a:round/>
                      <a:headEnd len="sm" w="sm" type="none"/>
                      <a:tailEnd len="sm" w="sm" type="none"/>
                    </a:lnB>
                    <a:solidFill>
                      <a:srgbClr val="B4DCFA"/>
                    </a:solidFill>
                  </a:tcPr>
                </a:tc>
              </a:tr>
              <a:tr h="1389425">
                <a:tc>
                  <a:txBody>
                    <a:bodyPr/>
                    <a:lstStyle/>
                    <a:p>
                      <a:pPr indent="0" lvl="0" marL="0" rtl="0" algn="l">
                        <a:spcBef>
                          <a:spcPts val="0"/>
                        </a:spcBef>
                        <a:spcAft>
                          <a:spcPts val="0"/>
                        </a:spcAft>
                        <a:buClr>
                          <a:schemeClr val="dk1"/>
                        </a:buClr>
                        <a:buSzPts val="600"/>
                        <a:buFont typeface="Arial"/>
                        <a:buNone/>
                      </a:pPr>
                      <a:r>
                        <a:rPr lang="en" sz="900">
                          <a:solidFill>
                            <a:srgbClr val="000050"/>
                          </a:solidFill>
                          <a:latin typeface="DM Sans"/>
                          <a:ea typeface="DM Sans"/>
                          <a:cs typeface="DM Sans"/>
                          <a:sym typeface="DM Sans"/>
                        </a:rPr>
                        <a:t>Write here the description of this column. </a:t>
                      </a:r>
                      <a:endParaRPr sz="900">
                        <a:solidFill>
                          <a:srgbClr val="000050"/>
                        </a:solidFill>
                        <a:latin typeface="DM Sans"/>
                        <a:ea typeface="DM Sans"/>
                        <a:cs typeface="DM Sans"/>
                        <a:sym typeface="DM Sans"/>
                      </a:endParaRPr>
                    </a:p>
                    <a:p>
                      <a:pPr indent="0" lvl="0" marL="0" rtl="0" algn="l">
                        <a:spcBef>
                          <a:spcPts val="0"/>
                        </a:spcBef>
                        <a:spcAft>
                          <a:spcPts val="0"/>
                        </a:spcAft>
                        <a:buNone/>
                      </a:pPr>
                      <a:r>
                        <a:t/>
                      </a:r>
                      <a:endParaRPr b="1" sz="900">
                        <a:solidFill>
                          <a:srgbClr val="FFFFFF"/>
                        </a:solidFill>
                        <a:latin typeface="DM Sans"/>
                        <a:ea typeface="DM Sans"/>
                        <a:cs typeface="DM Sans"/>
                        <a:sym typeface="DM Sans"/>
                      </a:endParaRPr>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B4DCFA"/>
                      </a:solidFill>
                      <a:prstDash val="solid"/>
                      <a:round/>
                      <a:headEnd len="sm" w="sm" type="none"/>
                      <a:tailEnd len="sm" w="sm" type="none"/>
                    </a:lnT>
                    <a:lnB cap="flat" cmpd="sng" w="9525">
                      <a:solidFill>
                        <a:srgbClr val="FA5A5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Clr>
                          <a:schemeClr val="dk1"/>
                        </a:buClr>
                        <a:buSzPts val="600"/>
                        <a:buFont typeface="Arial"/>
                        <a:buNone/>
                      </a:pPr>
                      <a:r>
                        <a:rPr lang="en" sz="900">
                          <a:solidFill>
                            <a:srgbClr val="000050"/>
                          </a:solidFill>
                          <a:latin typeface="DM Sans"/>
                          <a:ea typeface="DM Sans"/>
                          <a:cs typeface="DM Sans"/>
                          <a:sym typeface="DM Sans"/>
                        </a:rPr>
                        <a:t>Write here the description of this column. </a:t>
                      </a:r>
                      <a:endParaRPr sz="900">
                        <a:solidFill>
                          <a:srgbClr val="000050"/>
                        </a:solidFill>
                        <a:latin typeface="DM Sans"/>
                        <a:ea typeface="DM Sans"/>
                        <a:cs typeface="DM Sans"/>
                        <a:sym typeface="DM Sans"/>
                      </a:endParaRPr>
                    </a:p>
                    <a:p>
                      <a:pPr indent="0" lvl="0" marL="0" rtl="0" algn="l">
                        <a:spcBef>
                          <a:spcPts val="0"/>
                        </a:spcBef>
                        <a:spcAft>
                          <a:spcPts val="0"/>
                        </a:spcAft>
                        <a:buNone/>
                      </a:pPr>
                      <a:r>
                        <a:t/>
                      </a:r>
                      <a:endParaRPr b="1" sz="900">
                        <a:solidFill>
                          <a:srgbClr val="FFFFFF"/>
                        </a:solidFill>
                        <a:latin typeface="DM Sans"/>
                        <a:ea typeface="DM Sans"/>
                        <a:cs typeface="DM Sans"/>
                        <a:sym typeface="DM Sans"/>
                      </a:endParaRPr>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B4DCFA"/>
                      </a:solidFill>
                      <a:prstDash val="solid"/>
                      <a:round/>
                      <a:headEnd len="sm" w="sm" type="none"/>
                      <a:tailEnd len="sm" w="sm" type="none"/>
                    </a:lnT>
                    <a:lnB cap="flat" cmpd="sng" w="9525">
                      <a:solidFill>
                        <a:srgbClr val="FA5A5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Clr>
                          <a:schemeClr val="dk1"/>
                        </a:buClr>
                        <a:buSzPts val="600"/>
                        <a:buFont typeface="Arial"/>
                        <a:buNone/>
                      </a:pPr>
                      <a:r>
                        <a:rPr lang="en" sz="900">
                          <a:solidFill>
                            <a:srgbClr val="000050"/>
                          </a:solidFill>
                          <a:latin typeface="DM Sans"/>
                          <a:ea typeface="DM Sans"/>
                          <a:cs typeface="DM Sans"/>
                          <a:sym typeface="DM Sans"/>
                        </a:rPr>
                        <a:t>Write here the description of this column. </a:t>
                      </a:r>
                      <a:endParaRPr sz="900">
                        <a:solidFill>
                          <a:srgbClr val="000050"/>
                        </a:solidFill>
                        <a:latin typeface="DM Sans"/>
                        <a:ea typeface="DM Sans"/>
                        <a:cs typeface="DM Sans"/>
                        <a:sym typeface="DM Sans"/>
                      </a:endParaRPr>
                    </a:p>
                    <a:p>
                      <a:pPr indent="0" lvl="0" marL="0" rtl="0" algn="l">
                        <a:spcBef>
                          <a:spcPts val="0"/>
                        </a:spcBef>
                        <a:spcAft>
                          <a:spcPts val="0"/>
                        </a:spcAft>
                        <a:buNone/>
                      </a:pPr>
                      <a:r>
                        <a:t/>
                      </a:r>
                      <a:endParaRPr b="1" sz="900">
                        <a:solidFill>
                          <a:srgbClr val="FFFFFF"/>
                        </a:solidFill>
                        <a:latin typeface="DM Sans"/>
                        <a:ea typeface="DM Sans"/>
                        <a:cs typeface="DM Sans"/>
                        <a:sym typeface="DM Sans"/>
                      </a:endParaRPr>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B4DCFA"/>
                      </a:solidFill>
                      <a:prstDash val="solid"/>
                      <a:round/>
                      <a:headEnd len="sm" w="sm" type="none"/>
                      <a:tailEnd len="sm" w="sm" type="none"/>
                    </a:lnT>
                    <a:lnB cap="flat" cmpd="sng" w="9525">
                      <a:solidFill>
                        <a:srgbClr val="FA5A5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Clr>
                          <a:schemeClr val="dk1"/>
                        </a:buClr>
                        <a:buSzPts val="600"/>
                        <a:buFont typeface="Arial"/>
                        <a:buNone/>
                      </a:pPr>
                      <a:r>
                        <a:rPr lang="en" sz="900">
                          <a:solidFill>
                            <a:srgbClr val="000050"/>
                          </a:solidFill>
                          <a:latin typeface="DM Sans"/>
                          <a:ea typeface="DM Sans"/>
                          <a:cs typeface="DM Sans"/>
                          <a:sym typeface="DM Sans"/>
                        </a:rPr>
                        <a:t>Write here the description of this column. </a:t>
                      </a:r>
                      <a:endParaRPr sz="900">
                        <a:solidFill>
                          <a:srgbClr val="000050"/>
                        </a:solidFill>
                        <a:latin typeface="DM Sans"/>
                        <a:ea typeface="DM Sans"/>
                        <a:cs typeface="DM Sans"/>
                        <a:sym typeface="DM Sans"/>
                      </a:endParaRPr>
                    </a:p>
                    <a:p>
                      <a:pPr indent="0" lvl="0" marL="0" rtl="0" algn="l">
                        <a:spcBef>
                          <a:spcPts val="0"/>
                        </a:spcBef>
                        <a:spcAft>
                          <a:spcPts val="0"/>
                        </a:spcAft>
                        <a:buNone/>
                      </a:pPr>
                      <a:r>
                        <a:t/>
                      </a:r>
                      <a:endParaRPr b="1" sz="900">
                        <a:solidFill>
                          <a:srgbClr val="FFFFFF"/>
                        </a:solidFill>
                        <a:latin typeface="DM Sans"/>
                        <a:ea typeface="DM Sans"/>
                        <a:cs typeface="DM Sans"/>
                        <a:sym typeface="DM Sans"/>
                      </a:endParaRPr>
                    </a:p>
                  </a:txBody>
                  <a:tcPr marT="45725" marB="45725" marR="45725" marL="45725">
                    <a:lnL cap="flat" cmpd="sng" w="9525">
                      <a:solidFill>
                        <a:srgbClr val="FA5A50"/>
                      </a:solidFill>
                      <a:prstDash val="solid"/>
                      <a:round/>
                      <a:headEnd len="sm" w="sm" type="none"/>
                      <a:tailEnd len="sm" w="sm" type="none"/>
                    </a:lnL>
                    <a:lnR cap="flat" cmpd="sng" w="9525">
                      <a:solidFill>
                        <a:srgbClr val="FA5A50"/>
                      </a:solidFill>
                      <a:prstDash val="solid"/>
                      <a:round/>
                      <a:headEnd len="sm" w="sm" type="none"/>
                      <a:tailEnd len="sm" w="sm" type="none"/>
                    </a:lnR>
                    <a:lnT cap="flat" cmpd="sng" w="9525">
                      <a:solidFill>
                        <a:srgbClr val="B4DCFA"/>
                      </a:solidFill>
                      <a:prstDash val="solid"/>
                      <a:round/>
                      <a:headEnd len="sm" w="sm" type="none"/>
                      <a:tailEnd len="sm" w="sm" type="none"/>
                    </a:lnT>
                    <a:lnB cap="flat" cmpd="sng" w="9525">
                      <a:solidFill>
                        <a:srgbClr val="FA5A50"/>
                      </a:solidFill>
                      <a:prstDash val="solid"/>
                      <a:round/>
                      <a:headEnd len="sm" w="sm" type="none"/>
                      <a:tailEnd len="sm" w="sm" type="none"/>
                    </a:lnB>
                    <a:solidFill>
                      <a:srgbClr val="FFFFFF"/>
                    </a:solidFill>
                  </a:tcPr>
                </a:tc>
              </a:tr>
            </a:tbl>
          </a:graphicData>
        </a:graphic>
      </p:graphicFrame>
      <p:sp>
        <p:nvSpPr>
          <p:cNvPr id="1752" name="Google Shape;1752;p90"/>
          <p:cNvSpPr txBox="1"/>
          <p:nvPr/>
        </p:nvSpPr>
        <p:spPr>
          <a:xfrm>
            <a:off x="457200" y="475650"/>
            <a:ext cx="4000500" cy="4617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a:t>
            </a:r>
            <a:r>
              <a:rPr lang="en" sz="2400">
                <a:solidFill>
                  <a:srgbClr val="000050"/>
                </a:solidFill>
                <a:latin typeface="DM Sans ExtraBold"/>
                <a:ea typeface="DM Sans ExtraBold"/>
                <a:cs typeface="DM Sans ExtraBold"/>
                <a:sym typeface="DM Sans ExtraBold"/>
              </a:rPr>
              <a:t> </a:t>
            </a:r>
            <a:endParaRPr sz="1800">
              <a:solidFill>
                <a:srgbClr val="000050"/>
              </a:solidFill>
              <a:latin typeface="DM Sans"/>
              <a:ea typeface="DM Sans"/>
              <a:cs typeface="DM Sans"/>
              <a:sym typeface="DM Sans"/>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6" name="Shape 1756"/>
        <p:cNvGrpSpPr/>
        <p:nvPr/>
      </p:nvGrpSpPr>
      <p:grpSpPr>
        <a:xfrm>
          <a:off x="0" y="0"/>
          <a:ext cx="0" cy="0"/>
          <a:chOff x="0" y="0"/>
          <a:chExt cx="0" cy="0"/>
        </a:xfrm>
      </p:grpSpPr>
      <p:sp>
        <p:nvSpPr>
          <p:cNvPr id="1757" name="Google Shape;1757;p91"/>
          <p:cNvSpPr txBox="1"/>
          <p:nvPr/>
        </p:nvSpPr>
        <p:spPr>
          <a:xfrm>
            <a:off x="457200" y="475650"/>
            <a:ext cx="4000500" cy="4617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690037"/>
                </a:solidFill>
                <a:latin typeface="DM Sans ExtraBold"/>
                <a:ea typeface="DM Sans ExtraBold"/>
                <a:cs typeface="DM Sans ExtraBold"/>
                <a:sym typeface="DM Sans ExtraBold"/>
              </a:rPr>
              <a:t>Insert here your title. </a:t>
            </a:r>
            <a:endParaRPr sz="1800">
              <a:solidFill>
                <a:srgbClr val="690037"/>
              </a:solidFill>
              <a:latin typeface="DM Sans"/>
              <a:ea typeface="DM Sans"/>
              <a:cs typeface="DM Sans"/>
              <a:sym typeface="DM Sans"/>
            </a:endParaRPr>
          </a:p>
        </p:txBody>
      </p:sp>
      <p:graphicFrame>
        <p:nvGraphicFramePr>
          <p:cNvPr id="1758" name="Google Shape;1758;p91"/>
          <p:cNvGraphicFramePr/>
          <p:nvPr/>
        </p:nvGraphicFramePr>
        <p:xfrm>
          <a:off x="476250" y="1165950"/>
          <a:ext cx="3000000" cy="3000000"/>
        </p:xfrm>
        <a:graphic>
          <a:graphicData uri="http://schemas.openxmlformats.org/drawingml/2006/table">
            <a:tbl>
              <a:tblPr>
                <a:noFill/>
                <a:tableStyleId>{9FAE41F2-1DCC-49B2-B1C6-65B10B8CEDD2}</a:tableStyleId>
              </a:tblPr>
              <a:tblGrid>
                <a:gridCol w="1990725"/>
                <a:gridCol w="2105025"/>
                <a:gridCol w="2114550"/>
                <a:gridCol w="1981200"/>
              </a:tblGrid>
              <a:tr h="822950">
                <a:tc>
                  <a:txBody>
                    <a:bodyPr/>
                    <a:lstStyle/>
                    <a:p>
                      <a:pPr indent="0" lvl="0" marL="0" rtl="0" algn="l">
                        <a:spcBef>
                          <a:spcPts val="0"/>
                        </a:spcBef>
                        <a:spcAft>
                          <a:spcPts val="0"/>
                        </a:spcAft>
                        <a:buNone/>
                      </a:pPr>
                      <a:r>
                        <a:rPr b="1" lang="en" sz="1500">
                          <a:solidFill>
                            <a:srgbClr val="690037"/>
                          </a:solidFill>
                          <a:latin typeface="DM Sans"/>
                          <a:ea typeface="DM Sans"/>
                          <a:cs typeface="DM Sans"/>
                          <a:sym typeface="DM Sans"/>
                        </a:rPr>
                        <a:t>Column 01</a:t>
                      </a:r>
                      <a:endParaRPr b="1" sz="1500">
                        <a:solidFill>
                          <a:srgbClr val="690037"/>
                        </a:solidFill>
                        <a:latin typeface="DM Sans"/>
                        <a:ea typeface="DM Sans"/>
                        <a:cs typeface="DM Sans"/>
                        <a:sym typeface="DM Sans"/>
                      </a:endParaRPr>
                    </a:p>
                    <a:p>
                      <a:pPr indent="0" lvl="0" marL="0" rtl="0" algn="l">
                        <a:spcBef>
                          <a:spcPts val="0"/>
                        </a:spcBef>
                        <a:spcAft>
                          <a:spcPts val="0"/>
                        </a:spcAft>
                        <a:buNone/>
                      </a:pPr>
                      <a:r>
                        <a:rPr lang="en" sz="900">
                          <a:solidFill>
                            <a:srgbClr val="000050"/>
                          </a:solidFill>
                          <a:latin typeface="DM Sans"/>
                          <a:ea typeface="DM Sans"/>
                          <a:cs typeface="DM Sans"/>
                          <a:sym typeface="DM Sans"/>
                        </a:rPr>
                        <a:t>Write here the description</a:t>
                      </a:r>
                      <a:endParaRPr b="1" sz="900">
                        <a:solidFill>
                          <a:srgbClr val="690037"/>
                        </a:solidFill>
                        <a:latin typeface="DM Sans"/>
                        <a:ea typeface="DM Sans"/>
                        <a:cs typeface="DM Sans"/>
                        <a:sym typeface="DM Sans"/>
                      </a:endParaRPr>
                    </a:p>
                  </a:txBody>
                  <a:tcPr marT="45725" marB="45725" marR="45725" marL="45725">
                    <a:lnL cap="flat" cmpd="sng" w="9525">
                      <a:solidFill>
                        <a:srgbClr val="FFFFFF"/>
                      </a:solidFill>
                      <a:prstDash val="solid"/>
                      <a:round/>
                      <a:headEnd len="sm" w="sm" type="none"/>
                      <a:tailEnd len="sm" w="sm" type="none"/>
                    </a:lnL>
                    <a:lnR cap="flat" cmpd="sng" w="9525">
                      <a:solidFill>
                        <a:srgbClr val="FAB9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AB9FF"/>
                    </a:solidFill>
                  </a:tcPr>
                </a:tc>
                <a:tc>
                  <a:txBody>
                    <a:bodyPr/>
                    <a:lstStyle/>
                    <a:p>
                      <a:pPr indent="0" lvl="0" marL="0" rtl="0" algn="l">
                        <a:spcBef>
                          <a:spcPts val="0"/>
                        </a:spcBef>
                        <a:spcAft>
                          <a:spcPts val="0"/>
                        </a:spcAft>
                        <a:buClr>
                          <a:schemeClr val="dk1"/>
                        </a:buClr>
                        <a:buSzPts val="600"/>
                        <a:buFont typeface="Arial"/>
                        <a:buNone/>
                      </a:pPr>
                      <a:r>
                        <a:rPr lang="en" sz="900">
                          <a:solidFill>
                            <a:srgbClr val="000050"/>
                          </a:solidFill>
                          <a:latin typeface="DM Sans"/>
                          <a:ea typeface="DM Sans"/>
                          <a:cs typeface="DM Sans"/>
                          <a:sym typeface="DM Sans"/>
                        </a:rPr>
                        <a:t>Write here the description of this column. </a:t>
                      </a:r>
                      <a:endParaRPr sz="900"/>
                    </a:p>
                  </a:txBody>
                  <a:tcPr marT="45725" marB="45725" marR="45725" marL="45725">
                    <a:lnL cap="flat" cmpd="sng" w="9525">
                      <a:solidFill>
                        <a:srgbClr val="FAB9FF"/>
                      </a:solidFill>
                      <a:prstDash val="solid"/>
                      <a:round/>
                      <a:headEnd len="sm" w="sm" type="none"/>
                      <a:tailEnd len="sm" w="sm" type="none"/>
                    </a:lnL>
                    <a:lnR cap="flat" cmpd="sng" w="9525">
                      <a:solidFill>
                        <a:srgbClr val="FAB9FF"/>
                      </a:solidFill>
                      <a:prstDash val="solid"/>
                      <a:round/>
                      <a:headEnd len="sm" w="sm" type="none"/>
                      <a:tailEnd len="sm" w="sm" type="none"/>
                    </a:lnR>
                    <a:lnT cap="flat" cmpd="sng" w="9525">
                      <a:solidFill>
                        <a:srgbClr val="FAB9FF"/>
                      </a:solidFill>
                      <a:prstDash val="solid"/>
                      <a:round/>
                      <a:headEnd len="sm" w="sm" type="none"/>
                      <a:tailEnd len="sm" w="sm" type="none"/>
                    </a:lnT>
                    <a:lnB cap="flat" cmpd="sng" w="9525">
                      <a:solidFill>
                        <a:srgbClr val="FAB9FF"/>
                      </a:solidFill>
                      <a:prstDash val="solid"/>
                      <a:round/>
                      <a:headEnd len="sm" w="sm" type="none"/>
                      <a:tailEnd len="sm" w="sm" type="none"/>
                    </a:lnB>
                  </a:tcPr>
                </a:tc>
                <a:tc>
                  <a:txBody>
                    <a:bodyPr/>
                    <a:lstStyle/>
                    <a:p>
                      <a:pPr indent="0" lvl="0" marL="0" rtl="0" algn="l">
                        <a:spcBef>
                          <a:spcPts val="0"/>
                        </a:spcBef>
                        <a:spcAft>
                          <a:spcPts val="0"/>
                        </a:spcAft>
                        <a:buNone/>
                      </a:pPr>
                      <a:r>
                        <a:rPr b="1" lang="en" sz="1500">
                          <a:solidFill>
                            <a:srgbClr val="690037"/>
                          </a:solidFill>
                          <a:latin typeface="DM Sans"/>
                          <a:ea typeface="DM Sans"/>
                          <a:cs typeface="DM Sans"/>
                          <a:sym typeface="DM Sans"/>
                        </a:rPr>
                        <a:t>Column 01</a:t>
                      </a:r>
                      <a:endParaRPr b="1" sz="1500">
                        <a:solidFill>
                          <a:srgbClr val="690037"/>
                        </a:solidFill>
                        <a:latin typeface="DM Sans"/>
                        <a:ea typeface="DM Sans"/>
                        <a:cs typeface="DM Sans"/>
                        <a:sym typeface="DM Sans"/>
                      </a:endParaRPr>
                    </a:p>
                    <a:p>
                      <a:pPr indent="0" lvl="0" marL="0" rtl="0" algn="l">
                        <a:spcBef>
                          <a:spcPts val="0"/>
                        </a:spcBef>
                        <a:spcAft>
                          <a:spcPts val="0"/>
                        </a:spcAft>
                        <a:buNone/>
                      </a:pPr>
                      <a:r>
                        <a:rPr lang="en" sz="900">
                          <a:solidFill>
                            <a:srgbClr val="000050"/>
                          </a:solidFill>
                          <a:latin typeface="DM Sans"/>
                          <a:ea typeface="DM Sans"/>
                          <a:cs typeface="DM Sans"/>
                          <a:sym typeface="DM Sans"/>
                        </a:rPr>
                        <a:t>Write here the description</a:t>
                      </a:r>
                      <a:endParaRPr b="1" sz="900">
                        <a:solidFill>
                          <a:srgbClr val="690037"/>
                        </a:solidFill>
                        <a:latin typeface="DM Sans"/>
                        <a:ea typeface="DM Sans"/>
                        <a:cs typeface="DM Sans"/>
                        <a:sym typeface="DM Sans"/>
                      </a:endParaRPr>
                    </a:p>
                  </a:txBody>
                  <a:tcPr marT="45725" marB="45725" marR="45725" marL="45725">
                    <a:lnL cap="flat" cmpd="sng" w="9525">
                      <a:solidFill>
                        <a:srgbClr val="FAB9FF"/>
                      </a:solidFill>
                      <a:prstDash val="solid"/>
                      <a:round/>
                      <a:headEnd len="sm" w="sm" type="none"/>
                      <a:tailEnd len="sm" w="sm" type="none"/>
                    </a:lnL>
                    <a:lnR cap="flat" cmpd="sng" w="9525">
                      <a:solidFill>
                        <a:srgbClr val="FAB9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AB9FF"/>
                    </a:solidFill>
                  </a:tcPr>
                </a:tc>
                <a:tc>
                  <a:txBody>
                    <a:bodyPr/>
                    <a:lstStyle/>
                    <a:p>
                      <a:pPr indent="0" lvl="0" marL="0" rtl="0" algn="l">
                        <a:spcBef>
                          <a:spcPts val="0"/>
                        </a:spcBef>
                        <a:spcAft>
                          <a:spcPts val="0"/>
                        </a:spcAft>
                        <a:buClr>
                          <a:schemeClr val="dk1"/>
                        </a:buClr>
                        <a:buSzPts val="600"/>
                        <a:buFont typeface="Arial"/>
                        <a:buNone/>
                      </a:pPr>
                      <a:r>
                        <a:rPr lang="en" sz="900">
                          <a:solidFill>
                            <a:srgbClr val="000050"/>
                          </a:solidFill>
                          <a:latin typeface="DM Sans"/>
                          <a:ea typeface="DM Sans"/>
                          <a:cs typeface="DM Sans"/>
                          <a:sym typeface="DM Sans"/>
                        </a:rPr>
                        <a:t>Write here the description of this column. </a:t>
                      </a:r>
                      <a:endParaRPr sz="900"/>
                    </a:p>
                  </a:txBody>
                  <a:tcPr marT="45725" marB="45725" marR="45725" marL="45725">
                    <a:lnL cap="flat" cmpd="sng" w="9525">
                      <a:solidFill>
                        <a:srgbClr val="FAB9FF"/>
                      </a:solidFill>
                      <a:prstDash val="solid"/>
                      <a:round/>
                      <a:headEnd len="sm" w="sm" type="none"/>
                      <a:tailEnd len="sm" w="sm" type="none"/>
                    </a:lnL>
                    <a:lnR cap="flat" cmpd="sng" w="9525">
                      <a:solidFill>
                        <a:srgbClr val="FAB9FF"/>
                      </a:solidFill>
                      <a:prstDash val="solid"/>
                      <a:round/>
                      <a:headEnd len="sm" w="sm" type="none"/>
                      <a:tailEnd len="sm" w="sm" type="none"/>
                    </a:lnR>
                    <a:lnT cap="flat" cmpd="sng" w="9525">
                      <a:solidFill>
                        <a:srgbClr val="FAB9FF"/>
                      </a:solidFill>
                      <a:prstDash val="solid"/>
                      <a:round/>
                      <a:headEnd len="sm" w="sm" type="none"/>
                      <a:tailEnd len="sm" w="sm" type="none"/>
                    </a:lnT>
                    <a:lnB cap="flat" cmpd="sng" w="9525">
                      <a:solidFill>
                        <a:srgbClr val="FAB9FF"/>
                      </a:solidFill>
                      <a:prstDash val="solid"/>
                      <a:round/>
                      <a:headEnd len="sm" w="sm" type="none"/>
                      <a:tailEnd len="sm" w="sm" type="none"/>
                    </a:lnB>
                  </a:tcPr>
                </a:tc>
              </a:tr>
              <a:tr h="822950">
                <a:tc>
                  <a:txBody>
                    <a:bodyPr/>
                    <a:lstStyle/>
                    <a:p>
                      <a:pPr indent="0" lvl="0" marL="0" rtl="0" algn="l">
                        <a:spcBef>
                          <a:spcPts val="0"/>
                        </a:spcBef>
                        <a:spcAft>
                          <a:spcPts val="0"/>
                        </a:spcAft>
                        <a:buNone/>
                      </a:pPr>
                      <a:r>
                        <a:rPr b="1" lang="en" sz="1500">
                          <a:solidFill>
                            <a:srgbClr val="690037"/>
                          </a:solidFill>
                          <a:latin typeface="DM Sans"/>
                          <a:ea typeface="DM Sans"/>
                          <a:cs typeface="DM Sans"/>
                          <a:sym typeface="DM Sans"/>
                        </a:rPr>
                        <a:t>Column 01</a:t>
                      </a:r>
                      <a:endParaRPr b="1" sz="1500">
                        <a:solidFill>
                          <a:srgbClr val="690037"/>
                        </a:solidFill>
                        <a:latin typeface="DM Sans"/>
                        <a:ea typeface="DM Sans"/>
                        <a:cs typeface="DM Sans"/>
                        <a:sym typeface="DM Sans"/>
                      </a:endParaRPr>
                    </a:p>
                    <a:p>
                      <a:pPr indent="0" lvl="0" marL="0" rtl="0" algn="l">
                        <a:spcBef>
                          <a:spcPts val="0"/>
                        </a:spcBef>
                        <a:spcAft>
                          <a:spcPts val="0"/>
                        </a:spcAft>
                        <a:buNone/>
                      </a:pPr>
                      <a:r>
                        <a:rPr lang="en" sz="900">
                          <a:solidFill>
                            <a:srgbClr val="000050"/>
                          </a:solidFill>
                          <a:latin typeface="DM Sans"/>
                          <a:ea typeface="DM Sans"/>
                          <a:cs typeface="DM Sans"/>
                          <a:sym typeface="DM Sans"/>
                        </a:rPr>
                        <a:t>Write here the description </a:t>
                      </a:r>
                      <a:endParaRPr b="1" sz="900">
                        <a:solidFill>
                          <a:srgbClr val="690037"/>
                        </a:solidFill>
                        <a:latin typeface="DM Sans"/>
                        <a:ea typeface="DM Sans"/>
                        <a:cs typeface="DM Sans"/>
                        <a:sym typeface="DM Sans"/>
                      </a:endParaRPr>
                    </a:p>
                  </a:txBody>
                  <a:tcPr marT="45725" marB="45725" marR="45725" marL="45725">
                    <a:lnL cap="flat" cmpd="sng" w="9525">
                      <a:solidFill>
                        <a:srgbClr val="FFFFFF"/>
                      </a:solidFill>
                      <a:prstDash val="solid"/>
                      <a:round/>
                      <a:headEnd len="sm" w="sm" type="none"/>
                      <a:tailEnd len="sm" w="sm" type="none"/>
                    </a:lnL>
                    <a:lnR cap="flat" cmpd="sng" w="9525">
                      <a:solidFill>
                        <a:srgbClr val="FAB9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AB9FF"/>
                    </a:solidFill>
                  </a:tcPr>
                </a:tc>
                <a:tc>
                  <a:txBody>
                    <a:bodyPr/>
                    <a:lstStyle/>
                    <a:p>
                      <a:pPr indent="0" lvl="0" marL="0" rtl="0" algn="l">
                        <a:spcBef>
                          <a:spcPts val="0"/>
                        </a:spcBef>
                        <a:spcAft>
                          <a:spcPts val="0"/>
                        </a:spcAft>
                        <a:buClr>
                          <a:schemeClr val="dk1"/>
                        </a:buClr>
                        <a:buSzPts val="600"/>
                        <a:buFont typeface="Arial"/>
                        <a:buNone/>
                      </a:pPr>
                      <a:r>
                        <a:rPr lang="en" sz="900">
                          <a:solidFill>
                            <a:srgbClr val="000050"/>
                          </a:solidFill>
                          <a:latin typeface="DM Sans"/>
                          <a:ea typeface="DM Sans"/>
                          <a:cs typeface="DM Sans"/>
                          <a:sym typeface="DM Sans"/>
                        </a:rPr>
                        <a:t>Write here the description of this column. </a:t>
                      </a:r>
                      <a:endParaRPr sz="900"/>
                    </a:p>
                  </a:txBody>
                  <a:tcPr marT="45725" marB="45725" marR="45725" marL="45725">
                    <a:lnL cap="flat" cmpd="sng" w="9525">
                      <a:solidFill>
                        <a:srgbClr val="FAB9FF"/>
                      </a:solidFill>
                      <a:prstDash val="solid"/>
                      <a:round/>
                      <a:headEnd len="sm" w="sm" type="none"/>
                      <a:tailEnd len="sm" w="sm" type="none"/>
                    </a:lnL>
                    <a:lnR cap="flat" cmpd="sng" w="9525">
                      <a:solidFill>
                        <a:srgbClr val="FAB9FF"/>
                      </a:solidFill>
                      <a:prstDash val="solid"/>
                      <a:round/>
                      <a:headEnd len="sm" w="sm" type="none"/>
                      <a:tailEnd len="sm" w="sm" type="none"/>
                    </a:lnR>
                    <a:lnT cap="flat" cmpd="sng" w="9525">
                      <a:solidFill>
                        <a:srgbClr val="FAB9FF"/>
                      </a:solidFill>
                      <a:prstDash val="solid"/>
                      <a:round/>
                      <a:headEnd len="sm" w="sm" type="none"/>
                      <a:tailEnd len="sm" w="sm" type="none"/>
                    </a:lnT>
                    <a:lnB cap="flat" cmpd="sng" w="9525">
                      <a:solidFill>
                        <a:srgbClr val="FAB9FF"/>
                      </a:solidFill>
                      <a:prstDash val="solid"/>
                      <a:round/>
                      <a:headEnd len="sm" w="sm" type="none"/>
                      <a:tailEnd len="sm" w="sm" type="none"/>
                    </a:lnB>
                  </a:tcPr>
                </a:tc>
                <a:tc>
                  <a:txBody>
                    <a:bodyPr/>
                    <a:lstStyle/>
                    <a:p>
                      <a:pPr indent="0" lvl="0" marL="0" rtl="0" algn="l">
                        <a:spcBef>
                          <a:spcPts val="0"/>
                        </a:spcBef>
                        <a:spcAft>
                          <a:spcPts val="0"/>
                        </a:spcAft>
                        <a:buClr>
                          <a:schemeClr val="dk1"/>
                        </a:buClr>
                        <a:buSzPts val="600"/>
                        <a:buFont typeface="Arial"/>
                        <a:buNone/>
                      </a:pPr>
                      <a:r>
                        <a:rPr b="1" lang="en" sz="1500">
                          <a:solidFill>
                            <a:srgbClr val="690037"/>
                          </a:solidFill>
                          <a:latin typeface="DM Sans"/>
                          <a:ea typeface="DM Sans"/>
                          <a:cs typeface="DM Sans"/>
                          <a:sym typeface="DM Sans"/>
                        </a:rPr>
                        <a:t>Column 01</a:t>
                      </a:r>
                      <a:endParaRPr b="1" sz="1500">
                        <a:solidFill>
                          <a:srgbClr val="690037"/>
                        </a:solidFill>
                        <a:latin typeface="DM Sans"/>
                        <a:ea typeface="DM Sans"/>
                        <a:cs typeface="DM Sans"/>
                        <a:sym typeface="DM Sans"/>
                      </a:endParaRPr>
                    </a:p>
                    <a:p>
                      <a:pPr indent="0" lvl="0" marL="0" rtl="0" algn="l">
                        <a:spcBef>
                          <a:spcPts val="0"/>
                        </a:spcBef>
                        <a:spcAft>
                          <a:spcPts val="0"/>
                        </a:spcAft>
                        <a:buNone/>
                      </a:pPr>
                      <a:r>
                        <a:rPr lang="en" sz="900">
                          <a:solidFill>
                            <a:srgbClr val="000050"/>
                          </a:solidFill>
                          <a:latin typeface="DM Sans"/>
                          <a:ea typeface="DM Sans"/>
                          <a:cs typeface="DM Sans"/>
                          <a:sym typeface="DM Sans"/>
                        </a:rPr>
                        <a:t>Write here the description</a:t>
                      </a:r>
                      <a:endParaRPr b="1" sz="900">
                        <a:solidFill>
                          <a:srgbClr val="690037"/>
                        </a:solidFill>
                        <a:latin typeface="DM Sans"/>
                        <a:ea typeface="DM Sans"/>
                        <a:cs typeface="DM Sans"/>
                        <a:sym typeface="DM Sans"/>
                      </a:endParaRPr>
                    </a:p>
                  </a:txBody>
                  <a:tcPr marT="45725" marB="45725" marR="45725" marL="45725">
                    <a:lnL cap="flat" cmpd="sng" w="9525">
                      <a:solidFill>
                        <a:srgbClr val="FAB9FF"/>
                      </a:solidFill>
                      <a:prstDash val="solid"/>
                      <a:round/>
                      <a:headEnd len="sm" w="sm" type="none"/>
                      <a:tailEnd len="sm" w="sm" type="none"/>
                    </a:lnL>
                    <a:lnR cap="flat" cmpd="sng" w="9525">
                      <a:solidFill>
                        <a:srgbClr val="FAB9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AB9FF"/>
                    </a:solidFill>
                  </a:tcPr>
                </a:tc>
                <a:tc>
                  <a:txBody>
                    <a:bodyPr/>
                    <a:lstStyle/>
                    <a:p>
                      <a:pPr indent="0" lvl="0" marL="0" rtl="0" algn="l">
                        <a:spcBef>
                          <a:spcPts val="0"/>
                        </a:spcBef>
                        <a:spcAft>
                          <a:spcPts val="0"/>
                        </a:spcAft>
                        <a:buClr>
                          <a:schemeClr val="dk1"/>
                        </a:buClr>
                        <a:buSzPts val="600"/>
                        <a:buFont typeface="Arial"/>
                        <a:buNone/>
                      </a:pPr>
                      <a:r>
                        <a:rPr lang="en" sz="900">
                          <a:solidFill>
                            <a:srgbClr val="000050"/>
                          </a:solidFill>
                          <a:latin typeface="DM Sans"/>
                          <a:ea typeface="DM Sans"/>
                          <a:cs typeface="DM Sans"/>
                          <a:sym typeface="DM Sans"/>
                        </a:rPr>
                        <a:t>Write here the description of this column. </a:t>
                      </a:r>
                      <a:endParaRPr sz="900"/>
                    </a:p>
                  </a:txBody>
                  <a:tcPr marT="45725" marB="45725" marR="45725" marL="45725">
                    <a:lnL cap="flat" cmpd="sng" w="9525">
                      <a:solidFill>
                        <a:srgbClr val="FAB9FF"/>
                      </a:solidFill>
                      <a:prstDash val="solid"/>
                      <a:round/>
                      <a:headEnd len="sm" w="sm" type="none"/>
                      <a:tailEnd len="sm" w="sm" type="none"/>
                    </a:lnL>
                    <a:lnR cap="flat" cmpd="sng" w="9525">
                      <a:solidFill>
                        <a:srgbClr val="FAB9FF"/>
                      </a:solidFill>
                      <a:prstDash val="solid"/>
                      <a:round/>
                      <a:headEnd len="sm" w="sm" type="none"/>
                      <a:tailEnd len="sm" w="sm" type="none"/>
                    </a:lnR>
                    <a:lnT cap="flat" cmpd="sng" w="9525">
                      <a:solidFill>
                        <a:srgbClr val="FAB9FF"/>
                      </a:solidFill>
                      <a:prstDash val="solid"/>
                      <a:round/>
                      <a:headEnd len="sm" w="sm" type="none"/>
                      <a:tailEnd len="sm" w="sm" type="none"/>
                    </a:lnT>
                    <a:lnB cap="flat" cmpd="sng" w="9525">
                      <a:solidFill>
                        <a:srgbClr val="FAB9FF"/>
                      </a:solidFill>
                      <a:prstDash val="solid"/>
                      <a:round/>
                      <a:headEnd len="sm" w="sm" type="none"/>
                      <a:tailEnd len="sm" w="sm" type="none"/>
                    </a:lnB>
                  </a:tcPr>
                </a:tc>
              </a:tr>
              <a:tr h="822950">
                <a:tc>
                  <a:txBody>
                    <a:bodyPr/>
                    <a:lstStyle/>
                    <a:p>
                      <a:pPr indent="0" lvl="0" marL="0" rtl="0" algn="l">
                        <a:spcBef>
                          <a:spcPts val="0"/>
                        </a:spcBef>
                        <a:spcAft>
                          <a:spcPts val="0"/>
                        </a:spcAft>
                        <a:buNone/>
                      </a:pPr>
                      <a:r>
                        <a:rPr b="1" lang="en" sz="1500">
                          <a:solidFill>
                            <a:srgbClr val="690037"/>
                          </a:solidFill>
                          <a:latin typeface="DM Sans"/>
                          <a:ea typeface="DM Sans"/>
                          <a:cs typeface="DM Sans"/>
                          <a:sym typeface="DM Sans"/>
                        </a:rPr>
                        <a:t>Column 01</a:t>
                      </a:r>
                      <a:endParaRPr b="1" sz="1500">
                        <a:solidFill>
                          <a:srgbClr val="690037"/>
                        </a:solidFill>
                        <a:latin typeface="DM Sans"/>
                        <a:ea typeface="DM Sans"/>
                        <a:cs typeface="DM Sans"/>
                        <a:sym typeface="DM Sans"/>
                      </a:endParaRPr>
                    </a:p>
                    <a:p>
                      <a:pPr indent="0" lvl="0" marL="0" rtl="0" algn="l">
                        <a:spcBef>
                          <a:spcPts val="0"/>
                        </a:spcBef>
                        <a:spcAft>
                          <a:spcPts val="0"/>
                        </a:spcAft>
                        <a:buNone/>
                      </a:pPr>
                      <a:r>
                        <a:rPr lang="en" sz="900">
                          <a:solidFill>
                            <a:srgbClr val="000050"/>
                          </a:solidFill>
                          <a:latin typeface="DM Sans"/>
                          <a:ea typeface="DM Sans"/>
                          <a:cs typeface="DM Sans"/>
                          <a:sym typeface="DM Sans"/>
                        </a:rPr>
                        <a:t>Write here the description </a:t>
                      </a:r>
                      <a:endParaRPr b="1" sz="900">
                        <a:solidFill>
                          <a:srgbClr val="690037"/>
                        </a:solidFill>
                        <a:latin typeface="DM Sans"/>
                        <a:ea typeface="DM Sans"/>
                        <a:cs typeface="DM Sans"/>
                        <a:sym typeface="DM Sans"/>
                      </a:endParaRPr>
                    </a:p>
                  </a:txBody>
                  <a:tcPr marT="45725" marB="45725" marR="45725" marL="45725">
                    <a:lnL cap="flat" cmpd="sng" w="9525">
                      <a:solidFill>
                        <a:srgbClr val="FFFFFF"/>
                      </a:solidFill>
                      <a:prstDash val="solid"/>
                      <a:round/>
                      <a:headEnd len="sm" w="sm" type="none"/>
                      <a:tailEnd len="sm" w="sm" type="none"/>
                    </a:lnL>
                    <a:lnR cap="flat" cmpd="sng" w="9525">
                      <a:solidFill>
                        <a:srgbClr val="FAB9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AB9FF"/>
                    </a:solidFill>
                  </a:tcPr>
                </a:tc>
                <a:tc>
                  <a:txBody>
                    <a:bodyPr/>
                    <a:lstStyle/>
                    <a:p>
                      <a:pPr indent="0" lvl="0" marL="0" rtl="0" algn="l">
                        <a:spcBef>
                          <a:spcPts val="0"/>
                        </a:spcBef>
                        <a:spcAft>
                          <a:spcPts val="0"/>
                        </a:spcAft>
                        <a:buClr>
                          <a:schemeClr val="dk1"/>
                        </a:buClr>
                        <a:buSzPts val="600"/>
                        <a:buFont typeface="Arial"/>
                        <a:buNone/>
                      </a:pPr>
                      <a:r>
                        <a:rPr lang="en" sz="900">
                          <a:solidFill>
                            <a:srgbClr val="000050"/>
                          </a:solidFill>
                          <a:latin typeface="DM Sans"/>
                          <a:ea typeface="DM Sans"/>
                          <a:cs typeface="DM Sans"/>
                          <a:sym typeface="DM Sans"/>
                        </a:rPr>
                        <a:t>Write here the description of this column. </a:t>
                      </a:r>
                      <a:endParaRPr sz="900"/>
                    </a:p>
                  </a:txBody>
                  <a:tcPr marT="45725" marB="45725" marR="45725" marL="45725">
                    <a:lnL cap="flat" cmpd="sng" w="9525">
                      <a:solidFill>
                        <a:srgbClr val="FAB9FF"/>
                      </a:solidFill>
                      <a:prstDash val="solid"/>
                      <a:round/>
                      <a:headEnd len="sm" w="sm" type="none"/>
                      <a:tailEnd len="sm" w="sm" type="none"/>
                    </a:lnL>
                    <a:lnR cap="flat" cmpd="sng" w="9525">
                      <a:solidFill>
                        <a:srgbClr val="FAB9FF"/>
                      </a:solidFill>
                      <a:prstDash val="solid"/>
                      <a:round/>
                      <a:headEnd len="sm" w="sm" type="none"/>
                      <a:tailEnd len="sm" w="sm" type="none"/>
                    </a:lnR>
                    <a:lnT cap="flat" cmpd="sng" w="9525">
                      <a:solidFill>
                        <a:srgbClr val="FAB9FF"/>
                      </a:solidFill>
                      <a:prstDash val="solid"/>
                      <a:round/>
                      <a:headEnd len="sm" w="sm" type="none"/>
                      <a:tailEnd len="sm" w="sm" type="none"/>
                    </a:lnT>
                    <a:lnB cap="flat" cmpd="sng" w="9525">
                      <a:solidFill>
                        <a:srgbClr val="FAB9FF"/>
                      </a:solidFill>
                      <a:prstDash val="solid"/>
                      <a:round/>
                      <a:headEnd len="sm" w="sm" type="none"/>
                      <a:tailEnd len="sm" w="sm" type="none"/>
                    </a:lnB>
                  </a:tcPr>
                </a:tc>
                <a:tc>
                  <a:txBody>
                    <a:bodyPr/>
                    <a:lstStyle/>
                    <a:p>
                      <a:pPr indent="0" lvl="0" marL="0" rtl="0" algn="l">
                        <a:spcBef>
                          <a:spcPts val="0"/>
                        </a:spcBef>
                        <a:spcAft>
                          <a:spcPts val="0"/>
                        </a:spcAft>
                        <a:buClr>
                          <a:schemeClr val="dk1"/>
                        </a:buClr>
                        <a:buSzPts val="600"/>
                        <a:buFont typeface="Arial"/>
                        <a:buNone/>
                      </a:pPr>
                      <a:r>
                        <a:rPr b="1" lang="en" sz="1500">
                          <a:solidFill>
                            <a:srgbClr val="690037"/>
                          </a:solidFill>
                          <a:latin typeface="DM Sans"/>
                          <a:ea typeface="DM Sans"/>
                          <a:cs typeface="DM Sans"/>
                          <a:sym typeface="DM Sans"/>
                        </a:rPr>
                        <a:t>Column 01</a:t>
                      </a:r>
                      <a:endParaRPr b="1" sz="1500">
                        <a:solidFill>
                          <a:srgbClr val="690037"/>
                        </a:solidFill>
                        <a:latin typeface="DM Sans"/>
                        <a:ea typeface="DM Sans"/>
                        <a:cs typeface="DM Sans"/>
                        <a:sym typeface="DM Sans"/>
                      </a:endParaRPr>
                    </a:p>
                    <a:p>
                      <a:pPr indent="0" lvl="0" marL="0" rtl="0" algn="l">
                        <a:spcBef>
                          <a:spcPts val="0"/>
                        </a:spcBef>
                        <a:spcAft>
                          <a:spcPts val="0"/>
                        </a:spcAft>
                        <a:buNone/>
                      </a:pPr>
                      <a:r>
                        <a:rPr lang="en" sz="900">
                          <a:solidFill>
                            <a:srgbClr val="000050"/>
                          </a:solidFill>
                          <a:latin typeface="DM Sans"/>
                          <a:ea typeface="DM Sans"/>
                          <a:cs typeface="DM Sans"/>
                          <a:sym typeface="DM Sans"/>
                        </a:rPr>
                        <a:t>Write here the description</a:t>
                      </a:r>
                      <a:endParaRPr b="1" sz="900">
                        <a:solidFill>
                          <a:srgbClr val="690037"/>
                        </a:solidFill>
                        <a:latin typeface="DM Sans"/>
                        <a:ea typeface="DM Sans"/>
                        <a:cs typeface="DM Sans"/>
                        <a:sym typeface="DM Sans"/>
                      </a:endParaRPr>
                    </a:p>
                  </a:txBody>
                  <a:tcPr marT="45725" marB="45725" marR="45725" marL="45725">
                    <a:lnL cap="flat" cmpd="sng" w="9525">
                      <a:solidFill>
                        <a:srgbClr val="FAB9FF"/>
                      </a:solidFill>
                      <a:prstDash val="solid"/>
                      <a:round/>
                      <a:headEnd len="sm" w="sm" type="none"/>
                      <a:tailEnd len="sm" w="sm" type="none"/>
                    </a:lnL>
                    <a:lnR cap="flat" cmpd="sng" w="9525">
                      <a:solidFill>
                        <a:srgbClr val="FAB9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AB9FF"/>
                    </a:solidFill>
                  </a:tcPr>
                </a:tc>
                <a:tc>
                  <a:txBody>
                    <a:bodyPr/>
                    <a:lstStyle/>
                    <a:p>
                      <a:pPr indent="0" lvl="0" marL="0" rtl="0" algn="l">
                        <a:spcBef>
                          <a:spcPts val="0"/>
                        </a:spcBef>
                        <a:spcAft>
                          <a:spcPts val="0"/>
                        </a:spcAft>
                        <a:buClr>
                          <a:schemeClr val="dk1"/>
                        </a:buClr>
                        <a:buSzPts val="600"/>
                        <a:buFont typeface="Arial"/>
                        <a:buNone/>
                      </a:pPr>
                      <a:r>
                        <a:rPr lang="en" sz="900">
                          <a:solidFill>
                            <a:srgbClr val="000050"/>
                          </a:solidFill>
                          <a:latin typeface="DM Sans"/>
                          <a:ea typeface="DM Sans"/>
                          <a:cs typeface="DM Sans"/>
                          <a:sym typeface="DM Sans"/>
                        </a:rPr>
                        <a:t>Write here the description of this column. </a:t>
                      </a:r>
                      <a:endParaRPr sz="900"/>
                    </a:p>
                  </a:txBody>
                  <a:tcPr marT="45725" marB="45725" marR="45725" marL="45725">
                    <a:lnL cap="flat" cmpd="sng" w="9525">
                      <a:solidFill>
                        <a:srgbClr val="FAB9FF"/>
                      </a:solidFill>
                      <a:prstDash val="solid"/>
                      <a:round/>
                      <a:headEnd len="sm" w="sm" type="none"/>
                      <a:tailEnd len="sm" w="sm" type="none"/>
                    </a:lnL>
                    <a:lnR cap="flat" cmpd="sng" w="9525">
                      <a:solidFill>
                        <a:srgbClr val="FAB9FF"/>
                      </a:solidFill>
                      <a:prstDash val="solid"/>
                      <a:round/>
                      <a:headEnd len="sm" w="sm" type="none"/>
                      <a:tailEnd len="sm" w="sm" type="none"/>
                    </a:lnR>
                    <a:lnT cap="flat" cmpd="sng" w="9525">
                      <a:solidFill>
                        <a:srgbClr val="FAB9FF"/>
                      </a:solidFill>
                      <a:prstDash val="solid"/>
                      <a:round/>
                      <a:headEnd len="sm" w="sm" type="none"/>
                      <a:tailEnd len="sm" w="sm" type="none"/>
                    </a:lnT>
                    <a:lnB cap="flat" cmpd="sng" w="9525">
                      <a:solidFill>
                        <a:srgbClr val="FAB9FF"/>
                      </a:solidFill>
                      <a:prstDash val="solid"/>
                      <a:round/>
                      <a:headEnd len="sm" w="sm" type="none"/>
                      <a:tailEnd len="sm" w="sm" type="none"/>
                    </a:lnB>
                  </a:tcPr>
                </a:tc>
              </a:tr>
              <a:tr h="822950">
                <a:tc>
                  <a:txBody>
                    <a:bodyPr/>
                    <a:lstStyle/>
                    <a:p>
                      <a:pPr indent="0" lvl="0" marL="0" rtl="0" algn="l">
                        <a:spcBef>
                          <a:spcPts val="0"/>
                        </a:spcBef>
                        <a:spcAft>
                          <a:spcPts val="0"/>
                        </a:spcAft>
                        <a:buNone/>
                      </a:pPr>
                      <a:r>
                        <a:rPr b="1" lang="en" sz="1500">
                          <a:solidFill>
                            <a:srgbClr val="690037"/>
                          </a:solidFill>
                          <a:latin typeface="DM Sans"/>
                          <a:ea typeface="DM Sans"/>
                          <a:cs typeface="DM Sans"/>
                          <a:sym typeface="DM Sans"/>
                        </a:rPr>
                        <a:t>Column 01</a:t>
                      </a:r>
                      <a:endParaRPr b="1" sz="1500">
                        <a:solidFill>
                          <a:srgbClr val="690037"/>
                        </a:solidFill>
                        <a:latin typeface="DM Sans"/>
                        <a:ea typeface="DM Sans"/>
                        <a:cs typeface="DM Sans"/>
                        <a:sym typeface="DM Sans"/>
                      </a:endParaRPr>
                    </a:p>
                    <a:p>
                      <a:pPr indent="0" lvl="0" marL="0" rtl="0" algn="l">
                        <a:spcBef>
                          <a:spcPts val="0"/>
                        </a:spcBef>
                        <a:spcAft>
                          <a:spcPts val="0"/>
                        </a:spcAft>
                        <a:buNone/>
                      </a:pPr>
                      <a:r>
                        <a:rPr lang="en" sz="900">
                          <a:solidFill>
                            <a:srgbClr val="000050"/>
                          </a:solidFill>
                          <a:latin typeface="DM Sans"/>
                          <a:ea typeface="DM Sans"/>
                          <a:cs typeface="DM Sans"/>
                          <a:sym typeface="DM Sans"/>
                        </a:rPr>
                        <a:t>Write here the description </a:t>
                      </a:r>
                      <a:endParaRPr b="1" sz="900">
                        <a:solidFill>
                          <a:srgbClr val="690037"/>
                        </a:solidFill>
                        <a:latin typeface="DM Sans"/>
                        <a:ea typeface="DM Sans"/>
                        <a:cs typeface="DM Sans"/>
                        <a:sym typeface="DM Sans"/>
                      </a:endParaRPr>
                    </a:p>
                  </a:txBody>
                  <a:tcPr marT="45725" marB="45725" marR="45725" marL="45725">
                    <a:lnL cap="flat" cmpd="sng" w="9525">
                      <a:solidFill>
                        <a:srgbClr val="FFFFFF"/>
                      </a:solidFill>
                      <a:prstDash val="solid"/>
                      <a:round/>
                      <a:headEnd len="sm" w="sm" type="none"/>
                      <a:tailEnd len="sm" w="sm" type="none"/>
                    </a:lnL>
                    <a:lnR cap="flat" cmpd="sng" w="9525">
                      <a:solidFill>
                        <a:srgbClr val="FAB9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AB9FF"/>
                    </a:solidFill>
                  </a:tcPr>
                </a:tc>
                <a:tc>
                  <a:txBody>
                    <a:bodyPr/>
                    <a:lstStyle/>
                    <a:p>
                      <a:pPr indent="0" lvl="0" marL="0" rtl="0" algn="l">
                        <a:spcBef>
                          <a:spcPts val="0"/>
                        </a:spcBef>
                        <a:spcAft>
                          <a:spcPts val="0"/>
                        </a:spcAft>
                        <a:buClr>
                          <a:schemeClr val="dk1"/>
                        </a:buClr>
                        <a:buSzPts val="600"/>
                        <a:buFont typeface="Arial"/>
                        <a:buNone/>
                      </a:pPr>
                      <a:r>
                        <a:rPr lang="en" sz="900">
                          <a:solidFill>
                            <a:srgbClr val="000050"/>
                          </a:solidFill>
                          <a:latin typeface="DM Sans"/>
                          <a:ea typeface="DM Sans"/>
                          <a:cs typeface="DM Sans"/>
                          <a:sym typeface="DM Sans"/>
                        </a:rPr>
                        <a:t>Write here the description of this column. </a:t>
                      </a:r>
                      <a:endParaRPr sz="900"/>
                    </a:p>
                  </a:txBody>
                  <a:tcPr marT="45725" marB="45725" marR="45725" marL="45725">
                    <a:lnL cap="flat" cmpd="sng" w="9525">
                      <a:solidFill>
                        <a:srgbClr val="FAB9FF"/>
                      </a:solidFill>
                      <a:prstDash val="solid"/>
                      <a:round/>
                      <a:headEnd len="sm" w="sm" type="none"/>
                      <a:tailEnd len="sm" w="sm" type="none"/>
                    </a:lnL>
                    <a:lnR cap="flat" cmpd="sng" w="9525">
                      <a:solidFill>
                        <a:srgbClr val="FAB9FF"/>
                      </a:solidFill>
                      <a:prstDash val="solid"/>
                      <a:round/>
                      <a:headEnd len="sm" w="sm" type="none"/>
                      <a:tailEnd len="sm" w="sm" type="none"/>
                    </a:lnR>
                    <a:lnT cap="flat" cmpd="sng" w="9525">
                      <a:solidFill>
                        <a:srgbClr val="FAB9FF"/>
                      </a:solidFill>
                      <a:prstDash val="solid"/>
                      <a:round/>
                      <a:headEnd len="sm" w="sm" type="none"/>
                      <a:tailEnd len="sm" w="sm" type="none"/>
                    </a:lnT>
                    <a:lnB cap="flat" cmpd="sng" w="9525">
                      <a:solidFill>
                        <a:srgbClr val="FAB9FF"/>
                      </a:solidFill>
                      <a:prstDash val="solid"/>
                      <a:round/>
                      <a:headEnd len="sm" w="sm" type="none"/>
                      <a:tailEnd len="sm" w="sm" type="none"/>
                    </a:lnB>
                  </a:tcPr>
                </a:tc>
                <a:tc>
                  <a:txBody>
                    <a:bodyPr/>
                    <a:lstStyle/>
                    <a:p>
                      <a:pPr indent="0" lvl="0" marL="0" rtl="0" algn="l">
                        <a:spcBef>
                          <a:spcPts val="0"/>
                        </a:spcBef>
                        <a:spcAft>
                          <a:spcPts val="0"/>
                        </a:spcAft>
                        <a:buNone/>
                      </a:pPr>
                      <a:r>
                        <a:rPr b="1" lang="en" sz="1500">
                          <a:solidFill>
                            <a:srgbClr val="690037"/>
                          </a:solidFill>
                          <a:latin typeface="DM Sans"/>
                          <a:ea typeface="DM Sans"/>
                          <a:cs typeface="DM Sans"/>
                          <a:sym typeface="DM Sans"/>
                        </a:rPr>
                        <a:t>Column 01</a:t>
                      </a:r>
                      <a:endParaRPr b="1" sz="1500">
                        <a:solidFill>
                          <a:srgbClr val="690037"/>
                        </a:solidFill>
                        <a:latin typeface="DM Sans"/>
                        <a:ea typeface="DM Sans"/>
                        <a:cs typeface="DM Sans"/>
                        <a:sym typeface="DM Sans"/>
                      </a:endParaRPr>
                    </a:p>
                    <a:p>
                      <a:pPr indent="0" lvl="0" marL="0" rtl="0" algn="l">
                        <a:spcBef>
                          <a:spcPts val="0"/>
                        </a:spcBef>
                        <a:spcAft>
                          <a:spcPts val="0"/>
                        </a:spcAft>
                        <a:buNone/>
                      </a:pPr>
                      <a:r>
                        <a:rPr lang="en" sz="900">
                          <a:solidFill>
                            <a:srgbClr val="000050"/>
                          </a:solidFill>
                          <a:latin typeface="DM Sans"/>
                          <a:ea typeface="DM Sans"/>
                          <a:cs typeface="DM Sans"/>
                          <a:sym typeface="DM Sans"/>
                        </a:rPr>
                        <a:t>Write here the description</a:t>
                      </a:r>
                      <a:endParaRPr b="1" sz="900">
                        <a:solidFill>
                          <a:srgbClr val="690037"/>
                        </a:solidFill>
                        <a:latin typeface="DM Sans"/>
                        <a:ea typeface="DM Sans"/>
                        <a:cs typeface="DM Sans"/>
                        <a:sym typeface="DM Sans"/>
                      </a:endParaRPr>
                    </a:p>
                  </a:txBody>
                  <a:tcPr marT="45725" marB="45725" marR="45725" marL="45725">
                    <a:lnL cap="flat" cmpd="sng" w="9525">
                      <a:solidFill>
                        <a:srgbClr val="FAB9FF"/>
                      </a:solidFill>
                      <a:prstDash val="solid"/>
                      <a:round/>
                      <a:headEnd len="sm" w="sm" type="none"/>
                      <a:tailEnd len="sm" w="sm" type="none"/>
                    </a:lnL>
                    <a:lnR cap="flat" cmpd="sng" w="9525">
                      <a:solidFill>
                        <a:srgbClr val="FAB9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AB9FF"/>
                    </a:solidFill>
                  </a:tcPr>
                </a:tc>
                <a:tc>
                  <a:txBody>
                    <a:bodyPr/>
                    <a:lstStyle/>
                    <a:p>
                      <a:pPr indent="0" lvl="0" marL="0" rtl="0" algn="l">
                        <a:spcBef>
                          <a:spcPts val="0"/>
                        </a:spcBef>
                        <a:spcAft>
                          <a:spcPts val="0"/>
                        </a:spcAft>
                        <a:buClr>
                          <a:schemeClr val="dk1"/>
                        </a:buClr>
                        <a:buSzPts val="600"/>
                        <a:buFont typeface="Arial"/>
                        <a:buNone/>
                      </a:pPr>
                      <a:r>
                        <a:rPr lang="en" sz="900">
                          <a:solidFill>
                            <a:srgbClr val="000050"/>
                          </a:solidFill>
                          <a:latin typeface="DM Sans"/>
                          <a:ea typeface="DM Sans"/>
                          <a:cs typeface="DM Sans"/>
                          <a:sym typeface="DM Sans"/>
                        </a:rPr>
                        <a:t>Write here the description of this column. </a:t>
                      </a:r>
                      <a:endParaRPr sz="900"/>
                    </a:p>
                  </a:txBody>
                  <a:tcPr marT="45725" marB="45725" marR="45725" marL="45725">
                    <a:lnL cap="flat" cmpd="sng" w="9525">
                      <a:solidFill>
                        <a:srgbClr val="FAB9FF"/>
                      </a:solidFill>
                      <a:prstDash val="solid"/>
                      <a:round/>
                      <a:headEnd len="sm" w="sm" type="none"/>
                      <a:tailEnd len="sm" w="sm" type="none"/>
                    </a:lnL>
                    <a:lnR cap="flat" cmpd="sng" w="9525">
                      <a:solidFill>
                        <a:srgbClr val="FAB9FF"/>
                      </a:solidFill>
                      <a:prstDash val="solid"/>
                      <a:round/>
                      <a:headEnd len="sm" w="sm" type="none"/>
                      <a:tailEnd len="sm" w="sm" type="none"/>
                    </a:lnR>
                    <a:lnT cap="flat" cmpd="sng" w="9525">
                      <a:solidFill>
                        <a:srgbClr val="FAB9FF"/>
                      </a:solidFill>
                      <a:prstDash val="solid"/>
                      <a:round/>
                      <a:headEnd len="sm" w="sm" type="none"/>
                      <a:tailEnd len="sm" w="sm" type="none"/>
                    </a:lnT>
                    <a:lnB cap="flat" cmpd="sng" w="9525">
                      <a:solidFill>
                        <a:srgbClr val="FAB9FF"/>
                      </a:solidFill>
                      <a:prstDash val="solid"/>
                      <a:round/>
                      <a:headEnd len="sm" w="sm" type="none"/>
                      <a:tailEnd len="sm" w="sm" type="none"/>
                    </a:lnB>
                  </a:tcPr>
                </a:tc>
              </a:tr>
            </a:tbl>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5A50"/>
        </a:solidFill>
      </p:bgPr>
    </p:bg>
    <p:spTree>
      <p:nvGrpSpPr>
        <p:cNvPr id="1762" name="Shape 1762"/>
        <p:cNvGrpSpPr/>
        <p:nvPr/>
      </p:nvGrpSpPr>
      <p:grpSpPr>
        <a:xfrm>
          <a:off x="0" y="0"/>
          <a:ext cx="0" cy="0"/>
          <a:chOff x="0" y="0"/>
          <a:chExt cx="0" cy="0"/>
        </a:xfrm>
      </p:grpSpPr>
      <p:sp>
        <p:nvSpPr>
          <p:cNvPr id="1763" name="Google Shape;1763;p92"/>
          <p:cNvSpPr txBox="1"/>
          <p:nvPr/>
        </p:nvSpPr>
        <p:spPr>
          <a:xfrm>
            <a:off x="457200" y="475650"/>
            <a:ext cx="4000500" cy="831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FFFFF"/>
                </a:solidFill>
                <a:latin typeface="DM Sans ExtraBold"/>
                <a:ea typeface="DM Sans ExtraBold"/>
                <a:cs typeface="DM Sans ExtraBold"/>
                <a:sym typeface="DM Sans ExtraBold"/>
              </a:rPr>
              <a:t>title.</a:t>
            </a:r>
            <a:r>
              <a:rPr lang="en" sz="2400">
                <a:solidFill>
                  <a:srgbClr val="000050"/>
                </a:solidFill>
                <a:latin typeface="DM Sans ExtraBold"/>
                <a:ea typeface="DM Sans ExtraBold"/>
                <a:cs typeface="DM Sans ExtraBold"/>
                <a:sym typeface="DM Sans ExtraBold"/>
              </a:rPr>
              <a:t> </a:t>
            </a:r>
            <a:br>
              <a:rPr lang="en" sz="2400">
                <a:solidFill>
                  <a:srgbClr val="000050"/>
                </a:solidFill>
                <a:latin typeface="DM Sans ExtraBold"/>
                <a:ea typeface="DM Sans ExtraBold"/>
                <a:cs typeface="DM Sans ExtraBold"/>
                <a:sym typeface="DM Sans ExtraBold"/>
              </a:rPr>
            </a:br>
            <a:r>
              <a:rPr lang="en" sz="2400">
                <a:solidFill>
                  <a:srgbClr val="000050"/>
                </a:solidFill>
                <a:latin typeface="DM Sans ExtraBold"/>
                <a:ea typeface="DM Sans ExtraBold"/>
                <a:cs typeface="DM Sans ExtraBold"/>
                <a:sym typeface="DM Sans ExtraBold"/>
              </a:rPr>
              <a:t>Use up to 2 lines of text.</a:t>
            </a:r>
            <a:endParaRPr sz="1800">
              <a:solidFill>
                <a:srgbClr val="000050"/>
              </a:solidFill>
              <a:latin typeface="DM Sans"/>
              <a:ea typeface="DM Sans"/>
              <a:cs typeface="DM Sans"/>
              <a:sym typeface="DM Sans"/>
            </a:endParaRPr>
          </a:p>
        </p:txBody>
      </p:sp>
      <p:sp>
        <p:nvSpPr>
          <p:cNvPr id="1764" name="Google Shape;1764;p92"/>
          <p:cNvSpPr/>
          <p:nvPr/>
        </p:nvSpPr>
        <p:spPr>
          <a:xfrm>
            <a:off x="457200" y="1571625"/>
            <a:ext cx="4114800" cy="371700"/>
          </a:xfrm>
          <a:prstGeom prst="rect">
            <a:avLst/>
          </a:prstGeom>
          <a:solidFill>
            <a:srgbClr val="B4DCFA"/>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1800">
                <a:solidFill>
                  <a:srgbClr val="000050"/>
                </a:solidFill>
                <a:latin typeface="DM Sans"/>
                <a:ea typeface="DM Sans"/>
                <a:cs typeface="DM Sans"/>
                <a:sym typeface="DM Sans"/>
              </a:rPr>
              <a:t>Title of this section</a:t>
            </a:r>
            <a:endParaRPr b="1" sz="1800">
              <a:solidFill>
                <a:srgbClr val="000050"/>
              </a:solidFill>
              <a:latin typeface="DM Sans"/>
              <a:ea typeface="DM Sans"/>
              <a:cs typeface="DM Sans"/>
              <a:sym typeface="DM Sans"/>
            </a:endParaRPr>
          </a:p>
        </p:txBody>
      </p:sp>
      <p:sp>
        <p:nvSpPr>
          <p:cNvPr id="1765" name="Google Shape;1765;p92"/>
          <p:cNvSpPr/>
          <p:nvPr/>
        </p:nvSpPr>
        <p:spPr>
          <a:xfrm>
            <a:off x="4572000" y="1571625"/>
            <a:ext cx="4114800" cy="371700"/>
          </a:xfrm>
          <a:prstGeom prst="rect">
            <a:avLst/>
          </a:prstGeom>
          <a:solidFill>
            <a:srgbClr val="B4DCFA"/>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1800">
                <a:solidFill>
                  <a:srgbClr val="FA5A50"/>
                </a:solidFill>
                <a:latin typeface="DM Sans"/>
                <a:ea typeface="DM Sans"/>
                <a:cs typeface="DM Sans"/>
                <a:sym typeface="DM Sans"/>
              </a:rPr>
              <a:t>Title of this section</a:t>
            </a:r>
            <a:endParaRPr b="1" sz="1800">
              <a:solidFill>
                <a:srgbClr val="FA5A50"/>
              </a:solidFill>
              <a:latin typeface="DM Sans"/>
              <a:ea typeface="DM Sans"/>
              <a:cs typeface="DM Sans"/>
              <a:sym typeface="DM Sans"/>
            </a:endParaRPr>
          </a:p>
        </p:txBody>
      </p:sp>
      <p:cxnSp>
        <p:nvCxnSpPr>
          <p:cNvPr id="1766" name="Google Shape;1766;p92"/>
          <p:cNvCxnSpPr/>
          <p:nvPr/>
        </p:nvCxnSpPr>
        <p:spPr>
          <a:xfrm>
            <a:off x="466725" y="1952625"/>
            <a:ext cx="0" cy="2152800"/>
          </a:xfrm>
          <a:prstGeom prst="straightConnector1">
            <a:avLst/>
          </a:prstGeom>
          <a:noFill/>
          <a:ln cap="flat" cmpd="sng" w="19050">
            <a:solidFill>
              <a:srgbClr val="FFFFFF"/>
            </a:solidFill>
            <a:prstDash val="solid"/>
            <a:round/>
            <a:headEnd len="med" w="med" type="none"/>
            <a:tailEnd len="med" w="med" type="none"/>
          </a:ln>
        </p:spPr>
      </p:cxnSp>
      <p:cxnSp>
        <p:nvCxnSpPr>
          <p:cNvPr id="1767" name="Google Shape;1767;p92"/>
          <p:cNvCxnSpPr/>
          <p:nvPr/>
        </p:nvCxnSpPr>
        <p:spPr>
          <a:xfrm>
            <a:off x="4576763" y="1952625"/>
            <a:ext cx="0" cy="2152800"/>
          </a:xfrm>
          <a:prstGeom prst="straightConnector1">
            <a:avLst/>
          </a:prstGeom>
          <a:noFill/>
          <a:ln cap="flat" cmpd="sng" w="19050">
            <a:solidFill>
              <a:srgbClr val="FFFFFF"/>
            </a:solidFill>
            <a:prstDash val="solid"/>
            <a:round/>
            <a:headEnd len="med" w="med" type="none"/>
            <a:tailEnd len="med" w="med" type="none"/>
          </a:ln>
        </p:spPr>
      </p:cxnSp>
      <p:cxnSp>
        <p:nvCxnSpPr>
          <p:cNvPr id="1768" name="Google Shape;1768;p92"/>
          <p:cNvCxnSpPr/>
          <p:nvPr/>
        </p:nvCxnSpPr>
        <p:spPr>
          <a:xfrm>
            <a:off x="8686800" y="1952625"/>
            <a:ext cx="0" cy="2152800"/>
          </a:xfrm>
          <a:prstGeom prst="straightConnector1">
            <a:avLst/>
          </a:prstGeom>
          <a:noFill/>
          <a:ln cap="flat" cmpd="sng" w="19050">
            <a:solidFill>
              <a:srgbClr val="FFFFFF"/>
            </a:solidFill>
            <a:prstDash val="solid"/>
            <a:round/>
            <a:headEnd len="med" w="med" type="none"/>
            <a:tailEnd len="med" w="med" type="none"/>
          </a:ln>
        </p:spPr>
      </p:cxnSp>
      <p:cxnSp>
        <p:nvCxnSpPr>
          <p:cNvPr id="1769" name="Google Shape;1769;p92"/>
          <p:cNvCxnSpPr/>
          <p:nvPr/>
        </p:nvCxnSpPr>
        <p:spPr>
          <a:xfrm>
            <a:off x="2521744" y="1952625"/>
            <a:ext cx="0" cy="2152800"/>
          </a:xfrm>
          <a:prstGeom prst="straightConnector1">
            <a:avLst/>
          </a:prstGeom>
          <a:noFill/>
          <a:ln cap="flat" cmpd="sng" w="19050">
            <a:solidFill>
              <a:srgbClr val="FFFFFF"/>
            </a:solidFill>
            <a:prstDash val="solid"/>
            <a:round/>
            <a:headEnd len="med" w="med" type="none"/>
            <a:tailEnd len="med" w="med" type="none"/>
          </a:ln>
        </p:spPr>
      </p:cxnSp>
      <p:cxnSp>
        <p:nvCxnSpPr>
          <p:cNvPr id="1770" name="Google Shape;1770;p92"/>
          <p:cNvCxnSpPr/>
          <p:nvPr/>
        </p:nvCxnSpPr>
        <p:spPr>
          <a:xfrm>
            <a:off x="6631781" y="1952625"/>
            <a:ext cx="0" cy="2152800"/>
          </a:xfrm>
          <a:prstGeom prst="straightConnector1">
            <a:avLst/>
          </a:prstGeom>
          <a:noFill/>
          <a:ln cap="flat" cmpd="sng" w="19050">
            <a:solidFill>
              <a:srgbClr val="FFFFFF"/>
            </a:solidFill>
            <a:prstDash val="solid"/>
            <a:round/>
            <a:headEnd len="med" w="med" type="none"/>
            <a:tailEnd len="med" w="med" type="none"/>
          </a:ln>
        </p:spPr>
      </p:cxnSp>
      <p:cxnSp>
        <p:nvCxnSpPr>
          <p:cNvPr id="1771" name="Google Shape;1771;p92"/>
          <p:cNvCxnSpPr/>
          <p:nvPr/>
        </p:nvCxnSpPr>
        <p:spPr>
          <a:xfrm>
            <a:off x="1151731" y="1952625"/>
            <a:ext cx="0" cy="2152800"/>
          </a:xfrm>
          <a:prstGeom prst="straightConnector1">
            <a:avLst/>
          </a:prstGeom>
          <a:noFill/>
          <a:ln cap="flat" cmpd="sng" w="19050">
            <a:solidFill>
              <a:srgbClr val="FFFFFF"/>
            </a:solidFill>
            <a:prstDash val="solid"/>
            <a:round/>
            <a:headEnd len="med" w="med" type="none"/>
            <a:tailEnd len="med" w="med" type="none"/>
          </a:ln>
        </p:spPr>
      </p:cxnSp>
      <p:cxnSp>
        <p:nvCxnSpPr>
          <p:cNvPr id="1772" name="Google Shape;1772;p92"/>
          <p:cNvCxnSpPr/>
          <p:nvPr/>
        </p:nvCxnSpPr>
        <p:spPr>
          <a:xfrm>
            <a:off x="1836738" y="1952625"/>
            <a:ext cx="0" cy="2152800"/>
          </a:xfrm>
          <a:prstGeom prst="straightConnector1">
            <a:avLst/>
          </a:prstGeom>
          <a:noFill/>
          <a:ln cap="flat" cmpd="sng" w="19050">
            <a:solidFill>
              <a:srgbClr val="FFFFFF"/>
            </a:solidFill>
            <a:prstDash val="solid"/>
            <a:round/>
            <a:headEnd len="med" w="med" type="none"/>
            <a:tailEnd len="med" w="med" type="none"/>
          </a:ln>
        </p:spPr>
      </p:cxnSp>
      <p:cxnSp>
        <p:nvCxnSpPr>
          <p:cNvPr id="1773" name="Google Shape;1773;p92"/>
          <p:cNvCxnSpPr/>
          <p:nvPr/>
        </p:nvCxnSpPr>
        <p:spPr>
          <a:xfrm>
            <a:off x="3206750" y="1952625"/>
            <a:ext cx="0" cy="2152800"/>
          </a:xfrm>
          <a:prstGeom prst="straightConnector1">
            <a:avLst/>
          </a:prstGeom>
          <a:noFill/>
          <a:ln cap="flat" cmpd="sng" w="19050">
            <a:solidFill>
              <a:srgbClr val="FFFFFF"/>
            </a:solidFill>
            <a:prstDash val="solid"/>
            <a:round/>
            <a:headEnd len="med" w="med" type="none"/>
            <a:tailEnd len="med" w="med" type="none"/>
          </a:ln>
        </p:spPr>
      </p:cxnSp>
      <p:cxnSp>
        <p:nvCxnSpPr>
          <p:cNvPr id="1774" name="Google Shape;1774;p92"/>
          <p:cNvCxnSpPr/>
          <p:nvPr/>
        </p:nvCxnSpPr>
        <p:spPr>
          <a:xfrm>
            <a:off x="3891756" y="1952625"/>
            <a:ext cx="0" cy="2152800"/>
          </a:xfrm>
          <a:prstGeom prst="straightConnector1">
            <a:avLst/>
          </a:prstGeom>
          <a:noFill/>
          <a:ln cap="flat" cmpd="sng" w="19050">
            <a:solidFill>
              <a:srgbClr val="FFFFFF"/>
            </a:solidFill>
            <a:prstDash val="solid"/>
            <a:round/>
            <a:headEnd len="med" w="med" type="none"/>
            <a:tailEnd len="med" w="med" type="none"/>
          </a:ln>
        </p:spPr>
      </p:cxnSp>
      <p:cxnSp>
        <p:nvCxnSpPr>
          <p:cNvPr id="1775" name="Google Shape;1775;p92"/>
          <p:cNvCxnSpPr/>
          <p:nvPr/>
        </p:nvCxnSpPr>
        <p:spPr>
          <a:xfrm>
            <a:off x="5261769" y="1952625"/>
            <a:ext cx="0" cy="2152800"/>
          </a:xfrm>
          <a:prstGeom prst="straightConnector1">
            <a:avLst/>
          </a:prstGeom>
          <a:noFill/>
          <a:ln cap="flat" cmpd="sng" w="19050">
            <a:solidFill>
              <a:srgbClr val="FFFFFF"/>
            </a:solidFill>
            <a:prstDash val="solid"/>
            <a:round/>
            <a:headEnd len="med" w="med" type="none"/>
            <a:tailEnd len="med" w="med" type="none"/>
          </a:ln>
        </p:spPr>
      </p:cxnSp>
      <p:cxnSp>
        <p:nvCxnSpPr>
          <p:cNvPr id="1776" name="Google Shape;1776;p92"/>
          <p:cNvCxnSpPr/>
          <p:nvPr/>
        </p:nvCxnSpPr>
        <p:spPr>
          <a:xfrm>
            <a:off x="5946775" y="1952625"/>
            <a:ext cx="0" cy="2152800"/>
          </a:xfrm>
          <a:prstGeom prst="straightConnector1">
            <a:avLst/>
          </a:prstGeom>
          <a:noFill/>
          <a:ln cap="flat" cmpd="sng" w="19050">
            <a:solidFill>
              <a:srgbClr val="FFFFFF"/>
            </a:solidFill>
            <a:prstDash val="solid"/>
            <a:round/>
            <a:headEnd len="med" w="med" type="none"/>
            <a:tailEnd len="med" w="med" type="none"/>
          </a:ln>
        </p:spPr>
      </p:cxnSp>
      <p:cxnSp>
        <p:nvCxnSpPr>
          <p:cNvPr id="1777" name="Google Shape;1777;p92"/>
          <p:cNvCxnSpPr/>
          <p:nvPr/>
        </p:nvCxnSpPr>
        <p:spPr>
          <a:xfrm>
            <a:off x="7316788" y="1952625"/>
            <a:ext cx="0" cy="2152800"/>
          </a:xfrm>
          <a:prstGeom prst="straightConnector1">
            <a:avLst/>
          </a:prstGeom>
          <a:noFill/>
          <a:ln cap="flat" cmpd="sng" w="19050">
            <a:solidFill>
              <a:srgbClr val="FFFFFF"/>
            </a:solidFill>
            <a:prstDash val="solid"/>
            <a:round/>
            <a:headEnd len="med" w="med" type="none"/>
            <a:tailEnd len="med" w="med" type="none"/>
          </a:ln>
        </p:spPr>
      </p:cxnSp>
      <p:cxnSp>
        <p:nvCxnSpPr>
          <p:cNvPr id="1778" name="Google Shape;1778;p92"/>
          <p:cNvCxnSpPr/>
          <p:nvPr/>
        </p:nvCxnSpPr>
        <p:spPr>
          <a:xfrm>
            <a:off x="8001794" y="1952625"/>
            <a:ext cx="0" cy="2152800"/>
          </a:xfrm>
          <a:prstGeom prst="straightConnector1">
            <a:avLst/>
          </a:prstGeom>
          <a:noFill/>
          <a:ln cap="flat" cmpd="sng" w="19050">
            <a:solidFill>
              <a:srgbClr val="FFFFFF"/>
            </a:solidFill>
            <a:prstDash val="solid"/>
            <a:round/>
            <a:headEnd len="med" w="med" type="none"/>
            <a:tailEnd len="med" w="med" type="none"/>
          </a:ln>
        </p:spPr>
      </p:cxnSp>
      <p:sp>
        <p:nvSpPr>
          <p:cNvPr id="1779" name="Google Shape;1779;p92"/>
          <p:cNvSpPr txBox="1"/>
          <p:nvPr/>
        </p:nvSpPr>
        <p:spPr>
          <a:xfrm>
            <a:off x="185700" y="4180650"/>
            <a:ext cx="543000" cy="2772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en" sz="1200">
                <a:solidFill>
                  <a:srgbClr val="000050"/>
                </a:solidFill>
                <a:latin typeface="DM Sans"/>
                <a:ea typeface="DM Sans"/>
                <a:cs typeface="DM Sans"/>
                <a:sym typeface="DM Sans"/>
              </a:rPr>
              <a:t>00</a:t>
            </a:r>
            <a:endParaRPr sz="700"/>
          </a:p>
        </p:txBody>
      </p:sp>
      <p:sp>
        <p:nvSpPr>
          <p:cNvPr id="1780" name="Google Shape;1780;p92"/>
          <p:cNvSpPr txBox="1"/>
          <p:nvPr/>
        </p:nvSpPr>
        <p:spPr>
          <a:xfrm>
            <a:off x="880238" y="4180650"/>
            <a:ext cx="543000" cy="2772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en" sz="1200">
                <a:solidFill>
                  <a:srgbClr val="000050"/>
                </a:solidFill>
                <a:latin typeface="DM Sans"/>
                <a:ea typeface="DM Sans"/>
                <a:cs typeface="DM Sans"/>
                <a:sym typeface="DM Sans"/>
              </a:rPr>
              <a:t>00</a:t>
            </a:r>
            <a:endParaRPr sz="700"/>
          </a:p>
        </p:txBody>
      </p:sp>
      <p:sp>
        <p:nvSpPr>
          <p:cNvPr id="1781" name="Google Shape;1781;p92"/>
          <p:cNvSpPr txBox="1"/>
          <p:nvPr/>
        </p:nvSpPr>
        <p:spPr>
          <a:xfrm>
            <a:off x="1565238" y="4180650"/>
            <a:ext cx="543000" cy="2772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en" sz="1200">
                <a:solidFill>
                  <a:srgbClr val="000050"/>
                </a:solidFill>
                <a:latin typeface="DM Sans"/>
                <a:ea typeface="DM Sans"/>
                <a:cs typeface="DM Sans"/>
                <a:sym typeface="DM Sans"/>
              </a:rPr>
              <a:t>00</a:t>
            </a:r>
            <a:endParaRPr sz="700"/>
          </a:p>
        </p:txBody>
      </p:sp>
      <p:sp>
        <p:nvSpPr>
          <p:cNvPr id="1782" name="Google Shape;1782;p92"/>
          <p:cNvSpPr txBox="1"/>
          <p:nvPr/>
        </p:nvSpPr>
        <p:spPr>
          <a:xfrm>
            <a:off x="2250238" y="4180650"/>
            <a:ext cx="543000" cy="2772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en" sz="1200">
                <a:solidFill>
                  <a:srgbClr val="000050"/>
                </a:solidFill>
                <a:latin typeface="DM Sans"/>
                <a:ea typeface="DM Sans"/>
                <a:cs typeface="DM Sans"/>
                <a:sym typeface="DM Sans"/>
              </a:rPr>
              <a:t>00</a:t>
            </a:r>
            <a:endParaRPr sz="700"/>
          </a:p>
        </p:txBody>
      </p:sp>
      <p:sp>
        <p:nvSpPr>
          <p:cNvPr id="1783" name="Google Shape;1783;p92"/>
          <p:cNvSpPr txBox="1"/>
          <p:nvPr/>
        </p:nvSpPr>
        <p:spPr>
          <a:xfrm>
            <a:off x="2935238" y="4180650"/>
            <a:ext cx="543000" cy="2772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en" sz="1200">
                <a:solidFill>
                  <a:srgbClr val="000050"/>
                </a:solidFill>
                <a:latin typeface="DM Sans"/>
                <a:ea typeface="DM Sans"/>
                <a:cs typeface="DM Sans"/>
                <a:sym typeface="DM Sans"/>
              </a:rPr>
              <a:t>00</a:t>
            </a:r>
            <a:endParaRPr sz="700"/>
          </a:p>
        </p:txBody>
      </p:sp>
      <p:sp>
        <p:nvSpPr>
          <p:cNvPr id="1784" name="Google Shape;1784;p92"/>
          <p:cNvSpPr txBox="1"/>
          <p:nvPr/>
        </p:nvSpPr>
        <p:spPr>
          <a:xfrm>
            <a:off x="3620238" y="4180650"/>
            <a:ext cx="543000" cy="2772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en" sz="1200">
                <a:solidFill>
                  <a:srgbClr val="000050"/>
                </a:solidFill>
                <a:latin typeface="DM Sans"/>
                <a:ea typeface="DM Sans"/>
                <a:cs typeface="DM Sans"/>
                <a:sym typeface="DM Sans"/>
              </a:rPr>
              <a:t>00</a:t>
            </a:r>
            <a:endParaRPr sz="700"/>
          </a:p>
        </p:txBody>
      </p:sp>
      <p:sp>
        <p:nvSpPr>
          <p:cNvPr id="1785" name="Google Shape;1785;p92"/>
          <p:cNvSpPr txBox="1"/>
          <p:nvPr/>
        </p:nvSpPr>
        <p:spPr>
          <a:xfrm>
            <a:off x="4305238" y="4180650"/>
            <a:ext cx="543000" cy="2772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en" sz="1200">
                <a:solidFill>
                  <a:srgbClr val="000050"/>
                </a:solidFill>
                <a:latin typeface="DM Sans"/>
                <a:ea typeface="DM Sans"/>
                <a:cs typeface="DM Sans"/>
                <a:sym typeface="DM Sans"/>
              </a:rPr>
              <a:t>00</a:t>
            </a:r>
            <a:endParaRPr sz="700"/>
          </a:p>
        </p:txBody>
      </p:sp>
      <p:sp>
        <p:nvSpPr>
          <p:cNvPr id="1786" name="Google Shape;1786;p92"/>
          <p:cNvSpPr txBox="1"/>
          <p:nvPr/>
        </p:nvSpPr>
        <p:spPr>
          <a:xfrm>
            <a:off x="4990238" y="4180650"/>
            <a:ext cx="543000" cy="2772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en" sz="1200">
                <a:solidFill>
                  <a:srgbClr val="000050"/>
                </a:solidFill>
                <a:latin typeface="DM Sans"/>
                <a:ea typeface="DM Sans"/>
                <a:cs typeface="DM Sans"/>
                <a:sym typeface="DM Sans"/>
              </a:rPr>
              <a:t>00</a:t>
            </a:r>
            <a:endParaRPr sz="700"/>
          </a:p>
        </p:txBody>
      </p:sp>
      <p:sp>
        <p:nvSpPr>
          <p:cNvPr id="1787" name="Google Shape;1787;p92"/>
          <p:cNvSpPr txBox="1"/>
          <p:nvPr/>
        </p:nvSpPr>
        <p:spPr>
          <a:xfrm>
            <a:off x="5675238" y="4180650"/>
            <a:ext cx="543000" cy="2772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en" sz="1200">
                <a:solidFill>
                  <a:srgbClr val="000050"/>
                </a:solidFill>
                <a:latin typeface="DM Sans"/>
                <a:ea typeface="DM Sans"/>
                <a:cs typeface="DM Sans"/>
                <a:sym typeface="DM Sans"/>
              </a:rPr>
              <a:t>00</a:t>
            </a:r>
            <a:endParaRPr sz="700"/>
          </a:p>
        </p:txBody>
      </p:sp>
      <p:sp>
        <p:nvSpPr>
          <p:cNvPr id="1788" name="Google Shape;1788;p92"/>
          <p:cNvSpPr txBox="1"/>
          <p:nvPr/>
        </p:nvSpPr>
        <p:spPr>
          <a:xfrm>
            <a:off x="6360238" y="4180650"/>
            <a:ext cx="543000" cy="2772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en" sz="1200">
                <a:solidFill>
                  <a:srgbClr val="000050"/>
                </a:solidFill>
                <a:latin typeface="DM Sans"/>
                <a:ea typeface="DM Sans"/>
                <a:cs typeface="DM Sans"/>
                <a:sym typeface="DM Sans"/>
              </a:rPr>
              <a:t>00</a:t>
            </a:r>
            <a:endParaRPr sz="700"/>
          </a:p>
        </p:txBody>
      </p:sp>
      <p:sp>
        <p:nvSpPr>
          <p:cNvPr id="1789" name="Google Shape;1789;p92"/>
          <p:cNvSpPr txBox="1"/>
          <p:nvPr/>
        </p:nvSpPr>
        <p:spPr>
          <a:xfrm>
            <a:off x="7045238" y="4180650"/>
            <a:ext cx="543000" cy="2772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en" sz="1200">
                <a:solidFill>
                  <a:srgbClr val="000050"/>
                </a:solidFill>
                <a:latin typeface="DM Sans"/>
                <a:ea typeface="DM Sans"/>
                <a:cs typeface="DM Sans"/>
                <a:sym typeface="DM Sans"/>
              </a:rPr>
              <a:t>00</a:t>
            </a:r>
            <a:endParaRPr sz="700"/>
          </a:p>
        </p:txBody>
      </p:sp>
      <p:sp>
        <p:nvSpPr>
          <p:cNvPr id="1790" name="Google Shape;1790;p92"/>
          <p:cNvSpPr txBox="1"/>
          <p:nvPr/>
        </p:nvSpPr>
        <p:spPr>
          <a:xfrm>
            <a:off x="7730238" y="4180650"/>
            <a:ext cx="543000" cy="2772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en" sz="1200">
                <a:solidFill>
                  <a:srgbClr val="000050"/>
                </a:solidFill>
                <a:latin typeface="DM Sans"/>
                <a:ea typeface="DM Sans"/>
                <a:cs typeface="DM Sans"/>
                <a:sym typeface="DM Sans"/>
              </a:rPr>
              <a:t>00</a:t>
            </a:r>
            <a:endParaRPr sz="700"/>
          </a:p>
        </p:txBody>
      </p:sp>
      <p:sp>
        <p:nvSpPr>
          <p:cNvPr id="1791" name="Google Shape;1791;p92"/>
          <p:cNvSpPr txBox="1"/>
          <p:nvPr/>
        </p:nvSpPr>
        <p:spPr>
          <a:xfrm>
            <a:off x="8415238" y="4180650"/>
            <a:ext cx="543000" cy="2772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en" sz="1200">
                <a:solidFill>
                  <a:srgbClr val="000050"/>
                </a:solidFill>
                <a:latin typeface="DM Sans"/>
                <a:ea typeface="DM Sans"/>
                <a:cs typeface="DM Sans"/>
                <a:sym typeface="DM Sans"/>
              </a:rPr>
              <a:t>00</a:t>
            </a:r>
            <a:endParaRPr sz="700"/>
          </a:p>
        </p:txBody>
      </p:sp>
      <p:sp>
        <p:nvSpPr>
          <p:cNvPr id="1792" name="Google Shape;1792;p92"/>
          <p:cNvSpPr/>
          <p:nvPr/>
        </p:nvSpPr>
        <p:spPr>
          <a:xfrm>
            <a:off x="457200" y="2266950"/>
            <a:ext cx="2336100" cy="371700"/>
          </a:xfrm>
          <a:prstGeom prst="roundRect">
            <a:avLst>
              <a:gd fmla="val 50000" name="adj"/>
            </a:avLst>
          </a:prstGeom>
          <a:solidFill>
            <a:srgbClr val="FA5A50"/>
          </a:solidFill>
          <a:ln cap="flat" cmpd="sng" w="19050">
            <a:solidFill>
              <a:srgbClr val="B4DCFA"/>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rPr lang="en" sz="1200">
                <a:solidFill>
                  <a:srgbClr val="FFFFFF"/>
                </a:solidFill>
                <a:latin typeface="DM Sans"/>
                <a:ea typeface="DM Sans"/>
                <a:cs typeface="DM Sans"/>
                <a:sym typeface="DM Sans"/>
              </a:rPr>
              <a:t>Action</a:t>
            </a:r>
            <a:endParaRPr sz="1200">
              <a:solidFill>
                <a:srgbClr val="FFFFFF"/>
              </a:solidFill>
              <a:latin typeface="DM Sans"/>
              <a:ea typeface="DM Sans"/>
              <a:cs typeface="DM Sans"/>
              <a:sym typeface="DM Sans"/>
            </a:endParaRPr>
          </a:p>
        </p:txBody>
      </p:sp>
      <p:sp>
        <p:nvSpPr>
          <p:cNvPr id="1793" name="Google Shape;1793;p92"/>
          <p:cNvSpPr/>
          <p:nvPr/>
        </p:nvSpPr>
        <p:spPr>
          <a:xfrm>
            <a:off x="1151738" y="2876138"/>
            <a:ext cx="3425100" cy="371700"/>
          </a:xfrm>
          <a:prstGeom prst="roundRect">
            <a:avLst>
              <a:gd fmla="val 50000" name="adj"/>
            </a:avLst>
          </a:prstGeom>
          <a:solidFill>
            <a:srgbClr val="FA5A50"/>
          </a:solidFill>
          <a:ln cap="flat" cmpd="sng" w="19050">
            <a:solidFill>
              <a:srgbClr val="B4DCFA"/>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rPr lang="en" sz="1200">
                <a:solidFill>
                  <a:srgbClr val="FFFFFF"/>
                </a:solidFill>
                <a:latin typeface="DM Sans"/>
                <a:ea typeface="DM Sans"/>
                <a:cs typeface="DM Sans"/>
                <a:sym typeface="DM Sans"/>
              </a:rPr>
              <a:t>Action</a:t>
            </a:r>
            <a:endParaRPr sz="700"/>
          </a:p>
        </p:txBody>
      </p:sp>
      <p:sp>
        <p:nvSpPr>
          <p:cNvPr id="1794" name="Google Shape;1794;p92"/>
          <p:cNvSpPr/>
          <p:nvPr/>
        </p:nvSpPr>
        <p:spPr>
          <a:xfrm>
            <a:off x="4572000" y="2266950"/>
            <a:ext cx="2336100" cy="371700"/>
          </a:xfrm>
          <a:prstGeom prst="roundRect">
            <a:avLst>
              <a:gd fmla="val 50000" name="adj"/>
            </a:avLst>
          </a:prstGeom>
          <a:solidFill>
            <a:srgbClr val="FA5A50"/>
          </a:solidFill>
          <a:ln cap="flat" cmpd="sng" w="19050">
            <a:solidFill>
              <a:srgbClr val="B4DCFA"/>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rPr lang="en" sz="1200">
                <a:solidFill>
                  <a:srgbClr val="FFFFFF"/>
                </a:solidFill>
                <a:latin typeface="DM Sans"/>
                <a:ea typeface="DM Sans"/>
                <a:cs typeface="DM Sans"/>
                <a:sym typeface="DM Sans"/>
              </a:rPr>
              <a:t>Action</a:t>
            </a:r>
            <a:endParaRPr sz="700"/>
          </a:p>
        </p:txBody>
      </p:sp>
      <p:sp>
        <p:nvSpPr>
          <p:cNvPr id="1795" name="Google Shape;1795;p92"/>
          <p:cNvSpPr/>
          <p:nvPr/>
        </p:nvSpPr>
        <p:spPr>
          <a:xfrm>
            <a:off x="5946713" y="2876138"/>
            <a:ext cx="2336100" cy="371700"/>
          </a:xfrm>
          <a:prstGeom prst="roundRect">
            <a:avLst>
              <a:gd fmla="val 50000" name="adj"/>
            </a:avLst>
          </a:prstGeom>
          <a:solidFill>
            <a:srgbClr val="FA5A50"/>
          </a:solidFill>
          <a:ln cap="flat" cmpd="sng" w="19050">
            <a:solidFill>
              <a:srgbClr val="B4DCFA"/>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rPr lang="en" sz="1200">
                <a:solidFill>
                  <a:srgbClr val="FFFFFF"/>
                </a:solidFill>
                <a:latin typeface="DM Sans"/>
                <a:ea typeface="DM Sans"/>
                <a:cs typeface="DM Sans"/>
                <a:sym typeface="DM Sans"/>
              </a:rPr>
              <a:t>Action</a:t>
            </a:r>
            <a:endParaRPr sz="700"/>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90037"/>
        </a:solidFill>
      </p:bgPr>
    </p:bg>
    <p:spTree>
      <p:nvGrpSpPr>
        <p:cNvPr id="1799" name="Shape 1799"/>
        <p:cNvGrpSpPr/>
        <p:nvPr/>
      </p:nvGrpSpPr>
      <p:grpSpPr>
        <a:xfrm>
          <a:off x="0" y="0"/>
          <a:ext cx="0" cy="0"/>
          <a:chOff x="0" y="0"/>
          <a:chExt cx="0" cy="0"/>
        </a:xfrm>
      </p:grpSpPr>
      <p:sp>
        <p:nvSpPr>
          <p:cNvPr id="1800" name="Google Shape;1800;p93"/>
          <p:cNvSpPr txBox="1"/>
          <p:nvPr/>
        </p:nvSpPr>
        <p:spPr>
          <a:xfrm>
            <a:off x="457200" y="457200"/>
            <a:ext cx="3759000" cy="12006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3600">
                <a:solidFill>
                  <a:srgbClr val="FA5A50"/>
                </a:solidFill>
                <a:latin typeface="DM Sans ExtraBold"/>
                <a:ea typeface="DM Sans ExtraBold"/>
                <a:cs typeface="DM Sans ExtraBold"/>
                <a:sym typeface="DM Sans ExtraBold"/>
              </a:rPr>
              <a:t>Timeline</a:t>
            </a:r>
            <a:r>
              <a:rPr lang="en" sz="3600">
                <a:solidFill>
                  <a:srgbClr val="FAB9FF"/>
                </a:solidFill>
                <a:latin typeface="DM Sans ExtraBold"/>
                <a:ea typeface="DM Sans ExtraBold"/>
                <a:cs typeface="DM Sans ExtraBold"/>
                <a:sym typeface="DM Sans ExtraBold"/>
              </a:rPr>
              <a:t> </a:t>
            </a:r>
            <a:r>
              <a:rPr lang="en" sz="3600">
                <a:solidFill>
                  <a:srgbClr val="B4DCFA"/>
                </a:solidFill>
                <a:latin typeface="DM Sans ExtraBold"/>
                <a:ea typeface="DM Sans ExtraBold"/>
                <a:cs typeface="DM Sans ExtraBold"/>
                <a:sym typeface="DM Sans ExtraBold"/>
              </a:rPr>
              <a:t>description</a:t>
            </a:r>
            <a:endParaRPr sz="3600">
              <a:solidFill>
                <a:srgbClr val="B4DCFA"/>
              </a:solidFill>
              <a:latin typeface="DM Sans ExtraBold"/>
              <a:ea typeface="DM Sans ExtraBold"/>
              <a:cs typeface="DM Sans ExtraBold"/>
              <a:sym typeface="DM Sans ExtraBold"/>
            </a:endParaRPr>
          </a:p>
        </p:txBody>
      </p:sp>
      <p:sp>
        <p:nvSpPr>
          <p:cNvPr id="1801" name="Google Shape;1801;p93"/>
          <p:cNvSpPr txBox="1"/>
          <p:nvPr/>
        </p:nvSpPr>
        <p:spPr>
          <a:xfrm>
            <a:off x="4686300" y="457200"/>
            <a:ext cx="4000500" cy="10068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You can use this space to write a description, or delete this and increase the size of your title.</a:t>
            </a:r>
            <a:endParaRPr sz="700">
              <a:solidFill>
                <a:srgbClr val="FFFFFF"/>
              </a:solidFill>
            </a:endParaRPr>
          </a:p>
        </p:txBody>
      </p:sp>
      <p:cxnSp>
        <p:nvCxnSpPr>
          <p:cNvPr id="1802" name="Google Shape;1802;p93"/>
          <p:cNvCxnSpPr/>
          <p:nvPr/>
        </p:nvCxnSpPr>
        <p:spPr>
          <a:xfrm>
            <a:off x="0" y="2457450"/>
            <a:ext cx="9134700" cy="0"/>
          </a:xfrm>
          <a:prstGeom prst="straightConnector1">
            <a:avLst/>
          </a:prstGeom>
          <a:noFill/>
          <a:ln cap="flat" cmpd="sng" w="19050">
            <a:solidFill>
              <a:srgbClr val="FA5A50"/>
            </a:solidFill>
            <a:prstDash val="solid"/>
            <a:round/>
            <a:headEnd len="med" w="med" type="none"/>
            <a:tailEnd len="med" w="med" type="none"/>
          </a:ln>
        </p:spPr>
      </p:cxnSp>
      <p:sp>
        <p:nvSpPr>
          <p:cNvPr id="1803" name="Google Shape;1803;p93"/>
          <p:cNvSpPr/>
          <p:nvPr/>
        </p:nvSpPr>
        <p:spPr>
          <a:xfrm>
            <a:off x="333375" y="2333625"/>
            <a:ext cx="247800" cy="247800"/>
          </a:xfrm>
          <a:prstGeom prst="ellipse">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804" name="Google Shape;1804;p93"/>
          <p:cNvSpPr/>
          <p:nvPr/>
        </p:nvSpPr>
        <p:spPr>
          <a:xfrm>
            <a:off x="2447925" y="2333625"/>
            <a:ext cx="247800" cy="247800"/>
          </a:xfrm>
          <a:prstGeom prst="ellipse">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805" name="Google Shape;1805;p93"/>
          <p:cNvSpPr/>
          <p:nvPr/>
        </p:nvSpPr>
        <p:spPr>
          <a:xfrm>
            <a:off x="4562475" y="2333625"/>
            <a:ext cx="247800" cy="247800"/>
          </a:xfrm>
          <a:prstGeom prst="ellipse">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806" name="Google Shape;1806;p93"/>
          <p:cNvSpPr/>
          <p:nvPr/>
        </p:nvSpPr>
        <p:spPr>
          <a:xfrm>
            <a:off x="6677025" y="2333625"/>
            <a:ext cx="247800" cy="247800"/>
          </a:xfrm>
          <a:prstGeom prst="ellipse">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807" name="Google Shape;1807;p93"/>
          <p:cNvSpPr txBox="1"/>
          <p:nvPr/>
        </p:nvSpPr>
        <p:spPr>
          <a:xfrm>
            <a:off x="457200" y="3027075"/>
            <a:ext cx="1886100" cy="702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1200">
                <a:solidFill>
                  <a:srgbClr val="FA5A50"/>
                </a:solidFill>
                <a:latin typeface="DM Sans"/>
                <a:ea typeface="DM Sans"/>
                <a:cs typeface="DM Sans"/>
                <a:sym typeface="DM Sans"/>
              </a:rPr>
              <a:t>Title</a:t>
            </a:r>
            <a:endParaRPr b="1" sz="12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rPr lang="en" sz="1200">
                <a:solidFill>
                  <a:srgbClr val="FFFFFF"/>
                </a:solidFill>
                <a:latin typeface="DM Sans"/>
                <a:ea typeface="DM Sans"/>
                <a:cs typeface="DM Sans"/>
                <a:sym typeface="DM Sans"/>
              </a:rPr>
              <a:t>You can use this space to write a description</a:t>
            </a:r>
            <a:endParaRPr sz="1200">
              <a:solidFill>
                <a:srgbClr val="FFFFFF"/>
              </a:solidFill>
              <a:latin typeface="DM Sans"/>
              <a:ea typeface="DM Sans"/>
              <a:cs typeface="DM Sans"/>
              <a:sym typeface="DM Sans"/>
            </a:endParaRPr>
          </a:p>
        </p:txBody>
      </p:sp>
      <p:sp>
        <p:nvSpPr>
          <p:cNvPr id="1808" name="Google Shape;1808;p93"/>
          <p:cNvSpPr txBox="1"/>
          <p:nvPr/>
        </p:nvSpPr>
        <p:spPr>
          <a:xfrm>
            <a:off x="457200" y="2657625"/>
            <a:ext cx="1886100" cy="369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1800">
                <a:solidFill>
                  <a:srgbClr val="FFFFFF"/>
                </a:solidFill>
                <a:latin typeface="DM Sans"/>
                <a:ea typeface="DM Sans"/>
                <a:cs typeface="DM Sans"/>
                <a:sym typeface="DM Sans"/>
              </a:rPr>
              <a:t>Date</a:t>
            </a:r>
            <a:endParaRPr b="1" sz="1800">
              <a:solidFill>
                <a:srgbClr val="FFFFFF"/>
              </a:solidFill>
              <a:latin typeface="DM Sans"/>
              <a:ea typeface="DM Sans"/>
              <a:cs typeface="DM Sans"/>
              <a:sym typeface="DM Sans"/>
            </a:endParaRPr>
          </a:p>
        </p:txBody>
      </p:sp>
      <p:sp>
        <p:nvSpPr>
          <p:cNvPr id="1809" name="Google Shape;1809;p93"/>
          <p:cNvSpPr txBox="1"/>
          <p:nvPr/>
        </p:nvSpPr>
        <p:spPr>
          <a:xfrm>
            <a:off x="2571750" y="3027075"/>
            <a:ext cx="1886100" cy="702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1200">
                <a:solidFill>
                  <a:srgbClr val="FA5A50"/>
                </a:solidFill>
                <a:latin typeface="DM Sans"/>
                <a:ea typeface="DM Sans"/>
                <a:cs typeface="DM Sans"/>
                <a:sym typeface="DM Sans"/>
              </a:rPr>
              <a:t>Title</a:t>
            </a:r>
            <a:endParaRPr b="1" sz="12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rPr lang="en" sz="1200">
                <a:solidFill>
                  <a:srgbClr val="FFFFFF"/>
                </a:solidFill>
                <a:latin typeface="DM Sans"/>
                <a:ea typeface="DM Sans"/>
                <a:cs typeface="DM Sans"/>
                <a:sym typeface="DM Sans"/>
              </a:rPr>
              <a:t>You can use this space to write a description</a:t>
            </a:r>
            <a:endParaRPr sz="1200">
              <a:solidFill>
                <a:srgbClr val="FFFFFF"/>
              </a:solidFill>
              <a:latin typeface="DM Sans"/>
              <a:ea typeface="DM Sans"/>
              <a:cs typeface="DM Sans"/>
              <a:sym typeface="DM Sans"/>
            </a:endParaRPr>
          </a:p>
        </p:txBody>
      </p:sp>
      <p:sp>
        <p:nvSpPr>
          <p:cNvPr id="1810" name="Google Shape;1810;p93"/>
          <p:cNvSpPr txBox="1"/>
          <p:nvPr/>
        </p:nvSpPr>
        <p:spPr>
          <a:xfrm>
            <a:off x="2571750" y="2657625"/>
            <a:ext cx="1886100" cy="369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1800">
                <a:solidFill>
                  <a:srgbClr val="FFFFFF"/>
                </a:solidFill>
                <a:latin typeface="DM Sans"/>
                <a:ea typeface="DM Sans"/>
                <a:cs typeface="DM Sans"/>
                <a:sym typeface="DM Sans"/>
              </a:rPr>
              <a:t>Date</a:t>
            </a:r>
            <a:endParaRPr b="1" sz="1800">
              <a:solidFill>
                <a:srgbClr val="FFFFFF"/>
              </a:solidFill>
              <a:latin typeface="DM Sans"/>
              <a:ea typeface="DM Sans"/>
              <a:cs typeface="DM Sans"/>
              <a:sym typeface="DM Sans"/>
            </a:endParaRPr>
          </a:p>
        </p:txBody>
      </p:sp>
      <p:sp>
        <p:nvSpPr>
          <p:cNvPr id="1811" name="Google Shape;1811;p93"/>
          <p:cNvSpPr txBox="1"/>
          <p:nvPr/>
        </p:nvSpPr>
        <p:spPr>
          <a:xfrm>
            <a:off x="4686300" y="3027075"/>
            <a:ext cx="1886100" cy="702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1200">
                <a:solidFill>
                  <a:srgbClr val="FA5A50"/>
                </a:solidFill>
                <a:latin typeface="DM Sans"/>
                <a:ea typeface="DM Sans"/>
                <a:cs typeface="DM Sans"/>
                <a:sym typeface="DM Sans"/>
              </a:rPr>
              <a:t>Title</a:t>
            </a:r>
            <a:endParaRPr b="1" sz="12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rPr lang="en" sz="1200">
                <a:solidFill>
                  <a:srgbClr val="FFFFFF"/>
                </a:solidFill>
                <a:latin typeface="DM Sans"/>
                <a:ea typeface="DM Sans"/>
                <a:cs typeface="DM Sans"/>
                <a:sym typeface="DM Sans"/>
              </a:rPr>
              <a:t>You can use this space to write a description</a:t>
            </a:r>
            <a:endParaRPr sz="1200">
              <a:solidFill>
                <a:srgbClr val="FFFFFF"/>
              </a:solidFill>
              <a:latin typeface="DM Sans"/>
              <a:ea typeface="DM Sans"/>
              <a:cs typeface="DM Sans"/>
              <a:sym typeface="DM Sans"/>
            </a:endParaRPr>
          </a:p>
        </p:txBody>
      </p:sp>
      <p:sp>
        <p:nvSpPr>
          <p:cNvPr id="1812" name="Google Shape;1812;p93"/>
          <p:cNvSpPr txBox="1"/>
          <p:nvPr/>
        </p:nvSpPr>
        <p:spPr>
          <a:xfrm>
            <a:off x="4686300" y="2657625"/>
            <a:ext cx="1886100" cy="369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1800">
                <a:solidFill>
                  <a:srgbClr val="FFFFFF"/>
                </a:solidFill>
                <a:latin typeface="DM Sans"/>
                <a:ea typeface="DM Sans"/>
                <a:cs typeface="DM Sans"/>
                <a:sym typeface="DM Sans"/>
              </a:rPr>
              <a:t>Date</a:t>
            </a:r>
            <a:endParaRPr b="1" sz="1800">
              <a:solidFill>
                <a:srgbClr val="FFFFFF"/>
              </a:solidFill>
              <a:latin typeface="DM Sans"/>
              <a:ea typeface="DM Sans"/>
              <a:cs typeface="DM Sans"/>
              <a:sym typeface="DM Sans"/>
            </a:endParaRPr>
          </a:p>
        </p:txBody>
      </p:sp>
      <p:sp>
        <p:nvSpPr>
          <p:cNvPr id="1813" name="Google Shape;1813;p93"/>
          <p:cNvSpPr txBox="1"/>
          <p:nvPr/>
        </p:nvSpPr>
        <p:spPr>
          <a:xfrm>
            <a:off x="6800850" y="3027075"/>
            <a:ext cx="1886100" cy="702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1200">
                <a:solidFill>
                  <a:srgbClr val="FA5A50"/>
                </a:solidFill>
                <a:latin typeface="DM Sans"/>
                <a:ea typeface="DM Sans"/>
                <a:cs typeface="DM Sans"/>
                <a:sym typeface="DM Sans"/>
              </a:rPr>
              <a:t>Title</a:t>
            </a:r>
            <a:endParaRPr b="1" sz="12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rPr lang="en" sz="1200">
                <a:solidFill>
                  <a:srgbClr val="FFFFFF"/>
                </a:solidFill>
                <a:latin typeface="DM Sans"/>
                <a:ea typeface="DM Sans"/>
                <a:cs typeface="DM Sans"/>
                <a:sym typeface="DM Sans"/>
              </a:rPr>
              <a:t>You can use this space to write a description</a:t>
            </a:r>
            <a:endParaRPr sz="1200">
              <a:solidFill>
                <a:srgbClr val="FFFFFF"/>
              </a:solidFill>
              <a:latin typeface="DM Sans"/>
              <a:ea typeface="DM Sans"/>
              <a:cs typeface="DM Sans"/>
              <a:sym typeface="DM Sans"/>
            </a:endParaRPr>
          </a:p>
        </p:txBody>
      </p:sp>
      <p:sp>
        <p:nvSpPr>
          <p:cNvPr id="1814" name="Google Shape;1814;p93"/>
          <p:cNvSpPr txBox="1"/>
          <p:nvPr/>
        </p:nvSpPr>
        <p:spPr>
          <a:xfrm>
            <a:off x="6800850" y="2657625"/>
            <a:ext cx="1886100" cy="369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1800">
                <a:solidFill>
                  <a:srgbClr val="FFFFFF"/>
                </a:solidFill>
                <a:latin typeface="DM Sans"/>
                <a:ea typeface="DM Sans"/>
                <a:cs typeface="DM Sans"/>
                <a:sym typeface="DM Sans"/>
              </a:rPr>
              <a:t>Date</a:t>
            </a:r>
            <a:endParaRPr b="1" sz="1800">
              <a:solidFill>
                <a:srgbClr val="FFFFFF"/>
              </a:solidFill>
              <a:latin typeface="DM Sans"/>
              <a:ea typeface="DM Sans"/>
              <a:cs typeface="DM Sans"/>
              <a:sym typeface="DM Sans"/>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4DCFA"/>
        </a:solidFill>
      </p:bgPr>
    </p:bg>
    <p:spTree>
      <p:nvGrpSpPr>
        <p:cNvPr id="1818" name="Shape 1818"/>
        <p:cNvGrpSpPr/>
        <p:nvPr/>
      </p:nvGrpSpPr>
      <p:grpSpPr>
        <a:xfrm>
          <a:off x="0" y="0"/>
          <a:ext cx="0" cy="0"/>
          <a:chOff x="0" y="0"/>
          <a:chExt cx="0" cy="0"/>
        </a:xfrm>
      </p:grpSpPr>
      <p:cxnSp>
        <p:nvCxnSpPr>
          <p:cNvPr id="1819" name="Google Shape;1819;p94"/>
          <p:cNvCxnSpPr>
            <a:stCxn id="1820" idx="4"/>
            <a:endCxn id="1821" idx="0"/>
          </p:cNvCxnSpPr>
          <p:nvPr/>
        </p:nvCxnSpPr>
        <p:spPr>
          <a:xfrm>
            <a:off x="4572075" y="2041725"/>
            <a:ext cx="0" cy="1342800"/>
          </a:xfrm>
          <a:prstGeom prst="straightConnector1">
            <a:avLst/>
          </a:prstGeom>
          <a:noFill/>
          <a:ln cap="flat" cmpd="sng" w="19050">
            <a:solidFill>
              <a:srgbClr val="FA5A50"/>
            </a:solidFill>
            <a:prstDash val="solid"/>
            <a:round/>
            <a:headEnd len="med" w="med" type="none"/>
            <a:tailEnd len="med" w="med" type="none"/>
          </a:ln>
        </p:spPr>
      </p:cxnSp>
      <p:sp>
        <p:nvSpPr>
          <p:cNvPr id="1822" name="Google Shape;1822;p94"/>
          <p:cNvSpPr txBox="1"/>
          <p:nvPr/>
        </p:nvSpPr>
        <p:spPr>
          <a:xfrm>
            <a:off x="457200" y="475650"/>
            <a:ext cx="4000500" cy="4617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a:t>
            </a:r>
            <a:endParaRPr sz="1800">
              <a:solidFill>
                <a:srgbClr val="FA5A50"/>
              </a:solidFill>
              <a:latin typeface="DM Sans"/>
              <a:ea typeface="DM Sans"/>
              <a:cs typeface="DM Sans"/>
              <a:sym typeface="DM Sans"/>
            </a:endParaRPr>
          </a:p>
        </p:txBody>
      </p:sp>
      <p:sp>
        <p:nvSpPr>
          <p:cNvPr id="1820" name="Google Shape;1820;p94"/>
          <p:cNvSpPr/>
          <p:nvPr/>
        </p:nvSpPr>
        <p:spPr>
          <a:xfrm>
            <a:off x="4138575" y="1174725"/>
            <a:ext cx="867000" cy="867000"/>
          </a:xfrm>
          <a:prstGeom prst="ellipse">
            <a:avLst/>
          </a:prstGeom>
          <a:solidFill>
            <a:srgbClr val="B4DCFA"/>
          </a:solidFill>
          <a:ln cap="flat" cmpd="sng" w="19050">
            <a:solidFill>
              <a:srgbClr val="FA5A50"/>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rPr b="1" lang="en" sz="1500">
                <a:solidFill>
                  <a:srgbClr val="FFFFFF"/>
                </a:solidFill>
                <a:latin typeface="DM Sans"/>
                <a:ea typeface="DM Sans"/>
                <a:cs typeface="DM Sans"/>
                <a:sym typeface="DM Sans"/>
              </a:rPr>
              <a:t>2020</a:t>
            </a:r>
            <a:endParaRPr b="1" sz="1500">
              <a:solidFill>
                <a:srgbClr val="FFFFFF"/>
              </a:solidFill>
              <a:latin typeface="DM Sans"/>
              <a:ea typeface="DM Sans"/>
              <a:cs typeface="DM Sans"/>
              <a:sym typeface="DM Sans"/>
            </a:endParaRPr>
          </a:p>
        </p:txBody>
      </p:sp>
      <p:sp>
        <p:nvSpPr>
          <p:cNvPr id="1823" name="Google Shape;1823;p94"/>
          <p:cNvSpPr/>
          <p:nvPr/>
        </p:nvSpPr>
        <p:spPr>
          <a:xfrm>
            <a:off x="4138575" y="2270100"/>
            <a:ext cx="867000" cy="867000"/>
          </a:xfrm>
          <a:prstGeom prst="ellipse">
            <a:avLst/>
          </a:prstGeom>
          <a:solidFill>
            <a:srgbClr val="B4DCFA"/>
          </a:solidFill>
          <a:ln cap="flat" cmpd="sng" w="19050">
            <a:solidFill>
              <a:srgbClr val="FA5A50"/>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rPr b="1" lang="en" sz="1500">
                <a:solidFill>
                  <a:srgbClr val="FFFFFF"/>
                </a:solidFill>
                <a:latin typeface="DM Sans"/>
                <a:ea typeface="DM Sans"/>
                <a:cs typeface="DM Sans"/>
                <a:sym typeface="DM Sans"/>
              </a:rPr>
              <a:t>2021</a:t>
            </a:r>
            <a:endParaRPr sz="700">
              <a:solidFill>
                <a:srgbClr val="FFFFFF"/>
              </a:solidFill>
            </a:endParaRPr>
          </a:p>
        </p:txBody>
      </p:sp>
      <p:sp>
        <p:nvSpPr>
          <p:cNvPr id="1821" name="Google Shape;1821;p94"/>
          <p:cNvSpPr/>
          <p:nvPr/>
        </p:nvSpPr>
        <p:spPr>
          <a:xfrm>
            <a:off x="4138575" y="3384525"/>
            <a:ext cx="867000" cy="867000"/>
          </a:xfrm>
          <a:prstGeom prst="ellipse">
            <a:avLst/>
          </a:prstGeom>
          <a:solidFill>
            <a:srgbClr val="FA5A50"/>
          </a:solidFill>
          <a:ln cap="flat" cmpd="sng" w="38100">
            <a:solidFill>
              <a:srgbClr val="FA5A50"/>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rPr b="1" lang="en" sz="1500">
                <a:solidFill>
                  <a:srgbClr val="FFFFFF"/>
                </a:solidFill>
                <a:latin typeface="DM Sans"/>
                <a:ea typeface="DM Sans"/>
                <a:cs typeface="DM Sans"/>
                <a:sym typeface="DM Sans"/>
              </a:rPr>
              <a:t>2022</a:t>
            </a:r>
            <a:endParaRPr sz="700"/>
          </a:p>
        </p:txBody>
      </p:sp>
      <p:sp>
        <p:nvSpPr>
          <p:cNvPr id="1824" name="Google Shape;1824;p94"/>
          <p:cNvSpPr txBox="1"/>
          <p:nvPr/>
        </p:nvSpPr>
        <p:spPr>
          <a:xfrm>
            <a:off x="5242425" y="1229550"/>
            <a:ext cx="1886100" cy="702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1200">
                <a:solidFill>
                  <a:srgbClr val="FA5A50"/>
                </a:solidFill>
                <a:latin typeface="DM Sans"/>
                <a:ea typeface="DM Sans"/>
                <a:cs typeface="DM Sans"/>
                <a:sym typeface="DM Sans"/>
              </a:rPr>
              <a:t>Subtitle</a:t>
            </a:r>
            <a:endParaRPr b="1" sz="12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You can use this space to write a description</a:t>
            </a:r>
            <a:endParaRPr sz="1200">
              <a:solidFill>
                <a:srgbClr val="000050"/>
              </a:solidFill>
              <a:latin typeface="DM Sans"/>
              <a:ea typeface="DM Sans"/>
              <a:cs typeface="DM Sans"/>
              <a:sym typeface="DM Sans"/>
            </a:endParaRPr>
          </a:p>
        </p:txBody>
      </p:sp>
      <p:sp>
        <p:nvSpPr>
          <p:cNvPr id="1825" name="Google Shape;1825;p94"/>
          <p:cNvSpPr txBox="1"/>
          <p:nvPr/>
        </p:nvSpPr>
        <p:spPr>
          <a:xfrm>
            <a:off x="5242425" y="860100"/>
            <a:ext cx="1886100" cy="369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1800">
                <a:solidFill>
                  <a:srgbClr val="000050"/>
                </a:solidFill>
                <a:latin typeface="DM Sans"/>
                <a:ea typeface="DM Sans"/>
                <a:cs typeface="DM Sans"/>
                <a:sym typeface="DM Sans"/>
              </a:rPr>
              <a:t>Title</a:t>
            </a:r>
            <a:endParaRPr b="1" sz="1800">
              <a:solidFill>
                <a:srgbClr val="000050"/>
              </a:solidFill>
              <a:latin typeface="DM Sans"/>
              <a:ea typeface="DM Sans"/>
              <a:cs typeface="DM Sans"/>
              <a:sym typeface="DM Sans"/>
            </a:endParaRPr>
          </a:p>
        </p:txBody>
      </p:sp>
      <p:sp>
        <p:nvSpPr>
          <p:cNvPr id="1826" name="Google Shape;1826;p94"/>
          <p:cNvSpPr txBox="1"/>
          <p:nvPr/>
        </p:nvSpPr>
        <p:spPr>
          <a:xfrm>
            <a:off x="2015625" y="2324925"/>
            <a:ext cx="1886100" cy="702000"/>
          </a:xfrm>
          <a:prstGeom prst="rect">
            <a:avLst/>
          </a:prstGeom>
          <a:noFill/>
          <a:ln>
            <a:noFill/>
          </a:ln>
        </p:spPr>
        <p:txBody>
          <a:bodyPr anchorCtr="0" anchor="t" bIns="45725" lIns="45725" spcFirstLastPara="1" rIns="45725" wrap="square" tIns="45725">
            <a:spAutoFit/>
          </a:bodyPr>
          <a:lstStyle/>
          <a:p>
            <a:pPr indent="0" lvl="0" marL="0" rtl="0" algn="r">
              <a:lnSpc>
                <a:spcPct val="115000"/>
              </a:lnSpc>
              <a:spcBef>
                <a:spcPts val="0"/>
              </a:spcBef>
              <a:spcAft>
                <a:spcPts val="0"/>
              </a:spcAft>
              <a:buNone/>
            </a:pPr>
            <a:r>
              <a:rPr b="1" lang="en" sz="1200">
                <a:solidFill>
                  <a:srgbClr val="FA5A50"/>
                </a:solidFill>
                <a:latin typeface="DM Sans"/>
                <a:ea typeface="DM Sans"/>
                <a:cs typeface="DM Sans"/>
                <a:sym typeface="DM Sans"/>
              </a:rPr>
              <a:t>Subtitle</a:t>
            </a:r>
            <a:endParaRPr b="1" sz="1200">
              <a:solidFill>
                <a:srgbClr val="FA5A50"/>
              </a:solidFill>
              <a:latin typeface="DM Sans"/>
              <a:ea typeface="DM Sans"/>
              <a:cs typeface="DM Sans"/>
              <a:sym typeface="DM Sans"/>
            </a:endParaRPr>
          </a:p>
          <a:p>
            <a:pPr indent="0" lvl="0" marL="0" rtl="0" algn="r">
              <a:lnSpc>
                <a:spcPct val="115000"/>
              </a:lnSpc>
              <a:spcBef>
                <a:spcPts val="0"/>
              </a:spcBef>
              <a:spcAft>
                <a:spcPts val="0"/>
              </a:spcAft>
              <a:buNone/>
            </a:pPr>
            <a:r>
              <a:rPr lang="en" sz="1200">
                <a:solidFill>
                  <a:srgbClr val="000050"/>
                </a:solidFill>
                <a:latin typeface="DM Sans"/>
                <a:ea typeface="DM Sans"/>
                <a:cs typeface="DM Sans"/>
                <a:sym typeface="DM Sans"/>
              </a:rPr>
              <a:t>You can use this space to write a description</a:t>
            </a:r>
            <a:endParaRPr sz="1200">
              <a:solidFill>
                <a:srgbClr val="000050"/>
              </a:solidFill>
              <a:latin typeface="DM Sans"/>
              <a:ea typeface="DM Sans"/>
              <a:cs typeface="DM Sans"/>
              <a:sym typeface="DM Sans"/>
            </a:endParaRPr>
          </a:p>
        </p:txBody>
      </p:sp>
      <p:sp>
        <p:nvSpPr>
          <p:cNvPr id="1827" name="Google Shape;1827;p94"/>
          <p:cNvSpPr txBox="1"/>
          <p:nvPr/>
        </p:nvSpPr>
        <p:spPr>
          <a:xfrm>
            <a:off x="2015625" y="1955475"/>
            <a:ext cx="1886100" cy="369300"/>
          </a:xfrm>
          <a:prstGeom prst="rect">
            <a:avLst/>
          </a:prstGeom>
          <a:noFill/>
          <a:ln>
            <a:noFill/>
          </a:ln>
        </p:spPr>
        <p:txBody>
          <a:bodyPr anchorCtr="0" anchor="t" bIns="45725" lIns="45725" spcFirstLastPara="1" rIns="45725" wrap="square" tIns="45725">
            <a:spAutoFit/>
          </a:bodyPr>
          <a:lstStyle/>
          <a:p>
            <a:pPr indent="0" lvl="0" marL="0" rtl="0" algn="r">
              <a:lnSpc>
                <a:spcPct val="115000"/>
              </a:lnSpc>
              <a:spcBef>
                <a:spcPts val="0"/>
              </a:spcBef>
              <a:spcAft>
                <a:spcPts val="0"/>
              </a:spcAft>
              <a:buNone/>
            </a:pPr>
            <a:r>
              <a:rPr b="1" lang="en" sz="1800">
                <a:solidFill>
                  <a:srgbClr val="000050"/>
                </a:solidFill>
                <a:latin typeface="DM Sans"/>
                <a:ea typeface="DM Sans"/>
                <a:cs typeface="DM Sans"/>
                <a:sym typeface="DM Sans"/>
              </a:rPr>
              <a:t>Title</a:t>
            </a:r>
            <a:endParaRPr b="1" sz="1800">
              <a:solidFill>
                <a:srgbClr val="000050"/>
              </a:solidFill>
              <a:latin typeface="DM Sans"/>
              <a:ea typeface="DM Sans"/>
              <a:cs typeface="DM Sans"/>
              <a:sym typeface="DM Sans"/>
            </a:endParaRPr>
          </a:p>
        </p:txBody>
      </p:sp>
      <p:sp>
        <p:nvSpPr>
          <p:cNvPr id="1828" name="Google Shape;1828;p94"/>
          <p:cNvSpPr txBox="1"/>
          <p:nvPr/>
        </p:nvSpPr>
        <p:spPr>
          <a:xfrm>
            <a:off x="5242425" y="3331050"/>
            <a:ext cx="1886100" cy="702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1200">
                <a:solidFill>
                  <a:srgbClr val="FA5A50"/>
                </a:solidFill>
                <a:latin typeface="DM Sans"/>
                <a:ea typeface="DM Sans"/>
                <a:cs typeface="DM Sans"/>
                <a:sym typeface="DM Sans"/>
              </a:rPr>
              <a:t>Subtitle</a:t>
            </a:r>
            <a:endParaRPr b="1" sz="1200">
              <a:solidFill>
                <a:srgbClr val="FA5A50"/>
              </a:solidFill>
              <a:latin typeface="DM Sans"/>
              <a:ea typeface="DM Sans"/>
              <a:cs typeface="DM Sans"/>
              <a:sym typeface="DM Sans"/>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You can use this space to write a description</a:t>
            </a:r>
            <a:endParaRPr sz="1200">
              <a:solidFill>
                <a:srgbClr val="000050"/>
              </a:solidFill>
              <a:latin typeface="DM Sans"/>
              <a:ea typeface="DM Sans"/>
              <a:cs typeface="DM Sans"/>
              <a:sym typeface="DM Sans"/>
            </a:endParaRPr>
          </a:p>
        </p:txBody>
      </p:sp>
      <p:sp>
        <p:nvSpPr>
          <p:cNvPr id="1829" name="Google Shape;1829;p94"/>
          <p:cNvSpPr txBox="1"/>
          <p:nvPr/>
        </p:nvSpPr>
        <p:spPr>
          <a:xfrm>
            <a:off x="5242425" y="2961600"/>
            <a:ext cx="1886100" cy="369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b="1" lang="en" sz="1800">
                <a:solidFill>
                  <a:srgbClr val="000050"/>
                </a:solidFill>
                <a:latin typeface="DM Sans"/>
                <a:ea typeface="DM Sans"/>
                <a:cs typeface="DM Sans"/>
                <a:sym typeface="DM Sans"/>
              </a:rPr>
              <a:t>Title</a:t>
            </a:r>
            <a:endParaRPr b="1" sz="1800">
              <a:solidFill>
                <a:srgbClr val="000050"/>
              </a:solidFill>
              <a:latin typeface="DM Sans"/>
              <a:ea typeface="DM Sans"/>
              <a:cs typeface="DM Sans"/>
              <a:sym typeface="DM Sans"/>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50"/>
        </a:solidFill>
      </p:bgPr>
    </p:bg>
    <p:spTree>
      <p:nvGrpSpPr>
        <p:cNvPr id="1833" name="Shape 1833"/>
        <p:cNvGrpSpPr/>
        <p:nvPr/>
      </p:nvGrpSpPr>
      <p:grpSpPr>
        <a:xfrm>
          <a:off x="0" y="0"/>
          <a:ext cx="0" cy="0"/>
          <a:chOff x="0" y="0"/>
          <a:chExt cx="0" cy="0"/>
        </a:xfrm>
      </p:grpSpPr>
      <p:sp>
        <p:nvSpPr>
          <p:cNvPr id="1834" name="Google Shape;1834;p95"/>
          <p:cNvSpPr txBox="1"/>
          <p:nvPr/>
        </p:nvSpPr>
        <p:spPr>
          <a:xfrm>
            <a:off x="457200" y="475650"/>
            <a:ext cx="4000500" cy="831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FFFFFF"/>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 </a:t>
            </a:r>
            <a:r>
              <a:rPr lang="en" sz="2400">
                <a:solidFill>
                  <a:srgbClr val="FFFFFF"/>
                </a:solidFill>
                <a:latin typeface="DM Sans ExtraBold"/>
                <a:ea typeface="DM Sans ExtraBold"/>
                <a:cs typeface="DM Sans ExtraBold"/>
                <a:sym typeface="DM Sans ExtraBold"/>
              </a:rPr>
              <a:t>Up to 2 lines. Don't exceed.</a:t>
            </a:r>
            <a:endParaRPr sz="1800">
              <a:solidFill>
                <a:srgbClr val="FFFFFF"/>
              </a:solidFill>
              <a:latin typeface="DM Sans"/>
              <a:ea typeface="DM Sans"/>
              <a:cs typeface="DM Sans"/>
              <a:sym typeface="DM Sans"/>
            </a:endParaRPr>
          </a:p>
        </p:txBody>
      </p:sp>
      <p:sp>
        <p:nvSpPr>
          <p:cNvPr id="1835" name="Google Shape;1835;p95"/>
          <p:cNvSpPr txBox="1"/>
          <p:nvPr/>
        </p:nvSpPr>
        <p:spPr>
          <a:xfrm>
            <a:off x="4686300" y="475650"/>
            <a:ext cx="4000500" cy="68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A5A50"/>
                </a:solidFill>
                <a:latin typeface="DM Sans"/>
                <a:ea typeface="DM Sans"/>
                <a:cs typeface="DM Sans"/>
                <a:sym typeface="DM Sans"/>
              </a:rPr>
              <a:t>Use this </a:t>
            </a:r>
            <a:r>
              <a:rPr lang="en" sz="1800">
                <a:solidFill>
                  <a:srgbClr val="FA5A50"/>
                </a:solidFill>
                <a:latin typeface="DM Sans ExtraBold"/>
                <a:ea typeface="DM Sans ExtraBold"/>
                <a:cs typeface="DM Sans ExtraBold"/>
                <a:sym typeface="DM Sans ExtraBold"/>
              </a:rPr>
              <a:t>size of font </a:t>
            </a:r>
            <a:r>
              <a:rPr lang="en" sz="1800">
                <a:solidFill>
                  <a:srgbClr val="FA5A50"/>
                </a:solidFill>
                <a:latin typeface="DM Sans"/>
                <a:ea typeface="DM Sans"/>
                <a:cs typeface="DM Sans"/>
                <a:sym typeface="DM Sans"/>
              </a:rPr>
              <a:t>or smaller. </a:t>
            </a:r>
            <a:br>
              <a:rPr lang="en" sz="1800">
                <a:solidFill>
                  <a:srgbClr val="FA5A50"/>
                </a:solidFill>
                <a:latin typeface="DM Sans"/>
                <a:ea typeface="DM Sans"/>
                <a:cs typeface="DM Sans"/>
                <a:sym typeface="DM Sans"/>
              </a:rPr>
            </a:br>
            <a:r>
              <a:rPr lang="en" sz="1800">
                <a:solidFill>
                  <a:srgbClr val="FA5A50"/>
                </a:solidFill>
                <a:latin typeface="DM Sans"/>
                <a:ea typeface="DM Sans"/>
                <a:cs typeface="DM Sans"/>
                <a:sym typeface="DM Sans"/>
              </a:rPr>
              <a:t>Use up to 2 lines. </a:t>
            </a:r>
            <a:endParaRPr sz="700"/>
          </a:p>
        </p:txBody>
      </p:sp>
      <p:sp>
        <p:nvSpPr>
          <p:cNvPr id="1836" name="Google Shape;1836;p95"/>
          <p:cNvSpPr/>
          <p:nvPr/>
        </p:nvSpPr>
        <p:spPr>
          <a:xfrm>
            <a:off x="999225" y="1923450"/>
            <a:ext cx="2534400" cy="2534400"/>
          </a:xfrm>
          <a:prstGeom prst="ellipse">
            <a:avLst/>
          </a:prstGeom>
          <a:noFill/>
          <a:ln cap="flat" cmpd="sng" w="1905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837" name="Google Shape;1837;p95"/>
          <p:cNvSpPr/>
          <p:nvPr/>
        </p:nvSpPr>
        <p:spPr>
          <a:xfrm>
            <a:off x="3304877" y="1923450"/>
            <a:ext cx="2534400" cy="2534400"/>
          </a:xfrm>
          <a:prstGeom prst="ellipse">
            <a:avLst/>
          </a:prstGeom>
          <a:noFill/>
          <a:ln cap="flat" cmpd="sng" w="19050">
            <a:solidFill>
              <a:srgbClr val="FA5A50"/>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838" name="Google Shape;1838;p95"/>
          <p:cNvSpPr/>
          <p:nvPr/>
        </p:nvSpPr>
        <p:spPr>
          <a:xfrm>
            <a:off x="5610528" y="1923450"/>
            <a:ext cx="2534400" cy="2534400"/>
          </a:xfrm>
          <a:prstGeom prst="ellipse">
            <a:avLst/>
          </a:prstGeom>
          <a:noFill/>
          <a:ln cap="flat" cmpd="sng" w="1905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839" name="Google Shape;1839;p95"/>
          <p:cNvSpPr txBox="1"/>
          <p:nvPr/>
        </p:nvSpPr>
        <p:spPr>
          <a:xfrm>
            <a:off x="1047750" y="3005850"/>
            <a:ext cx="2485800" cy="3693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1800">
                <a:solidFill>
                  <a:srgbClr val="FA5A50"/>
                </a:solidFill>
                <a:latin typeface="DM Sans"/>
                <a:ea typeface="DM Sans"/>
                <a:cs typeface="DM Sans"/>
                <a:sym typeface="DM Sans"/>
              </a:rPr>
              <a:t>Text here</a:t>
            </a:r>
            <a:endParaRPr sz="700"/>
          </a:p>
        </p:txBody>
      </p:sp>
      <p:sp>
        <p:nvSpPr>
          <p:cNvPr id="1840" name="Google Shape;1840;p95"/>
          <p:cNvSpPr txBox="1"/>
          <p:nvPr/>
        </p:nvSpPr>
        <p:spPr>
          <a:xfrm>
            <a:off x="3329175" y="3005850"/>
            <a:ext cx="2485800" cy="3693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1800">
                <a:solidFill>
                  <a:srgbClr val="FFFFFF"/>
                </a:solidFill>
                <a:latin typeface="DM Sans"/>
                <a:ea typeface="DM Sans"/>
                <a:cs typeface="DM Sans"/>
                <a:sym typeface="DM Sans"/>
              </a:rPr>
              <a:t>Text here</a:t>
            </a:r>
            <a:endParaRPr sz="700">
              <a:solidFill>
                <a:srgbClr val="FFFFFF"/>
              </a:solidFill>
            </a:endParaRPr>
          </a:p>
        </p:txBody>
      </p:sp>
      <p:sp>
        <p:nvSpPr>
          <p:cNvPr id="1841" name="Google Shape;1841;p95"/>
          <p:cNvSpPr txBox="1"/>
          <p:nvPr/>
        </p:nvSpPr>
        <p:spPr>
          <a:xfrm>
            <a:off x="5634825" y="3005850"/>
            <a:ext cx="2485800" cy="3693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1800">
                <a:solidFill>
                  <a:srgbClr val="FA5A50"/>
                </a:solidFill>
                <a:latin typeface="DM Sans"/>
                <a:ea typeface="DM Sans"/>
                <a:cs typeface="DM Sans"/>
                <a:sym typeface="DM Sans"/>
              </a:rPr>
              <a:t>Text here</a:t>
            </a:r>
            <a:endParaRPr sz="700"/>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B9FF"/>
        </a:solidFill>
      </p:bgPr>
    </p:bg>
    <p:spTree>
      <p:nvGrpSpPr>
        <p:cNvPr id="1845" name="Shape 1845"/>
        <p:cNvGrpSpPr/>
        <p:nvPr/>
      </p:nvGrpSpPr>
      <p:grpSpPr>
        <a:xfrm>
          <a:off x="0" y="0"/>
          <a:ext cx="0" cy="0"/>
          <a:chOff x="0" y="0"/>
          <a:chExt cx="0" cy="0"/>
        </a:xfrm>
      </p:grpSpPr>
      <p:grpSp>
        <p:nvGrpSpPr>
          <p:cNvPr id="1846" name="Google Shape;1846;p96"/>
          <p:cNvGrpSpPr/>
          <p:nvPr/>
        </p:nvGrpSpPr>
        <p:grpSpPr>
          <a:xfrm>
            <a:off x="4655511" y="475690"/>
            <a:ext cx="3982519" cy="2655013"/>
            <a:chOff x="5143500" y="914400"/>
            <a:chExt cx="9344250" cy="6229500"/>
          </a:xfrm>
        </p:grpSpPr>
        <p:sp>
          <p:nvSpPr>
            <p:cNvPr id="1847" name="Google Shape;1847;p96"/>
            <p:cNvSpPr/>
            <p:nvPr/>
          </p:nvSpPr>
          <p:spPr>
            <a:xfrm>
              <a:off x="5143500" y="914400"/>
              <a:ext cx="6229500" cy="6229500"/>
            </a:xfrm>
            <a:prstGeom prst="ellipse">
              <a:avLst/>
            </a:prstGeom>
            <a:noFill/>
            <a:ln cap="flat" cmpd="sng" w="1905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848" name="Google Shape;1848;p96"/>
            <p:cNvSpPr/>
            <p:nvPr/>
          </p:nvSpPr>
          <p:spPr>
            <a:xfrm>
              <a:off x="8258250" y="914400"/>
              <a:ext cx="6229500" cy="6229500"/>
            </a:xfrm>
            <a:prstGeom prst="ellipse">
              <a:avLst/>
            </a:prstGeom>
            <a:noFill/>
            <a:ln cap="flat" cmpd="sng" w="1905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grpSp>
      <p:sp>
        <p:nvSpPr>
          <p:cNvPr id="1849" name="Google Shape;1849;p96"/>
          <p:cNvSpPr/>
          <p:nvPr/>
        </p:nvSpPr>
        <p:spPr>
          <a:xfrm>
            <a:off x="5318973" y="1802957"/>
            <a:ext cx="2654700" cy="2654700"/>
          </a:xfrm>
          <a:prstGeom prst="ellipse">
            <a:avLst/>
          </a:prstGeom>
          <a:noFill/>
          <a:ln cap="flat" cmpd="sng" w="19050">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850" name="Google Shape;1850;p96"/>
          <p:cNvSpPr txBox="1"/>
          <p:nvPr/>
        </p:nvSpPr>
        <p:spPr>
          <a:xfrm>
            <a:off x="4655250" y="1433513"/>
            <a:ext cx="1360500" cy="2772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1200">
                <a:solidFill>
                  <a:srgbClr val="FA5A50"/>
                </a:solidFill>
                <a:latin typeface="DM Sans"/>
                <a:ea typeface="DM Sans"/>
                <a:cs typeface="DM Sans"/>
                <a:sym typeface="DM Sans"/>
              </a:rPr>
              <a:t>Text here</a:t>
            </a:r>
            <a:endParaRPr sz="1200"/>
          </a:p>
        </p:txBody>
      </p:sp>
      <p:sp>
        <p:nvSpPr>
          <p:cNvPr id="1851" name="Google Shape;1851;p96"/>
          <p:cNvSpPr txBox="1"/>
          <p:nvPr/>
        </p:nvSpPr>
        <p:spPr>
          <a:xfrm>
            <a:off x="5966100" y="1433513"/>
            <a:ext cx="1360500" cy="2772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1200">
                <a:solidFill>
                  <a:srgbClr val="FA5A50"/>
                </a:solidFill>
                <a:latin typeface="DM Sans"/>
                <a:ea typeface="DM Sans"/>
                <a:cs typeface="DM Sans"/>
                <a:sym typeface="DM Sans"/>
              </a:rPr>
              <a:t>Text here</a:t>
            </a:r>
            <a:endParaRPr sz="1200"/>
          </a:p>
        </p:txBody>
      </p:sp>
      <p:sp>
        <p:nvSpPr>
          <p:cNvPr id="1852" name="Google Shape;1852;p96"/>
          <p:cNvSpPr txBox="1"/>
          <p:nvPr/>
        </p:nvSpPr>
        <p:spPr>
          <a:xfrm>
            <a:off x="5966100" y="2180400"/>
            <a:ext cx="1360500" cy="2772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1200">
                <a:solidFill>
                  <a:srgbClr val="FA5A50"/>
                </a:solidFill>
                <a:latin typeface="DM Sans"/>
                <a:ea typeface="DM Sans"/>
                <a:cs typeface="DM Sans"/>
                <a:sym typeface="DM Sans"/>
              </a:rPr>
              <a:t>Text here</a:t>
            </a:r>
            <a:endParaRPr sz="1200"/>
          </a:p>
        </p:txBody>
      </p:sp>
      <p:sp>
        <p:nvSpPr>
          <p:cNvPr id="1853" name="Google Shape;1853;p96"/>
          <p:cNvSpPr txBox="1"/>
          <p:nvPr/>
        </p:nvSpPr>
        <p:spPr>
          <a:xfrm>
            <a:off x="5318975" y="2547525"/>
            <a:ext cx="1039500" cy="2772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1200">
                <a:solidFill>
                  <a:srgbClr val="FA5A50"/>
                </a:solidFill>
                <a:latin typeface="DM Sans"/>
                <a:ea typeface="DM Sans"/>
                <a:cs typeface="DM Sans"/>
                <a:sym typeface="DM Sans"/>
              </a:rPr>
              <a:t>Text here</a:t>
            </a:r>
            <a:endParaRPr sz="1200"/>
          </a:p>
        </p:txBody>
      </p:sp>
      <p:sp>
        <p:nvSpPr>
          <p:cNvPr id="1854" name="Google Shape;1854;p96"/>
          <p:cNvSpPr txBox="1"/>
          <p:nvPr/>
        </p:nvSpPr>
        <p:spPr>
          <a:xfrm>
            <a:off x="6679325" y="2547525"/>
            <a:ext cx="1360500" cy="2772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1200">
                <a:solidFill>
                  <a:srgbClr val="FA5A50"/>
                </a:solidFill>
                <a:latin typeface="DM Sans"/>
                <a:ea typeface="DM Sans"/>
                <a:cs typeface="DM Sans"/>
                <a:sym typeface="DM Sans"/>
              </a:rPr>
              <a:t>Text here</a:t>
            </a:r>
            <a:endParaRPr sz="1200"/>
          </a:p>
        </p:txBody>
      </p:sp>
      <p:sp>
        <p:nvSpPr>
          <p:cNvPr id="1855" name="Google Shape;1855;p96"/>
          <p:cNvSpPr txBox="1"/>
          <p:nvPr/>
        </p:nvSpPr>
        <p:spPr>
          <a:xfrm>
            <a:off x="5966150" y="3347625"/>
            <a:ext cx="1360500" cy="2772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1200">
                <a:solidFill>
                  <a:srgbClr val="FA5A50"/>
                </a:solidFill>
                <a:latin typeface="DM Sans"/>
                <a:ea typeface="DM Sans"/>
                <a:cs typeface="DM Sans"/>
                <a:sym typeface="DM Sans"/>
              </a:rPr>
              <a:t>Text here</a:t>
            </a:r>
            <a:endParaRPr sz="1200"/>
          </a:p>
        </p:txBody>
      </p:sp>
      <p:sp>
        <p:nvSpPr>
          <p:cNvPr id="1856" name="Google Shape;1856;p96"/>
          <p:cNvSpPr txBox="1"/>
          <p:nvPr/>
        </p:nvSpPr>
        <p:spPr>
          <a:xfrm>
            <a:off x="7326450" y="1433513"/>
            <a:ext cx="1360500" cy="2772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1200">
                <a:solidFill>
                  <a:srgbClr val="FA5A50"/>
                </a:solidFill>
                <a:latin typeface="DM Sans"/>
                <a:ea typeface="DM Sans"/>
                <a:cs typeface="DM Sans"/>
                <a:sym typeface="DM Sans"/>
              </a:rPr>
              <a:t>Text here</a:t>
            </a:r>
            <a:endParaRPr sz="1200"/>
          </a:p>
        </p:txBody>
      </p:sp>
      <p:sp>
        <p:nvSpPr>
          <p:cNvPr id="1857" name="Google Shape;1857;p96"/>
          <p:cNvSpPr txBox="1"/>
          <p:nvPr/>
        </p:nvSpPr>
        <p:spPr>
          <a:xfrm>
            <a:off x="457200" y="985575"/>
            <a:ext cx="1886100" cy="3172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Venn </a:t>
            </a:r>
            <a:r>
              <a:rPr lang="en" sz="2400">
                <a:solidFill>
                  <a:srgbClr val="FA5A50"/>
                </a:solidFill>
                <a:latin typeface="DM Sans ExtraBold"/>
                <a:ea typeface="DM Sans ExtraBold"/>
                <a:cs typeface="DM Sans ExtraBold"/>
                <a:sym typeface="DM Sans ExtraBold"/>
              </a:rPr>
              <a:t>Diagram. </a:t>
            </a:r>
            <a:r>
              <a:rPr lang="en" sz="2400">
                <a:solidFill>
                  <a:srgbClr val="000050"/>
                </a:solidFill>
                <a:latin typeface="DM Sans ExtraBold"/>
                <a:ea typeface="DM Sans ExtraBold"/>
                <a:cs typeface="DM Sans ExtraBold"/>
                <a:sym typeface="DM Sans ExtraBold"/>
              </a:rPr>
              <a:t>Use as many lines as needed.</a:t>
            </a:r>
            <a:endParaRPr sz="24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FA5A50"/>
                </a:solidFill>
                <a:latin typeface="DM Sans"/>
                <a:ea typeface="DM Sans"/>
                <a:cs typeface="DM Sans"/>
                <a:sym typeface="DM Sans"/>
              </a:rPr>
              <a:t>Use this </a:t>
            </a:r>
            <a:r>
              <a:rPr lang="en" sz="1800">
                <a:solidFill>
                  <a:srgbClr val="FA5A50"/>
                </a:solidFill>
                <a:latin typeface="DM Sans ExtraBold"/>
                <a:ea typeface="DM Sans ExtraBold"/>
                <a:cs typeface="DM Sans ExtraBold"/>
                <a:sym typeface="DM Sans ExtraBold"/>
              </a:rPr>
              <a:t>size of font </a:t>
            </a:r>
            <a:r>
              <a:rPr lang="en" sz="1800">
                <a:solidFill>
                  <a:srgbClr val="FA5A50"/>
                </a:solidFill>
                <a:latin typeface="DM Sans"/>
                <a:ea typeface="DM Sans"/>
                <a:cs typeface="DM Sans"/>
                <a:sym typeface="DM Sans"/>
              </a:rPr>
              <a:t>for subtitles. </a:t>
            </a:r>
            <a:endParaRPr sz="1800">
              <a:solidFill>
                <a:srgbClr val="000050"/>
              </a:solidFill>
              <a:latin typeface="DM Sans"/>
              <a:ea typeface="DM Sans"/>
              <a:cs typeface="DM Sans"/>
              <a:sym typeface="DM Sans"/>
            </a:endParaRPr>
          </a:p>
        </p:txBody>
      </p:sp>
      <p:sp>
        <p:nvSpPr>
          <p:cNvPr id="1858" name="Google Shape;1858;p96"/>
          <p:cNvSpPr txBox="1"/>
          <p:nvPr/>
        </p:nvSpPr>
        <p:spPr>
          <a:xfrm>
            <a:off x="2584925" y="985575"/>
            <a:ext cx="1886100" cy="3038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Write here your text, </a:t>
            </a:r>
            <a:r>
              <a:rPr lang="en" sz="1200">
                <a:solidFill>
                  <a:srgbClr val="000050"/>
                </a:solidFill>
                <a:latin typeface="DM Sans ExtraBold"/>
                <a:ea typeface="DM Sans ExtraBold"/>
                <a:cs typeface="DM Sans ExtraBold"/>
                <a:sym typeface="DM Sans ExtraBold"/>
              </a:rPr>
              <a:t>using this font size.</a:t>
            </a:r>
            <a:endParaRPr sz="12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This slide has two text columns. </a:t>
            </a:r>
            <a:r>
              <a:rPr lang="en" sz="1200">
                <a:solidFill>
                  <a:srgbClr val="000050"/>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a:t>
            </a:r>
            <a:endParaRPr sz="1200">
              <a:solidFill>
                <a:srgbClr val="000050"/>
              </a:solidFill>
              <a:latin typeface="DM Sans"/>
              <a:ea typeface="DM Sans"/>
              <a:cs typeface="DM Sans"/>
              <a:sym typeface="DM Sans"/>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5A50"/>
        </a:solidFill>
      </p:bgPr>
    </p:bg>
    <p:spTree>
      <p:nvGrpSpPr>
        <p:cNvPr id="1862" name="Shape 1862"/>
        <p:cNvGrpSpPr/>
        <p:nvPr/>
      </p:nvGrpSpPr>
      <p:grpSpPr>
        <a:xfrm>
          <a:off x="0" y="0"/>
          <a:ext cx="0" cy="0"/>
          <a:chOff x="0" y="0"/>
          <a:chExt cx="0" cy="0"/>
        </a:xfrm>
      </p:grpSpPr>
      <p:sp>
        <p:nvSpPr>
          <p:cNvPr id="1863" name="Google Shape;1863;p97"/>
          <p:cNvSpPr txBox="1"/>
          <p:nvPr/>
        </p:nvSpPr>
        <p:spPr>
          <a:xfrm>
            <a:off x="457200" y="475650"/>
            <a:ext cx="8229600" cy="4617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FFFFF"/>
                </a:solidFill>
                <a:latin typeface="DM Sans ExtraBold"/>
                <a:ea typeface="DM Sans ExtraBold"/>
                <a:cs typeface="DM Sans ExtraBold"/>
                <a:sym typeface="DM Sans ExtraBold"/>
              </a:rPr>
              <a:t>title.</a:t>
            </a:r>
            <a:r>
              <a:rPr lang="en" sz="2400">
                <a:solidFill>
                  <a:srgbClr val="000050"/>
                </a:solidFill>
                <a:latin typeface="DM Sans ExtraBold"/>
                <a:ea typeface="DM Sans ExtraBold"/>
                <a:cs typeface="DM Sans ExtraBold"/>
                <a:sym typeface="DM Sans ExtraBold"/>
              </a:rPr>
              <a:t> Use 1 line at max.</a:t>
            </a:r>
            <a:endParaRPr sz="1800">
              <a:solidFill>
                <a:srgbClr val="000050"/>
              </a:solidFill>
              <a:latin typeface="DM Sans"/>
              <a:ea typeface="DM Sans"/>
              <a:cs typeface="DM Sans"/>
              <a:sym typeface="DM Sans"/>
            </a:endParaRPr>
          </a:p>
        </p:txBody>
      </p:sp>
      <p:cxnSp>
        <p:nvCxnSpPr>
          <p:cNvPr id="1864" name="Google Shape;1864;p97"/>
          <p:cNvCxnSpPr/>
          <p:nvPr/>
        </p:nvCxnSpPr>
        <p:spPr>
          <a:xfrm>
            <a:off x="457200" y="1095375"/>
            <a:ext cx="0" cy="3372000"/>
          </a:xfrm>
          <a:prstGeom prst="straightConnector1">
            <a:avLst/>
          </a:prstGeom>
          <a:noFill/>
          <a:ln cap="flat" cmpd="sng" w="19050">
            <a:solidFill>
              <a:srgbClr val="000050"/>
            </a:solidFill>
            <a:prstDash val="solid"/>
            <a:round/>
            <a:headEnd len="med" w="med" type="none"/>
            <a:tailEnd len="med" w="med" type="none"/>
          </a:ln>
        </p:spPr>
      </p:cxnSp>
      <p:cxnSp>
        <p:nvCxnSpPr>
          <p:cNvPr id="1865" name="Google Shape;1865;p97"/>
          <p:cNvCxnSpPr/>
          <p:nvPr/>
        </p:nvCxnSpPr>
        <p:spPr>
          <a:xfrm>
            <a:off x="466725" y="4448175"/>
            <a:ext cx="8191500" cy="0"/>
          </a:xfrm>
          <a:prstGeom prst="straightConnector1">
            <a:avLst/>
          </a:prstGeom>
          <a:noFill/>
          <a:ln cap="flat" cmpd="sng" w="19050">
            <a:solidFill>
              <a:srgbClr val="000050"/>
            </a:solidFill>
            <a:prstDash val="solid"/>
            <a:round/>
            <a:headEnd len="med" w="med" type="none"/>
            <a:tailEnd len="med" w="med" type="none"/>
          </a:ln>
        </p:spPr>
      </p:cxnSp>
      <p:sp>
        <p:nvSpPr>
          <p:cNvPr id="1866" name="Google Shape;1866;p97"/>
          <p:cNvSpPr txBox="1"/>
          <p:nvPr/>
        </p:nvSpPr>
        <p:spPr>
          <a:xfrm>
            <a:off x="1828725" y="4161163"/>
            <a:ext cx="476400" cy="277200"/>
          </a:xfrm>
          <a:prstGeom prst="rect">
            <a:avLst/>
          </a:prstGeom>
          <a:noFill/>
          <a:ln>
            <a:noFill/>
          </a:ln>
        </p:spPr>
        <p:txBody>
          <a:bodyPr anchorCtr="0" anchor="t" bIns="45725" lIns="45725" spcFirstLastPara="1" rIns="45725" wrap="square" tIns="45725">
            <a:spAutoFit/>
          </a:bodyPr>
          <a:lstStyle/>
          <a:p>
            <a:pPr indent="0" lvl="0" marL="0" rtl="0" algn="r">
              <a:lnSpc>
                <a:spcPct val="115000"/>
              </a:lnSpc>
              <a:spcBef>
                <a:spcPts val="0"/>
              </a:spcBef>
              <a:spcAft>
                <a:spcPts val="0"/>
              </a:spcAft>
              <a:buNone/>
            </a:pPr>
            <a:r>
              <a:rPr lang="en" sz="1200">
                <a:solidFill>
                  <a:srgbClr val="FFFFFF"/>
                </a:solidFill>
                <a:latin typeface="DM Sans ExtraBold"/>
                <a:ea typeface="DM Sans ExtraBold"/>
                <a:cs typeface="DM Sans ExtraBold"/>
                <a:sym typeface="DM Sans ExtraBold"/>
              </a:rPr>
              <a:t>TEXT</a:t>
            </a:r>
            <a:endParaRPr b="1" sz="700"/>
          </a:p>
        </p:txBody>
      </p:sp>
      <p:sp>
        <p:nvSpPr>
          <p:cNvPr id="1867" name="Google Shape;1867;p97"/>
          <p:cNvSpPr txBox="1"/>
          <p:nvPr/>
        </p:nvSpPr>
        <p:spPr>
          <a:xfrm>
            <a:off x="3800400" y="4161163"/>
            <a:ext cx="657300" cy="277200"/>
          </a:xfrm>
          <a:prstGeom prst="rect">
            <a:avLst/>
          </a:prstGeom>
          <a:noFill/>
          <a:ln>
            <a:noFill/>
          </a:ln>
        </p:spPr>
        <p:txBody>
          <a:bodyPr anchorCtr="0" anchor="t" bIns="45725" lIns="45725" spcFirstLastPara="1" rIns="45725" wrap="square" tIns="45725">
            <a:spAutoFit/>
          </a:bodyPr>
          <a:lstStyle/>
          <a:p>
            <a:pPr indent="0" lvl="0" marL="0" rtl="0" algn="r">
              <a:lnSpc>
                <a:spcPct val="115000"/>
              </a:lnSpc>
              <a:spcBef>
                <a:spcPts val="0"/>
              </a:spcBef>
              <a:spcAft>
                <a:spcPts val="0"/>
              </a:spcAft>
              <a:buNone/>
            </a:pPr>
            <a:r>
              <a:rPr lang="en" sz="1200">
                <a:solidFill>
                  <a:srgbClr val="000050"/>
                </a:solidFill>
                <a:latin typeface="DM Sans ExtraBold"/>
                <a:ea typeface="DM Sans ExtraBold"/>
                <a:cs typeface="DM Sans ExtraBold"/>
                <a:sym typeface="DM Sans ExtraBold"/>
              </a:rPr>
              <a:t>TEXT</a:t>
            </a:r>
            <a:endParaRPr b="1" sz="700">
              <a:solidFill>
                <a:srgbClr val="000050"/>
              </a:solidFill>
            </a:endParaRPr>
          </a:p>
        </p:txBody>
      </p:sp>
      <p:sp>
        <p:nvSpPr>
          <p:cNvPr id="1868" name="Google Shape;1868;p97"/>
          <p:cNvSpPr txBox="1"/>
          <p:nvPr/>
        </p:nvSpPr>
        <p:spPr>
          <a:xfrm>
            <a:off x="6081713" y="4161163"/>
            <a:ext cx="476400" cy="277200"/>
          </a:xfrm>
          <a:prstGeom prst="rect">
            <a:avLst/>
          </a:prstGeom>
          <a:noFill/>
          <a:ln>
            <a:noFill/>
          </a:ln>
        </p:spPr>
        <p:txBody>
          <a:bodyPr anchorCtr="0" anchor="t" bIns="45725" lIns="45725" spcFirstLastPara="1" rIns="45725" wrap="square" tIns="45725">
            <a:spAutoFit/>
          </a:bodyPr>
          <a:lstStyle/>
          <a:p>
            <a:pPr indent="0" lvl="0" marL="0" rtl="0" algn="r">
              <a:lnSpc>
                <a:spcPct val="115000"/>
              </a:lnSpc>
              <a:spcBef>
                <a:spcPts val="0"/>
              </a:spcBef>
              <a:spcAft>
                <a:spcPts val="0"/>
              </a:spcAft>
              <a:buNone/>
            </a:pPr>
            <a:r>
              <a:rPr lang="en" sz="1200">
                <a:solidFill>
                  <a:srgbClr val="FFFFFF"/>
                </a:solidFill>
                <a:latin typeface="DM Sans ExtraBold"/>
                <a:ea typeface="DM Sans ExtraBold"/>
                <a:cs typeface="DM Sans ExtraBold"/>
                <a:sym typeface="DM Sans ExtraBold"/>
              </a:rPr>
              <a:t>TEXT</a:t>
            </a:r>
            <a:endParaRPr b="1" sz="700"/>
          </a:p>
        </p:txBody>
      </p:sp>
      <p:sp>
        <p:nvSpPr>
          <p:cNvPr id="1869" name="Google Shape;1869;p97"/>
          <p:cNvSpPr txBox="1"/>
          <p:nvPr/>
        </p:nvSpPr>
        <p:spPr>
          <a:xfrm>
            <a:off x="8181975" y="4161163"/>
            <a:ext cx="476400" cy="277200"/>
          </a:xfrm>
          <a:prstGeom prst="rect">
            <a:avLst/>
          </a:prstGeom>
          <a:noFill/>
          <a:ln>
            <a:noFill/>
          </a:ln>
        </p:spPr>
        <p:txBody>
          <a:bodyPr anchorCtr="0" anchor="t" bIns="45725" lIns="45725" spcFirstLastPara="1" rIns="45725" wrap="square" tIns="45725">
            <a:spAutoFit/>
          </a:bodyPr>
          <a:lstStyle/>
          <a:p>
            <a:pPr indent="0" lvl="0" marL="0" rtl="0" algn="r">
              <a:lnSpc>
                <a:spcPct val="115000"/>
              </a:lnSpc>
              <a:spcBef>
                <a:spcPts val="0"/>
              </a:spcBef>
              <a:spcAft>
                <a:spcPts val="0"/>
              </a:spcAft>
              <a:buNone/>
            </a:pPr>
            <a:r>
              <a:rPr lang="en" sz="1200">
                <a:solidFill>
                  <a:srgbClr val="FFFFFF"/>
                </a:solidFill>
                <a:latin typeface="DM Sans ExtraBold"/>
                <a:ea typeface="DM Sans ExtraBold"/>
                <a:cs typeface="DM Sans ExtraBold"/>
                <a:sym typeface="DM Sans ExtraBold"/>
              </a:rPr>
              <a:t>TEXT</a:t>
            </a:r>
            <a:endParaRPr b="1" sz="700"/>
          </a:p>
        </p:txBody>
      </p:sp>
      <p:sp>
        <p:nvSpPr>
          <p:cNvPr id="1870" name="Google Shape;1870;p97"/>
          <p:cNvSpPr txBox="1"/>
          <p:nvPr/>
        </p:nvSpPr>
        <p:spPr>
          <a:xfrm rot="-5400000">
            <a:off x="-328725" y="1820300"/>
            <a:ext cx="1571700" cy="369300"/>
          </a:xfrm>
          <a:prstGeom prst="rect">
            <a:avLst/>
          </a:prstGeom>
          <a:solidFill>
            <a:srgbClr val="FA5A50"/>
          </a:solid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1800">
                <a:solidFill>
                  <a:srgbClr val="FFFFFF"/>
                </a:solidFill>
                <a:latin typeface="DM Sans ExtraBold"/>
                <a:ea typeface="DM Sans ExtraBold"/>
                <a:cs typeface="DM Sans ExtraBold"/>
                <a:sym typeface="DM Sans ExtraBold"/>
              </a:rPr>
              <a:t>Graph Title</a:t>
            </a:r>
            <a:endParaRPr b="1" sz="700"/>
          </a:p>
        </p:txBody>
      </p:sp>
      <p:cxnSp>
        <p:nvCxnSpPr>
          <p:cNvPr id="1871" name="Google Shape;1871;p97"/>
          <p:cNvCxnSpPr/>
          <p:nvPr/>
        </p:nvCxnSpPr>
        <p:spPr>
          <a:xfrm>
            <a:off x="2343150" y="2538050"/>
            <a:ext cx="0" cy="1452900"/>
          </a:xfrm>
          <a:prstGeom prst="straightConnector1">
            <a:avLst/>
          </a:prstGeom>
          <a:noFill/>
          <a:ln cap="flat" cmpd="sng" w="19050">
            <a:solidFill>
              <a:srgbClr val="FFFFFF"/>
            </a:solidFill>
            <a:prstDash val="solid"/>
            <a:round/>
            <a:headEnd len="med" w="med" type="none"/>
            <a:tailEnd len="med" w="med" type="none"/>
          </a:ln>
        </p:spPr>
      </p:cxnSp>
      <p:sp>
        <p:nvSpPr>
          <p:cNvPr id="1872" name="Google Shape;1872;p97"/>
          <p:cNvSpPr txBox="1"/>
          <p:nvPr/>
        </p:nvSpPr>
        <p:spPr>
          <a:xfrm>
            <a:off x="685800" y="2817013"/>
            <a:ext cx="1428900" cy="1020600"/>
          </a:xfrm>
          <a:prstGeom prst="rect">
            <a:avLst/>
          </a:prstGeom>
          <a:noFill/>
          <a:ln>
            <a:noFill/>
          </a:ln>
        </p:spPr>
        <p:txBody>
          <a:bodyPr anchorCtr="0" anchor="t" bIns="45725" lIns="45725" spcFirstLastPara="1" rIns="45725" wrap="square" tIns="45725">
            <a:spAutoFit/>
          </a:bodyPr>
          <a:lstStyle/>
          <a:p>
            <a:pPr indent="0" lvl="0" marL="0" rtl="0" algn="r">
              <a:lnSpc>
                <a:spcPct val="115000"/>
              </a:lnSpc>
              <a:spcBef>
                <a:spcPts val="0"/>
              </a:spcBef>
              <a:spcAft>
                <a:spcPts val="0"/>
              </a:spcAft>
              <a:buNone/>
            </a:pPr>
            <a:r>
              <a:rPr lang="en" sz="1500">
                <a:solidFill>
                  <a:srgbClr val="FFFFFF"/>
                </a:solidFill>
                <a:latin typeface="DM Sans ExtraBold"/>
                <a:ea typeface="DM Sans ExtraBold"/>
                <a:cs typeface="DM Sans ExtraBold"/>
                <a:sym typeface="DM Sans ExtraBold"/>
              </a:rPr>
              <a:t>Title of this step. 2 lines. </a:t>
            </a:r>
            <a:endParaRPr sz="1500">
              <a:solidFill>
                <a:srgbClr val="FFFFFF"/>
              </a:solidFill>
              <a:latin typeface="DM Sans ExtraBold"/>
              <a:ea typeface="DM Sans ExtraBold"/>
              <a:cs typeface="DM Sans ExtraBold"/>
              <a:sym typeface="DM Sans ExtraBold"/>
            </a:endParaRPr>
          </a:p>
          <a:p>
            <a:pPr indent="0" lvl="0" marL="0" rtl="0" algn="r">
              <a:lnSpc>
                <a:spcPct val="115000"/>
              </a:lnSpc>
              <a:spcBef>
                <a:spcPts val="0"/>
              </a:spcBef>
              <a:spcAft>
                <a:spcPts val="0"/>
              </a:spcAft>
              <a:buNone/>
            </a:pPr>
            <a:r>
              <a:rPr lang="en" sz="1200">
                <a:solidFill>
                  <a:srgbClr val="FFFFFF"/>
                </a:solidFill>
                <a:latin typeface="DM Sans"/>
                <a:ea typeface="DM Sans"/>
                <a:cs typeface="DM Sans"/>
                <a:sym typeface="DM Sans"/>
              </a:rPr>
              <a:t>Description of this step.</a:t>
            </a:r>
            <a:endParaRPr sz="1200">
              <a:solidFill>
                <a:srgbClr val="FFFFFF"/>
              </a:solidFill>
              <a:latin typeface="DM Sans"/>
              <a:ea typeface="DM Sans"/>
              <a:cs typeface="DM Sans"/>
              <a:sym typeface="DM Sans"/>
            </a:endParaRPr>
          </a:p>
        </p:txBody>
      </p:sp>
      <p:cxnSp>
        <p:nvCxnSpPr>
          <p:cNvPr id="1873" name="Google Shape;1873;p97"/>
          <p:cNvCxnSpPr/>
          <p:nvPr/>
        </p:nvCxnSpPr>
        <p:spPr>
          <a:xfrm>
            <a:off x="847650" y="2538050"/>
            <a:ext cx="1495500" cy="0"/>
          </a:xfrm>
          <a:prstGeom prst="straightConnector1">
            <a:avLst/>
          </a:prstGeom>
          <a:noFill/>
          <a:ln cap="flat" cmpd="sng" w="19050">
            <a:solidFill>
              <a:srgbClr val="FFFFFF"/>
            </a:solidFill>
            <a:prstDash val="solid"/>
            <a:round/>
            <a:headEnd len="med" w="med" type="none"/>
            <a:tailEnd len="med" w="med" type="none"/>
          </a:ln>
        </p:spPr>
      </p:cxnSp>
      <p:cxnSp>
        <p:nvCxnSpPr>
          <p:cNvPr id="1874" name="Google Shape;1874;p97"/>
          <p:cNvCxnSpPr/>
          <p:nvPr/>
        </p:nvCxnSpPr>
        <p:spPr>
          <a:xfrm>
            <a:off x="4457700" y="2137175"/>
            <a:ext cx="0" cy="1863300"/>
          </a:xfrm>
          <a:prstGeom prst="straightConnector1">
            <a:avLst/>
          </a:prstGeom>
          <a:noFill/>
          <a:ln cap="flat" cmpd="sng" w="19050">
            <a:solidFill>
              <a:srgbClr val="FFFFFF"/>
            </a:solidFill>
            <a:prstDash val="solid"/>
            <a:round/>
            <a:headEnd len="med" w="med" type="none"/>
            <a:tailEnd len="med" w="med" type="none"/>
          </a:ln>
        </p:spPr>
      </p:cxnSp>
      <p:sp>
        <p:nvSpPr>
          <p:cNvPr id="1875" name="Google Shape;1875;p97"/>
          <p:cNvSpPr txBox="1"/>
          <p:nvPr/>
        </p:nvSpPr>
        <p:spPr>
          <a:xfrm>
            <a:off x="2800350" y="2416138"/>
            <a:ext cx="1428900" cy="1020600"/>
          </a:xfrm>
          <a:prstGeom prst="rect">
            <a:avLst/>
          </a:prstGeom>
          <a:noFill/>
          <a:ln>
            <a:noFill/>
          </a:ln>
        </p:spPr>
        <p:txBody>
          <a:bodyPr anchorCtr="0" anchor="t" bIns="45725" lIns="45725" spcFirstLastPara="1" rIns="45725" wrap="square" tIns="45725">
            <a:spAutoFit/>
          </a:bodyPr>
          <a:lstStyle/>
          <a:p>
            <a:pPr indent="0" lvl="0" marL="0" rtl="0" algn="r">
              <a:lnSpc>
                <a:spcPct val="115000"/>
              </a:lnSpc>
              <a:spcBef>
                <a:spcPts val="0"/>
              </a:spcBef>
              <a:spcAft>
                <a:spcPts val="0"/>
              </a:spcAft>
              <a:buNone/>
            </a:pPr>
            <a:r>
              <a:rPr lang="en" sz="1500">
                <a:solidFill>
                  <a:srgbClr val="FFFFFF"/>
                </a:solidFill>
                <a:latin typeface="DM Sans ExtraBold"/>
                <a:ea typeface="DM Sans ExtraBold"/>
                <a:cs typeface="DM Sans ExtraBold"/>
                <a:sym typeface="DM Sans ExtraBold"/>
              </a:rPr>
              <a:t>Title of this step. 2 lines. </a:t>
            </a:r>
            <a:endParaRPr sz="1500">
              <a:solidFill>
                <a:srgbClr val="FFFFFF"/>
              </a:solidFill>
              <a:latin typeface="DM Sans ExtraBold"/>
              <a:ea typeface="DM Sans ExtraBold"/>
              <a:cs typeface="DM Sans ExtraBold"/>
              <a:sym typeface="DM Sans ExtraBold"/>
            </a:endParaRPr>
          </a:p>
          <a:p>
            <a:pPr indent="0" lvl="0" marL="0" rtl="0" algn="r">
              <a:lnSpc>
                <a:spcPct val="115000"/>
              </a:lnSpc>
              <a:spcBef>
                <a:spcPts val="0"/>
              </a:spcBef>
              <a:spcAft>
                <a:spcPts val="0"/>
              </a:spcAft>
              <a:buNone/>
            </a:pPr>
            <a:r>
              <a:rPr lang="en" sz="1200">
                <a:solidFill>
                  <a:srgbClr val="FFFFFF"/>
                </a:solidFill>
                <a:latin typeface="DM Sans"/>
                <a:ea typeface="DM Sans"/>
                <a:cs typeface="DM Sans"/>
                <a:sym typeface="DM Sans"/>
              </a:rPr>
              <a:t>Description of this step.</a:t>
            </a:r>
            <a:endParaRPr sz="1200">
              <a:solidFill>
                <a:srgbClr val="FFFFFF"/>
              </a:solidFill>
              <a:latin typeface="DM Sans"/>
              <a:ea typeface="DM Sans"/>
              <a:cs typeface="DM Sans"/>
              <a:sym typeface="DM Sans"/>
            </a:endParaRPr>
          </a:p>
        </p:txBody>
      </p:sp>
      <p:cxnSp>
        <p:nvCxnSpPr>
          <p:cNvPr id="1876" name="Google Shape;1876;p97"/>
          <p:cNvCxnSpPr/>
          <p:nvPr/>
        </p:nvCxnSpPr>
        <p:spPr>
          <a:xfrm>
            <a:off x="2962200" y="2137175"/>
            <a:ext cx="1495500" cy="0"/>
          </a:xfrm>
          <a:prstGeom prst="straightConnector1">
            <a:avLst/>
          </a:prstGeom>
          <a:noFill/>
          <a:ln cap="flat" cmpd="sng" w="19050">
            <a:solidFill>
              <a:srgbClr val="FFFFFF"/>
            </a:solidFill>
            <a:prstDash val="solid"/>
            <a:round/>
            <a:headEnd len="med" w="med" type="none"/>
            <a:tailEnd len="med" w="med" type="none"/>
          </a:ln>
        </p:spPr>
      </p:cxnSp>
      <p:sp>
        <p:nvSpPr>
          <p:cNvPr id="1877" name="Google Shape;1877;p97"/>
          <p:cNvSpPr txBox="1"/>
          <p:nvPr/>
        </p:nvSpPr>
        <p:spPr>
          <a:xfrm>
            <a:off x="4914900" y="2015263"/>
            <a:ext cx="1428900" cy="1020600"/>
          </a:xfrm>
          <a:prstGeom prst="rect">
            <a:avLst/>
          </a:prstGeom>
          <a:noFill/>
          <a:ln>
            <a:noFill/>
          </a:ln>
        </p:spPr>
        <p:txBody>
          <a:bodyPr anchorCtr="0" anchor="t" bIns="45725" lIns="45725" spcFirstLastPara="1" rIns="45725" wrap="square" tIns="45725">
            <a:spAutoFit/>
          </a:bodyPr>
          <a:lstStyle/>
          <a:p>
            <a:pPr indent="0" lvl="0" marL="0" rtl="0" algn="r">
              <a:lnSpc>
                <a:spcPct val="115000"/>
              </a:lnSpc>
              <a:spcBef>
                <a:spcPts val="0"/>
              </a:spcBef>
              <a:spcAft>
                <a:spcPts val="0"/>
              </a:spcAft>
              <a:buNone/>
            </a:pPr>
            <a:r>
              <a:rPr lang="en" sz="1500">
                <a:solidFill>
                  <a:srgbClr val="FFFFFF"/>
                </a:solidFill>
                <a:latin typeface="DM Sans ExtraBold"/>
                <a:ea typeface="DM Sans ExtraBold"/>
                <a:cs typeface="DM Sans ExtraBold"/>
                <a:sym typeface="DM Sans ExtraBold"/>
              </a:rPr>
              <a:t>Title of this step. 2 lines. </a:t>
            </a:r>
            <a:endParaRPr sz="1500">
              <a:solidFill>
                <a:srgbClr val="FFFFFF"/>
              </a:solidFill>
              <a:latin typeface="DM Sans ExtraBold"/>
              <a:ea typeface="DM Sans ExtraBold"/>
              <a:cs typeface="DM Sans ExtraBold"/>
              <a:sym typeface="DM Sans ExtraBold"/>
            </a:endParaRPr>
          </a:p>
          <a:p>
            <a:pPr indent="0" lvl="0" marL="0" rtl="0" algn="r">
              <a:lnSpc>
                <a:spcPct val="115000"/>
              </a:lnSpc>
              <a:spcBef>
                <a:spcPts val="0"/>
              </a:spcBef>
              <a:spcAft>
                <a:spcPts val="0"/>
              </a:spcAft>
              <a:buNone/>
            </a:pPr>
            <a:r>
              <a:rPr lang="en" sz="1200">
                <a:solidFill>
                  <a:srgbClr val="FFFFFF"/>
                </a:solidFill>
                <a:latin typeface="DM Sans"/>
                <a:ea typeface="DM Sans"/>
                <a:cs typeface="DM Sans"/>
                <a:sym typeface="DM Sans"/>
              </a:rPr>
              <a:t>Description of this step.</a:t>
            </a:r>
            <a:endParaRPr sz="1200">
              <a:solidFill>
                <a:srgbClr val="FFFFFF"/>
              </a:solidFill>
              <a:latin typeface="DM Sans"/>
              <a:ea typeface="DM Sans"/>
              <a:cs typeface="DM Sans"/>
              <a:sym typeface="DM Sans"/>
            </a:endParaRPr>
          </a:p>
        </p:txBody>
      </p:sp>
      <p:cxnSp>
        <p:nvCxnSpPr>
          <p:cNvPr id="1878" name="Google Shape;1878;p97"/>
          <p:cNvCxnSpPr/>
          <p:nvPr/>
        </p:nvCxnSpPr>
        <p:spPr>
          <a:xfrm>
            <a:off x="5076750" y="1736300"/>
            <a:ext cx="1495500" cy="0"/>
          </a:xfrm>
          <a:prstGeom prst="straightConnector1">
            <a:avLst/>
          </a:prstGeom>
          <a:noFill/>
          <a:ln cap="flat" cmpd="sng" w="19050">
            <a:solidFill>
              <a:srgbClr val="FFFFFF"/>
            </a:solidFill>
            <a:prstDash val="solid"/>
            <a:round/>
            <a:headEnd len="med" w="med" type="none"/>
            <a:tailEnd len="med" w="med" type="none"/>
          </a:ln>
        </p:spPr>
      </p:cxnSp>
      <p:cxnSp>
        <p:nvCxnSpPr>
          <p:cNvPr id="1879" name="Google Shape;1879;p97"/>
          <p:cNvCxnSpPr/>
          <p:nvPr/>
        </p:nvCxnSpPr>
        <p:spPr>
          <a:xfrm>
            <a:off x="6572250" y="1736300"/>
            <a:ext cx="0" cy="2264400"/>
          </a:xfrm>
          <a:prstGeom prst="straightConnector1">
            <a:avLst/>
          </a:prstGeom>
          <a:noFill/>
          <a:ln cap="flat" cmpd="sng" w="19050">
            <a:solidFill>
              <a:srgbClr val="FFFFFF"/>
            </a:solidFill>
            <a:prstDash val="solid"/>
            <a:round/>
            <a:headEnd len="med" w="med" type="none"/>
            <a:tailEnd len="med" w="med" type="none"/>
          </a:ln>
        </p:spPr>
      </p:cxnSp>
      <p:cxnSp>
        <p:nvCxnSpPr>
          <p:cNvPr id="1880" name="Google Shape;1880;p97"/>
          <p:cNvCxnSpPr/>
          <p:nvPr/>
        </p:nvCxnSpPr>
        <p:spPr>
          <a:xfrm>
            <a:off x="8686800" y="937344"/>
            <a:ext cx="0" cy="3034800"/>
          </a:xfrm>
          <a:prstGeom prst="straightConnector1">
            <a:avLst/>
          </a:prstGeom>
          <a:noFill/>
          <a:ln cap="flat" cmpd="sng" w="19050">
            <a:solidFill>
              <a:srgbClr val="FFFFFF"/>
            </a:solidFill>
            <a:prstDash val="solid"/>
            <a:round/>
            <a:headEnd len="med" w="med" type="none"/>
            <a:tailEnd len="med" w="med" type="none"/>
          </a:ln>
        </p:spPr>
      </p:cxnSp>
      <p:sp>
        <p:nvSpPr>
          <p:cNvPr id="1881" name="Google Shape;1881;p97"/>
          <p:cNvSpPr txBox="1"/>
          <p:nvPr/>
        </p:nvSpPr>
        <p:spPr>
          <a:xfrm>
            <a:off x="7029450" y="1219100"/>
            <a:ext cx="1428900" cy="1020600"/>
          </a:xfrm>
          <a:prstGeom prst="rect">
            <a:avLst/>
          </a:prstGeom>
          <a:noFill/>
          <a:ln>
            <a:noFill/>
          </a:ln>
        </p:spPr>
        <p:txBody>
          <a:bodyPr anchorCtr="0" anchor="t" bIns="45725" lIns="45725" spcFirstLastPara="1" rIns="45725" wrap="square" tIns="45725">
            <a:spAutoFit/>
          </a:bodyPr>
          <a:lstStyle/>
          <a:p>
            <a:pPr indent="0" lvl="0" marL="0" rtl="0" algn="r">
              <a:lnSpc>
                <a:spcPct val="115000"/>
              </a:lnSpc>
              <a:spcBef>
                <a:spcPts val="0"/>
              </a:spcBef>
              <a:spcAft>
                <a:spcPts val="0"/>
              </a:spcAft>
              <a:buNone/>
            </a:pPr>
            <a:r>
              <a:rPr lang="en" sz="1500">
                <a:solidFill>
                  <a:srgbClr val="FFFFFF"/>
                </a:solidFill>
                <a:latin typeface="DM Sans ExtraBold"/>
                <a:ea typeface="DM Sans ExtraBold"/>
                <a:cs typeface="DM Sans ExtraBold"/>
                <a:sym typeface="DM Sans ExtraBold"/>
              </a:rPr>
              <a:t>Title of this step. 2 lines. </a:t>
            </a:r>
            <a:endParaRPr sz="1500">
              <a:solidFill>
                <a:srgbClr val="FFFFFF"/>
              </a:solidFill>
              <a:latin typeface="DM Sans ExtraBold"/>
              <a:ea typeface="DM Sans ExtraBold"/>
              <a:cs typeface="DM Sans ExtraBold"/>
              <a:sym typeface="DM Sans ExtraBold"/>
            </a:endParaRPr>
          </a:p>
          <a:p>
            <a:pPr indent="0" lvl="0" marL="0" rtl="0" algn="r">
              <a:lnSpc>
                <a:spcPct val="115000"/>
              </a:lnSpc>
              <a:spcBef>
                <a:spcPts val="0"/>
              </a:spcBef>
              <a:spcAft>
                <a:spcPts val="0"/>
              </a:spcAft>
              <a:buNone/>
            </a:pPr>
            <a:r>
              <a:rPr lang="en" sz="1200">
                <a:solidFill>
                  <a:srgbClr val="FFFFFF"/>
                </a:solidFill>
                <a:latin typeface="DM Sans"/>
                <a:ea typeface="DM Sans"/>
                <a:cs typeface="DM Sans"/>
                <a:sym typeface="DM Sans"/>
              </a:rPr>
              <a:t>Description of this step.</a:t>
            </a:r>
            <a:endParaRPr sz="1200">
              <a:solidFill>
                <a:srgbClr val="FFFFFF"/>
              </a:solidFill>
              <a:latin typeface="DM Sans"/>
              <a:ea typeface="DM Sans"/>
              <a:cs typeface="DM Sans"/>
              <a:sym typeface="DM Sans"/>
            </a:endParaRPr>
          </a:p>
        </p:txBody>
      </p:sp>
      <p:cxnSp>
        <p:nvCxnSpPr>
          <p:cNvPr id="1882" name="Google Shape;1882;p97"/>
          <p:cNvCxnSpPr/>
          <p:nvPr/>
        </p:nvCxnSpPr>
        <p:spPr>
          <a:xfrm>
            <a:off x="7191300" y="940138"/>
            <a:ext cx="1495500" cy="0"/>
          </a:xfrm>
          <a:prstGeom prst="straightConnector1">
            <a:avLst/>
          </a:prstGeom>
          <a:noFill/>
          <a:ln cap="flat" cmpd="sng" w="19050">
            <a:solidFill>
              <a:srgbClr val="FFFFFF"/>
            </a:solidFill>
            <a:prstDash val="solid"/>
            <a:round/>
            <a:headEnd len="med" w="med" type="none"/>
            <a:tailEnd len="med" w="med" type="none"/>
          </a:ln>
        </p:spPr>
      </p:cxn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90037"/>
        </a:solidFill>
      </p:bgPr>
    </p:bg>
    <p:spTree>
      <p:nvGrpSpPr>
        <p:cNvPr id="1886" name="Shape 1886"/>
        <p:cNvGrpSpPr/>
        <p:nvPr/>
      </p:nvGrpSpPr>
      <p:grpSpPr>
        <a:xfrm>
          <a:off x="0" y="0"/>
          <a:ext cx="0" cy="0"/>
          <a:chOff x="0" y="0"/>
          <a:chExt cx="0" cy="0"/>
        </a:xfrm>
      </p:grpSpPr>
      <p:sp>
        <p:nvSpPr>
          <p:cNvPr id="1887" name="Google Shape;1887;p98"/>
          <p:cNvSpPr txBox="1"/>
          <p:nvPr/>
        </p:nvSpPr>
        <p:spPr>
          <a:xfrm>
            <a:off x="457200" y="475650"/>
            <a:ext cx="8229600" cy="4617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FFFFFF"/>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a:t>
            </a:r>
            <a:r>
              <a:rPr lang="en" sz="2400">
                <a:solidFill>
                  <a:srgbClr val="FFFFFF"/>
                </a:solidFill>
                <a:latin typeface="DM Sans ExtraBold"/>
                <a:ea typeface="DM Sans ExtraBold"/>
                <a:cs typeface="DM Sans ExtraBold"/>
                <a:sym typeface="DM Sans ExtraBold"/>
              </a:rPr>
              <a:t> Use 1 line at max.</a:t>
            </a:r>
            <a:endParaRPr sz="1800">
              <a:solidFill>
                <a:srgbClr val="FFFFFF"/>
              </a:solidFill>
              <a:latin typeface="DM Sans"/>
              <a:ea typeface="DM Sans"/>
              <a:cs typeface="DM Sans"/>
              <a:sym typeface="DM Sans"/>
            </a:endParaRPr>
          </a:p>
        </p:txBody>
      </p:sp>
      <p:cxnSp>
        <p:nvCxnSpPr>
          <p:cNvPr id="1888" name="Google Shape;1888;p98"/>
          <p:cNvCxnSpPr/>
          <p:nvPr/>
        </p:nvCxnSpPr>
        <p:spPr>
          <a:xfrm>
            <a:off x="466725" y="4448175"/>
            <a:ext cx="8191500" cy="0"/>
          </a:xfrm>
          <a:prstGeom prst="straightConnector1">
            <a:avLst/>
          </a:prstGeom>
          <a:noFill/>
          <a:ln cap="flat" cmpd="sng" w="19050">
            <a:solidFill>
              <a:srgbClr val="FA5A50"/>
            </a:solidFill>
            <a:prstDash val="solid"/>
            <a:round/>
            <a:headEnd len="med" w="med" type="none"/>
            <a:tailEnd len="med" w="med" type="none"/>
          </a:ln>
        </p:spPr>
      </p:cxnSp>
      <p:sp>
        <p:nvSpPr>
          <p:cNvPr id="1889" name="Google Shape;1889;p98"/>
          <p:cNvSpPr txBox="1"/>
          <p:nvPr/>
        </p:nvSpPr>
        <p:spPr>
          <a:xfrm>
            <a:off x="352425" y="4161163"/>
            <a:ext cx="476400" cy="277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FFFFFF"/>
                </a:solidFill>
                <a:latin typeface="DM Sans ExtraBold"/>
                <a:ea typeface="DM Sans ExtraBold"/>
                <a:cs typeface="DM Sans ExtraBold"/>
                <a:sym typeface="DM Sans ExtraBold"/>
              </a:rPr>
              <a:t>TEXT</a:t>
            </a:r>
            <a:endParaRPr b="1" sz="700"/>
          </a:p>
        </p:txBody>
      </p:sp>
      <p:sp>
        <p:nvSpPr>
          <p:cNvPr id="1890" name="Google Shape;1890;p98"/>
          <p:cNvSpPr txBox="1"/>
          <p:nvPr/>
        </p:nvSpPr>
        <p:spPr>
          <a:xfrm>
            <a:off x="2457450" y="4161163"/>
            <a:ext cx="657300" cy="277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FA5A50"/>
                </a:solidFill>
                <a:latin typeface="DM Sans ExtraBold"/>
                <a:ea typeface="DM Sans ExtraBold"/>
                <a:cs typeface="DM Sans ExtraBold"/>
                <a:sym typeface="DM Sans ExtraBold"/>
              </a:rPr>
              <a:t>TEXT</a:t>
            </a:r>
            <a:endParaRPr b="1" sz="700">
              <a:solidFill>
                <a:srgbClr val="FA5A50"/>
              </a:solidFill>
            </a:endParaRPr>
          </a:p>
        </p:txBody>
      </p:sp>
      <p:sp>
        <p:nvSpPr>
          <p:cNvPr id="1891" name="Google Shape;1891;p98"/>
          <p:cNvSpPr txBox="1"/>
          <p:nvPr/>
        </p:nvSpPr>
        <p:spPr>
          <a:xfrm>
            <a:off x="4605413" y="4161163"/>
            <a:ext cx="476400" cy="277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FFFFFF"/>
                </a:solidFill>
                <a:latin typeface="DM Sans ExtraBold"/>
                <a:ea typeface="DM Sans ExtraBold"/>
                <a:cs typeface="DM Sans ExtraBold"/>
                <a:sym typeface="DM Sans ExtraBold"/>
              </a:rPr>
              <a:t>TEXT</a:t>
            </a:r>
            <a:endParaRPr b="1" sz="700"/>
          </a:p>
        </p:txBody>
      </p:sp>
      <p:sp>
        <p:nvSpPr>
          <p:cNvPr id="1892" name="Google Shape;1892;p98"/>
          <p:cNvSpPr txBox="1"/>
          <p:nvPr/>
        </p:nvSpPr>
        <p:spPr>
          <a:xfrm>
            <a:off x="6705675" y="4161163"/>
            <a:ext cx="476400" cy="277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FFFFFF"/>
                </a:solidFill>
                <a:latin typeface="DM Sans ExtraBold"/>
                <a:ea typeface="DM Sans ExtraBold"/>
                <a:cs typeface="DM Sans ExtraBold"/>
                <a:sym typeface="DM Sans ExtraBold"/>
              </a:rPr>
              <a:t>TEXT</a:t>
            </a:r>
            <a:endParaRPr b="1" sz="700"/>
          </a:p>
        </p:txBody>
      </p:sp>
      <p:sp>
        <p:nvSpPr>
          <p:cNvPr id="1893" name="Google Shape;1893;p98"/>
          <p:cNvSpPr txBox="1"/>
          <p:nvPr/>
        </p:nvSpPr>
        <p:spPr>
          <a:xfrm>
            <a:off x="685800" y="2817013"/>
            <a:ext cx="1428900" cy="10206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FFFFFF"/>
                </a:solidFill>
                <a:latin typeface="DM Sans ExtraBold"/>
                <a:ea typeface="DM Sans ExtraBold"/>
                <a:cs typeface="DM Sans ExtraBold"/>
                <a:sym typeface="DM Sans ExtraBold"/>
              </a:rPr>
              <a:t>Title of this step. 2 lines. </a:t>
            </a:r>
            <a:endParaRPr sz="15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FFFFFF"/>
                </a:solidFill>
                <a:latin typeface="DM Sans"/>
                <a:ea typeface="DM Sans"/>
                <a:cs typeface="DM Sans"/>
                <a:sym typeface="DM Sans"/>
              </a:rPr>
              <a:t>Description of this step.</a:t>
            </a:r>
            <a:endParaRPr sz="1200">
              <a:solidFill>
                <a:srgbClr val="FFFFFF"/>
              </a:solidFill>
              <a:latin typeface="DM Sans"/>
              <a:ea typeface="DM Sans"/>
              <a:cs typeface="DM Sans"/>
              <a:sym typeface="DM Sans"/>
            </a:endParaRPr>
          </a:p>
        </p:txBody>
      </p:sp>
      <p:sp>
        <p:nvSpPr>
          <p:cNvPr id="1894" name="Google Shape;1894;p98"/>
          <p:cNvSpPr txBox="1"/>
          <p:nvPr/>
        </p:nvSpPr>
        <p:spPr>
          <a:xfrm>
            <a:off x="2800350" y="2416138"/>
            <a:ext cx="1428900" cy="10206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FFFFFF"/>
                </a:solidFill>
                <a:latin typeface="DM Sans ExtraBold"/>
                <a:ea typeface="DM Sans ExtraBold"/>
                <a:cs typeface="DM Sans ExtraBold"/>
                <a:sym typeface="DM Sans ExtraBold"/>
              </a:rPr>
              <a:t>Title of this step. 2 lines. </a:t>
            </a:r>
            <a:endParaRPr sz="15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FFFFFF"/>
                </a:solidFill>
                <a:latin typeface="DM Sans"/>
                <a:ea typeface="DM Sans"/>
                <a:cs typeface="DM Sans"/>
                <a:sym typeface="DM Sans"/>
              </a:rPr>
              <a:t>Description of this step.</a:t>
            </a:r>
            <a:endParaRPr sz="1200">
              <a:solidFill>
                <a:srgbClr val="FFFFFF"/>
              </a:solidFill>
              <a:latin typeface="DM Sans"/>
              <a:ea typeface="DM Sans"/>
              <a:cs typeface="DM Sans"/>
              <a:sym typeface="DM Sans"/>
            </a:endParaRPr>
          </a:p>
        </p:txBody>
      </p:sp>
      <p:sp>
        <p:nvSpPr>
          <p:cNvPr id="1895" name="Google Shape;1895;p98"/>
          <p:cNvSpPr txBox="1"/>
          <p:nvPr/>
        </p:nvSpPr>
        <p:spPr>
          <a:xfrm>
            <a:off x="4914900" y="2015263"/>
            <a:ext cx="1428900" cy="10206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FFFFFF"/>
                </a:solidFill>
                <a:latin typeface="DM Sans ExtraBold"/>
                <a:ea typeface="DM Sans ExtraBold"/>
                <a:cs typeface="DM Sans ExtraBold"/>
                <a:sym typeface="DM Sans ExtraBold"/>
              </a:rPr>
              <a:t>Title of this step. 2 lines. </a:t>
            </a:r>
            <a:endParaRPr sz="15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FFFFFF"/>
                </a:solidFill>
                <a:latin typeface="DM Sans"/>
                <a:ea typeface="DM Sans"/>
                <a:cs typeface="DM Sans"/>
                <a:sym typeface="DM Sans"/>
              </a:rPr>
              <a:t>Description of this step.</a:t>
            </a:r>
            <a:endParaRPr sz="1200">
              <a:solidFill>
                <a:srgbClr val="FFFFFF"/>
              </a:solidFill>
              <a:latin typeface="DM Sans"/>
              <a:ea typeface="DM Sans"/>
              <a:cs typeface="DM Sans"/>
              <a:sym typeface="DM Sans"/>
            </a:endParaRPr>
          </a:p>
        </p:txBody>
      </p:sp>
      <p:sp>
        <p:nvSpPr>
          <p:cNvPr id="1896" name="Google Shape;1896;p98"/>
          <p:cNvSpPr txBox="1"/>
          <p:nvPr/>
        </p:nvSpPr>
        <p:spPr>
          <a:xfrm>
            <a:off x="7029450" y="1219100"/>
            <a:ext cx="1428900" cy="10206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FFFFFF"/>
                </a:solidFill>
                <a:latin typeface="DM Sans ExtraBold"/>
                <a:ea typeface="DM Sans ExtraBold"/>
                <a:cs typeface="DM Sans ExtraBold"/>
                <a:sym typeface="DM Sans ExtraBold"/>
              </a:rPr>
              <a:t>Title of this step. 2 lines. </a:t>
            </a:r>
            <a:endParaRPr sz="15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FFFFFF"/>
                </a:solidFill>
                <a:latin typeface="DM Sans"/>
                <a:ea typeface="DM Sans"/>
                <a:cs typeface="DM Sans"/>
                <a:sym typeface="DM Sans"/>
              </a:rPr>
              <a:t>Description of this step.</a:t>
            </a:r>
            <a:endParaRPr sz="1200">
              <a:solidFill>
                <a:srgbClr val="FFFFFF"/>
              </a:solidFill>
              <a:latin typeface="DM Sans"/>
              <a:ea typeface="DM Sans"/>
              <a:cs typeface="DM Sans"/>
              <a:sym typeface="DM Sans"/>
            </a:endParaRPr>
          </a:p>
        </p:txBody>
      </p:sp>
      <p:cxnSp>
        <p:nvCxnSpPr>
          <p:cNvPr id="1897" name="Google Shape;1897;p98"/>
          <p:cNvCxnSpPr>
            <a:endCxn id="1898" idx="4"/>
          </p:cNvCxnSpPr>
          <p:nvPr/>
        </p:nvCxnSpPr>
        <p:spPr>
          <a:xfrm rot="10800000">
            <a:off x="466725" y="3040663"/>
            <a:ext cx="0" cy="788400"/>
          </a:xfrm>
          <a:prstGeom prst="straightConnector1">
            <a:avLst/>
          </a:prstGeom>
          <a:noFill/>
          <a:ln cap="flat" cmpd="sng" w="19050">
            <a:solidFill>
              <a:srgbClr val="FFFFFF"/>
            </a:solidFill>
            <a:prstDash val="dot"/>
            <a:round/>
            <a:headEnd len="med" w="med" type="none"/>
            <a:tailEnd len="med" w="med" type="none"/>
          </a:ln>
        </p:spPr>
      </p:cxnSp>
      <p:sp>
        <p:nvSpPr>
          <p:cNvPr id="1898" name="Google Shape;1898;p98"/>
          <p:cNvSpPr/>
          <p:nvPr/>
        </p:nvSpPr>
        <p:spPr>
          <a:xfrm>
            <a:off x="352425" y="2812063"/>
            <a:ext cx="228600" cy="228600"/>
          </a:xfrm>
          <a:prstGeom prst="ellipse">
            <a:avLst/>
          </a:prstGeom>
          <a:solidFill>
            <a:srgbClr val="B4DCFA"/>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cxnSp>
        <p:nvCxnSpPr>
          <p:cNvPr id="1899" name="Google Shape;1899;p98"/>
          <p:cNvCxnSpPr>
            <a:endCxn id="1900" idx="4"/>
          </p:cNvCxnSpPr>
          <p:nvPr/>
        </p:nvCxnSpPr>
        <p:spPr>
          <a:xfrm rot="10800000">
            <a:off x="2571750" y="2639788"/>
            <a:ext cx="0" cy="1189200"/>
          </a:xfrm>
          <a:prstGeom prst="straightConnector1">
            <a:avLst/>
          </a:prstGeom>
          <a:noFill/>
          <a:ln cap="flat" cmpd="sng" w="19050">
            <a:solidFill>
              <a:srgbClr val="FFFFFF"/>
            </a:solidFill>
            <a:prstDash val="dot"/>
            <a:round/>
            <a:headEnd len="med" w="med" type="none"/>
            <a:tailEnd len="med" w="med" type="none"/>
          </a:ln>
        </p:spPr>
      </p:cxnSp>
      <p:sp>
        <p:nvSpPr>
          <p:cNvPr id="1900" name="Google Shape;1900;p98"/>
          <p:cNvSpPr/>
          <p:nvPr/>
        </p:nvSpPr>
        <p:spPr>
          <a:xfrm>
            <a:off x="2457450" y="2411188"/>
            <a:ext cx="228600" cy="228600"/>
          </a:xfrm>
          <a:prstGeom prst="ellipse">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cxnSp>
        <p:nvCxnSpPr>
          <p:cNvPr id="1901" name="Google Shape;1901;p98"/>
          <p:cNvCxnSpPr>
            <a:endCxn id="1902" idx="4"/>
          </p:cNvCxnSpPr>
          <p:nvPr/>
        </p:nvCxnSpPr>
        <p:spPr>
          <a:xfrm rot="10800000">
            <a:off x="4686300" y="2243863"/>
            <a:ext cx="0" cy="1585200"/>
          </a:xfrm>
          <a:prstGeom prst="straightConnector1">
            <a:avLst/>
          </a:prstGeom>
          <a:noFill/>
          <a:ln cap="flat" cmpd="sng" w="19050">
            <a:solidFill>
              <a:srgbClr val="FFFFFF"/>
            </a:solidFill>
            <a:prstDash val="dot"/>
            <a:round/>
            <a:headEnd len="med" w="med" type="none"/>
            <a:tailEnd len="med" w="med" type="none"/>
          </a:ln>
        </p:spPr>
      </p:cxnSp>
      <p:sp>
        <p:nvSpPr>
          <p:cNvPr id="1902" name="Google Shape;1902;p98"/>
          <p:cNvSpPr/>
          <p:nvPr/>
        </p:nvSpPr>
        <p:spPr>
          <a:xfrm>
            <a:off x="4572000" y="2015263"/>
            <a:ext cx="228600" cy="228600"/>
          </a:xfrm>
          <a:prstGeom prst="ellipse">
            <a:avLst/>
          </a:prstGeom>
          <a:solidFill>
            <a:srgbClr val="B4DCFA"/>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cxnSp>
        <p:nvCxnSpPr>
          <p:cNvPr id="1903" name="Google Shape;1903;p98"/>
          <p:cNvCxnSpPr>
            <a:endCxn id="1904" idx="4"/>
          </p:cNvCxnSpPr>
          <p:nvPr/>
        </p:nvCxnSpPr>
        <p:spPr>
          <a:xfrm rot="10800000">
            <a:off x="6800850" y="1457325"/>
            <a:ext cx="0" cy="2371500"/>
          </a:xfrm>
          <a:prstGeom prst="straightConnector1">
            <a:avLst/>
          </a:prstGeom>
          <a:noFill/>
          <a:ln cap="flat" cmpd="sng" w="19050">
            <a:solidFill>
              <a:srgbClr val="FFFFFF"/>
            </a:solidFill>
            <a:prstDash val="dot"/>
            <a:round/>
            <a:headEnd len="med" w="med" type="none"/>
            <a:tailEnd len="med" w="med" type="none"/>
          </a:ln>
        </p:spPr>
      </p:cxnSp>
      <p:sp>
        <p:nvSpPr>
          <p:cNvPr id="1904" name="Google Shape;1904;p98"/>
          <p:cNvSpPr/>
          <p:nvPr/>
        </p:nvSpPr>
        <p:spPr>
          <a:xfrm>
            <a:off x="6686550" y="1228725"/>
            <a:ext cx="228600" cy="228600"/>
          </a:xfrm>
          <a:prstGeom prst="ellipse">
            <a:avLst/>
          </a:prstGeom>
          <a:solidFill>
            <a:srgbClr val="B4DCFA"/>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36"/>
          <p:cNvSpPr txBox="1"/>
          <p:nvPr/>
        </p:nvSpPr>
        <p:spPr>
          <a:xfrm>
            <a:off x="457200" y="457200"/>
            <a:ext cx="4000500" cy="4617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2400">
                <a:latin typeface="DM Sans"/>
                <a:ea typeface="DM Sans"/>
                <a:cs typeface="DM Sans"/>
                <a:sym typeface="DM Sans"/>
              </a:rPr>
              <a:t>OUR</a:t>
            </a:r>
            <a:r>
              <a:rPr lang="en" sz="2400">
                <a:solidFill>
                  <a:srgbClr val="FA5A50"/>
                </a:solidFill>
                <a:latin typeface="DM Sans ExtraBold"/>
                <a:ea typeface="DM Sans ExtraBold"/>
                <a:cs typeface="DM Sans ExtraBold"/>
                <a:sym typeface="DM Sans ExtraBold"/>
              </a:rPr>
              <a:t> ICONS IN COLOR</a:t>
            </a:r>
            <a:endParaRPr sz="2400">
              <a:solidFill>
                <a:srgbClr val="FA5A50"/>
              </a:solidFill>
              <a:latin typeface="DM Sans ExtraBold"/>
              <a:ea typeface="DM Sans ExtraBold"/>
              <a:cs typeface="DM Sans ExtraBold"/>
              <a:sym typeface="DM Sans ExtraBold"/>
            </a:endParaRPr>
          </a:p>
        </p:txBody>
      </p:sp>
      <p:sp>
        <p:nvSpPr>
          <p:cNvPr id="590" name="Google Shape;590;p36"/>
          <p:cNvSpPr/>
          <p:nvPr/>
        </p:nvSpPr>
        <p:spPr>
          <a:xfrm>
            <a:off x="926500" y="2123035"/>
            <a:ext cx="198431" cy="220665"/>
          </a:xfrm>
          <a:custGeom>
            <a:rect b="b" l="l" r="r" t="t"/>
            <a:pathLst>
              <a:path extrusionOk="0" h="182745" w="164332">
                <a:moveTo>
                  <a:pt x="49650" y="0"/>
                </a:moveTo>
                <a:lnTo>
                  <a:pt x="39394" y="2098"/>
                </a:lnTo>
                <a:lnTo>
                  <a:pt x="29371" y="6061"/>
                </a:lnTo>
                <a:lnTo>
                  <a:pt x="20280" y="12121"/>
                </a:lnTo>
                <a:lnTo>
                  <a:pt x="16084" y="16084"/>
                </a:lnTo>
                <a:lnTo>
                  <a:pt x="12122" y="20046"/>
                </a:lnTo>
                <a:lnTo>
                  <a:pt x="6061" y="29370"/>
                </a:lnTo>
                <a:lnTo>
                  <a:pt x="2099" y="39160"/>
                </a:lnTo>
                <a:lnTo>
                  <a:pt x="1" y="49649"/>
                </a:lnTo>
                <a:lnTo>
                  <a:pt x="1" y="60371"/>
                </a:lnTo>
                <a:lnTo>
                  <a:pt x="2099" y="70861"/>
                </a:lnTo>
                <a:lnTo>
                  <a:pt x="6061" y="80650"/>
                </a:lnTo>
                <a:lnTo>
                  <a:pt x="12122" y="89974"/>
                </a:lnTo>
                <a:lnTo>
                  <a:pt x="16084" y="93937"/>
                </a:lnTo>
                <a:lnTo>
                  <a:pt x="89508" y="167594"/>
                </a:lnTo>
                <a:lnTo>
                  <a:pt x="92072" y="170391"/>
                </a:lnTo>
                <a:lnTo>
                  <a:pt x="95103" y="172955"/>
                </a:lnTo>
                <a:lnTo>
                  <a:pt x="98366" y="175519"/>
                </a:lnTo>
                <a:lnTo>
                  <a:pt x="105359" y="179248"/>
                </a:lnTo>
                <a:lnTo>
                  <a:pt x="112585" y="181579"/>
                </a:lnTo>
                <a:lnTo>
                  <a:pt x="120277" y="182745"/>
                </a:lnTo>
                <a:lnTo>
                  <a:pt x="127969" y="182279"/>
                </a:lnTo>
                <a:lnTo>
                  <a:pt x="135428" y="180414"/>
                </a:lnTo>
                <a:lnTo>
                  <a:pt x="142420" y="177384"/>
                </a:lnTo>
                <a:lnTo>
                  <a:pt x="148947" y="172955"/>
                </a:lnTo>
                <a:lnTo>
                  <a:pt x="151977" y="170391"/>
                </a:lnTo>
                <a:lnTo>
                  <a:pt x="151744" y="170391"/>
                </a:lnTo>
                <a:lnTo>
                  <a:pt x="153143" y="168759"/>
                </a:lnTo>
                <a:lnTo>
                  <a:pt x="154541" y="167361"/>
                </a:lnTo>
                <a:lnTo>
                  <a:pt x="157105" y="163864"/>
                </a:lnTo>
                <a:lnTo>
                  <a:pt x="161068" y="156405"/>
                </a:lnTo>
                <a:lnTo>
                  <a:pt x="163399" y="148713"/>
                </a:lnTo>
                <a:lnTo>
                  <a:pt x="164331" y="140555"/>
                </a:lnTo>
                <a:lnTo>
                  <a:pt x="163632" y="132397"/>
                </a:lnTo>
                <a:lnTo>
                  <a:pt x="161301" y="124705"/>
                </a:lnTo>
                <a:lnTo>
                  <a:pt x="157571" y="117479"/>
                </a:lnTo>
                <a:lnTo>
                  <a:pt x="152443" y="110952"/>
                </a:lnTo>
                <a:lnTo>
                  <a:pt x="149180" y="107922"/>
                </a:lnTo>
                <a:lnTo>
                  <a:pt x="93471" y="52446"/>
                </a:lnTo>
                <a:lnTo>
                  <a:pt x="91373" y="49882"/>
                </a:lnTo>
                <a:lnTo>
                  <a:pt x="88809" y="47784"/>
                </a:lnTo>
                <a:lnTo>
                  <a:pt x="86478" y="45920"/>
                </a:lnTo>
                <a:lnTo>
                  <a:pt x="81117" y="43356"/>
                </a:lnTo>
                <a:lnTo>
                  <a:pt x="72959" y="41491"/>
                </a:lnTo>
                <a:lnTo>
                  <a:pt x="61770" y="42889"/>
                </a:lnTo>
                <a:lnTo>
                  <a:pt x="54078" y="46619"/>
                </a:lnTo>
                <a:lnTo>
                  <a:pt x="49650" y="50348"/>
                </a:lnTo>
                <a:lnTo>
                  <a:pt x="47785" y="52679"/>
                </a:lnTo>
                <a:lnTo>
                  <a:pt x="45920" y="55243"/>
                </a:lnTo>
                <a:lnTo>
                  <a:pt x="43356" y="60371"/>
                </a:lnTo>
                <a:lnTo>
                  <a:pt x="41491" y="68530"/>
                </a:lnTo>
                <a:lnTo>
                  <a:pt x="42657" y="79718"/>
                </a:lnTo>
                <a:lnTo>
                  <a:pt x="46386" y="87177"/>
                </a:lnTo>
                <a:lnTo>
                  <a:pt x="50116" y="91606"/>
                </a:lnTo>
                <a:lnTo>
                  <a:pt x="52447" y="93470"/>
                </a:lnTo>
                <a:lnTo>
                  <a:pt x="96035" y="137292"/>
                </a:lnTo>
                <a:lnTo>
                  <a:pt x="106524" y="126570"/>
                </a:lnTo>
                <a:lnTo>
                  <a:pt x="62703" y="82515"/>
                </a:lnTo>
                <a:lnTo>
                  <a:pt x="62004" y="82049"/>
                </a:lnTo>
                <a:lnTo>
                  <a:pt x="59906" y="79951"/>
                </a:lnTo>
                <a:lnTo>
                  <a:pt x="57109" y="75289"/>
                </a:lnTo>
                <a:lnTo>
                  <a:pt x="56642" y="69695"/>
                </a:lnTo>
                <a:lnTo>
                  <a:pt x="58041" y="64334"/>
                </a:lnTo>
                <a:lnTo>
                  <a:pt x="59673" y="62003"/>
                </a:lnTo>
                <a:lnTo>
                  <a:pt x="61537" y="59905"/>
                </a:lnTo>
                <a:lnTo>
                  <a:pt x="66432" y="57108"/>
                </a:lnTo>
                <a:lnTo>
                  <a:pt x="71793" y="56642"/>
                </a:lnTo>
                <a:lnTo>
                  <a:pt x="77155" y="58040"/>
                </a:lnTo>
                <a:lnTo>
                  <a:pt x="79485" y="59672"/>
                </a:lnTo>
                <a:lnTo>
                  <a:pt x="80884" y="60838"/>
                </a:lnTo>
                <a:lnTo>
                  <a:pt x="82049" y="62003"/>
                </a:lnTo>
                <a:lnTo>
                  <a:pt x="138691" y="118878"/>
                </a:lnTo>
                <a:lnTo>
                  <a:pt x="139390" y="119344"/>
                </a:lnTo>
                <a:lnTo>
                  <a:pt x="143353" y="123306"/>
                </a:lnTo>
                <a:lnTo>
                  <a:pt x="148248" y="132630"/>
                </a:lnTo>
                <a:lnTo>
                  <a:pt x="149180" y="143119"/>
                </a:lnTo>
                <a:lnTo>
                  <a:pt x="146150" y="153142"/>
                </a:lnTo>
                <a:lnTo>
                  <a:pt x="142887" y="157804"/>
                </a:lnTo>
                <a:lnTo>
                  <a:pt x="139157" y="161767"/>
                </a:lnTo>
                <a:lnTo>
                  <a:pt x="129600" y="166661"/>
                </a:lnTo>
                <a:lnTo>
                  <a:pt x="119344" y="167594"/>
                </a:lnTo>
                <a:lnTo>
                  <a:pt x="109088" y="164564"/>
                </a:lnTo>
                <a:lnTo>
                  <a:pt x="104659" y="161300"/>
                </a:lnTo>
                <a:lnTo>
                  <a:pt x="102562" y="159669"/>
                </a:lnTo>
                <a:lnTo>
                  <a:pt x="100930" y="157804"/>
                </a:lnTo>
                <a:lnTo>
                  <a:pt x="26573" y="83448"/>
                </a:lnTo>
                <a:lnTo>
                  <a:pt x="23776" y="80417"/>
                </a:lnTo>
                <a:lnTo>
                  <a:pt x="19348" y="73658"/>
                </a:lnTo>
                <a:lnTo>
                  <a:pt x="16551" y="66432"/>
                </a:lnTo>
                <a:lnTo>
                  <a:pt x="15152" y="58973"/>
                </a:lnTo>
                <a:lnTo>
                  <a:pt x="15152" y="51281"/>
                </a:lnTo>
                <a:lnTo>
                  <a:pt x="16551" y="43589"/>
                </a:lnTo>
                <a:lnTo>
                  <a:pt x="19348" y="36363"/>
                </a:lnTo>
                <a:lnTo>
                  <a:pt x="23776" y="29603"/>
                </a:lnTo>
                <a:lnTo>
                  <a:pt x="26573" y="26573"/>
                </a:lnTo>
                <a:lnTo>
                  <a:pt x="29604" y="23776"/>
                </a:lnTo>
                <a:lnTo>
                  <a:pt x="36363" y="19347"/>
                </a:lnTo>
                <a:lnTo>
                  <a:pt x="43589" y="16550"/>
                </a:lnTo>
                <a:lnTo>
                  <a:pt x="51281" y="15151"/>
                </a:lnTo>
                <a:lnTo>
                  <a:pt x="58973" y="15151"/>
                </a:lnTo>
                <a:lnTo>
                  <a:pt x="66432" y="16550"/>
                </a:lnTo>
                <a:lnTo>
                  <a:pt x="73658" y="19347"/>
                </a:lnTo>
                <a:lnTo>
                  <a:pt x="80418" y="23776"/>
                </a:lnTo>
                <a:lnTo>
                  <a:pt x="83448" y="26573"/>
                </a:lnTo>
                <a:lnTo>
                  <a:pt x="136127" y="79485"/>
                </a:lnTo>
                <a:lnTo>
                  <a:pt x="146849" y="68763"/>
                </a:lnTo>
                <a:lnTo>
                  <a:pt x="94170" y="16084"/>
                </a:lnTo>
                <a:lnTo>
                  <a:pt x="89975" y="12121"/>
                </a:lnTo>
                <a:lnTo>
                  <a:pt x="80651" y="6061"/>
                </a:lnTo>
                <a:lnTo>
                  <a:pt x="70861" y="2098"/>
                </a:lnTo>
                <a:lnTo>
                  <a:pt x="60372"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91" name="Google Shape;591;p36"/>
          <p:cNvSpPr/>
          <p:nvPr/>
        </p:nvSpPr>
        <p:spPr>
          <a:xfrm>
            <a:off x="1346987" y="1590638"/>
            <a:ext cx="215525" cy="291766"/>
          </a:xfrm>
          <a:custGeom>
            <a:rect b="b" l="l" r="r" t="t"/>
            <a:pathLst>
              <a:path extrusionOk="0" h="185543" w="137059">
                <a:moveTo>
                  <a:pt x="68530" y="1"/>
                </a:moveTo>
                <a:lnTo>
                  <a:pt x="63168" y="234"/>
                </a:lnTo>
                <a:lnTo>
                  <a:pt x="53845" y="4196"/>
                </a:lnTo>
                <a:lnTo>
                  <a:pt x="46852" y="11189"/>
                </a:lnTo>
                <a:lnTo>
                  <a:pt x="42889" y="20513"/>
                </a:lnTo>
                <a:lnTo>
                  <a:pt x="42656" y="25874"/>
                </a:lnTo>
                <a:lnTo>
                  <a:pt x="42889" y="30070"/>
                </a:lnTo>
                <a:lnTo>
                  <a:pt x="45453" y="37995"/>
                </a:lnTo>
                <a:lnTo>
                  <a:pt x="50348" y="44521"/>
                </a:lnTo>
                <a:lnTo>
                  <a:pt x="57108" y="49183"/>
                </a:lnTo>
                <a:lnTo>
                  <a:pt x="60838" y="50582"/>
                </a:lnTo>
                <a:lnTo>
                  <a:pt x="60838" y="77387"/>
                </a:lnTo>
                <a:lnTo>
                  <a:pt x="31934" y="77387"/>
                </a:lnTo>
                <a:lnTo>
                  <a:pt x="31934" y="92772"/>
                </a:lnTo>
                <a:lnTo>
                  <a:pt x="60838" y="92772"/>
                </a:lnTo>
                <a:lnTo>
                  <a:pt x="60838" y="169925"/>
                </a:lnTo>
                <a:lnTo>
                  <a:pt x="56176" y="169226"/>
                </a:lnTo>
                <a:lnTo>
                  <a:pt x="47318" y="166429"/>
                </a:lnTo>
                <a:lnTo>
                  <a:pt x="39160" y="162233"/>
                </a:lnTo>
                <a:lnTo>
                  <a:pt x="32167" y="156639"/>
                </a:lnTo>
                <a:lnTo>
                  <a:pt x="25874" y="150112"/>
                </a:lnTo>
                <a:lnTo>
                  <a:pt x="20979" y="142420"/>
                </a:lnTo>
                <a:lnTo>
                  <a:pt x="17482" y="133796"/>
                </a:lnTo>
                <a:lnTo>
                  <a:pt x="15618" y="124705"/>
                </a:lnTo>
                <a:lnTo>
                  <a:pt x="15151" y="119810"/>
                </a:lnTo>
                <a:lnTo>
                  <a:pt x="15151" y="117246"/>
                </a:lnTo>
                <a:lnTo>
                  <a:pt x="0" y="116780"/>
                </a:lnTo>
                <a:lnTo>
                  <a:pt x="0" y="120276"/>
                </a:lnTo>
                <a:lnTo>
                  <a:pt x="467" y="127036"/>
                </a:lnTo>
                <a:lnTo>
                  <a:pt x="3264" y="139856"/>
                </a:lnTo>
                <a:lnTo>
                  <a:pt x="8625" y="151511"/>
                </a:lnTo>
                <a:lnTo>
                  <a:pt x="15851" y="162000"/>
                </a:lnTo>
                <a:lnTo>
                  <a:pt x="24941" y="170857"/>
                </a:lnTo>
                <a:lnTo>
                  <a:pt x="35664" y="177850"/>
                </a:lnTo>
                <a:lnTo>
                  <a:pt x="47318" y="182745"/>
                </a:lnTo>
                <a:lnTo>
                  <a:pt x="60138" y="185309"/>
                </a:lnTo>
                <a:lnTo>
                  <a:pt x="66898" y="185542"/>
                </a:lnTo>
                <a:lnTo>
                  <a:pt x="71560" y="185542"/>
                </a:lnTo>
                <a:lnTo>
                  <a:pt x="78319" y="185309"/>
                </a:lnTo>
                <a:lnTo>
                  <a:pt x="91140" y="182279"/>
                </a:lnTo>
                <a:lnTo>
                  <a:pt x="103027" y="177151"/>
                </a:lnTo>
                <a:lnTo>
                  <a:pt x="113749" y="169459"/>
                </a:lnTo>
                <a:lnTo>
                  <a:pt x="118644" y="164797"/>
                </a:lnTo>
                <a:lnTo>
                  <a:pt x="123073" y="159902"/>
                </a:lnTo>
                <a:lnTo>
                  <a:pt x="130066" y="148714"/>
                </a:lnTo>
                <a:lnTo>
                  <a:pt x="134728" y="136593"/>
                </a:lnTo>
                <a:lnTo>
                  <a:pt x="136826" y="123540"/>
                </a:lnTo>
                <a:lnTo>
                  <a:pt x="137059" y="117013"/>
                </a:lnTo>
                <a:lnTo>
                  <a:pt x="121675" y="117246"/>
                </a:lnTo>
                <a:lnTo>
                  <a:pt x="121675" y="122374"/>
                </a:lnTo>
                <a:lnTo>
                  <a:pt x="120043" y="132397"/>
                </a:lnTo>
                <a:lnTo>
                  <a:pt x="116313" y="141721"/>
                </a:lnTo>
                <a:lnTo>
                  <a:pt x="110952" y="150345"/>
                </a:lnTo>
                <a:lnTo>
                  <a:pt x="107456" y="154308"/>
                </a:lnTo>
                <a:lnTo>
                  <a:pt x="104193" y="157571"/>
                </a:lnTo>
                <a:lnTo>
                  <a:pt x="96967" y="162699"/>
                </a:lnTo>
                <a:lnTo>
                  <a:pt x="89042" y="166662"/>
                </a:lnTo>
                <a:lnTo>
                  <a:pt x="80650" y="169226"/>
                </a:lnTo>
                <a:lnTo>
                  <a:pt x="76222" y="169925"/>
                </a:lnTo>
                <a:lnTo>
                  <a:pt x="76222" y="92772"/>
                </a:lnTo>
                <a:lnTo>
                  <a:pt x="105125" y="92772"/>
                </a:lnTo>
                <a:lnTo>
                  <a:pt x="105125" y="77387"/>
                </a:lnTo>
                <a:lnTo>
                  <a:pt x="76222" y="77387"/>
                </a:lnTo>
                <a:lnTo>
                  <a:pt x="76222" y="50582"/>
                </a:lnTo>
                <a:lnTo>
                  <a:pt x="79951" y="49183"/>
                </a:lnTo>
                <a:lnTo>
                  <a:pt x="86711" y="44521"/>
                </a:lnTo>
                <a:lnTo>
                  <a:pt x="91373" y="37995"/>
                </a:lnTo>
                <a:lnTo>
                  <a:pt x="94170" y="30070"/>
                </a:lnTo>
                <a:lnTo>
                  <a:pt x="94403" y="25874"/>
                </a:lnTo>
                <a:lnTo>
                  <a:pt x="93937" y="20513"/>
                </a:lnTo>
                <a:lnTo>
                  <a:pt x="89974" y="11189"/>
                </a:lnTo>
                <a:lnTo>
                  <a:pt x="82981" y="4196"/>
                </a:lnTo>
                <a:lnTo>
                  <a:pt x="73658" y="234"/>
                </a:lnTo>
                <a:lnTo>
                  <a:pt x="68530" y="1"/>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92" name="Google Shape;592;p36"/>
          <p:cNvSpPr/>
          <p:nvPr/>
        </p:nvSpPr>
        <p:spPr>
          <a:xfrm>
            <a:off x="1309588" y="2634078"/>
            <a:ext cx="290565" cy="242384"/>
          </a:xfrm>
          <a:custGeom>
            <a:rect b="b" l="l" r="r" t="t"/>
            <a:pathLst>
              <a:path extrusionOk="0" h="152443" w="182745">
                <a:moveTo>
                  <a:pt x="0" y="0"/>
                </a:moveTo>
                <a:lnTo>
                  <a:pt x="0" y="152443"/>
                </a:lnTo>
                <a:lnTo>
                  <a:pt x="182745" y="152443"/>
                </a:lnTo>
                <a:lnTo>
                  <a:pt x="182745" y="30535"/>
                </a:lnTo>
                <a:lnTo>
                  <a:pt x="76222" y="30535"/>
                </a:lnTo>
                <a:lnTo>
                  <a:pt x="60837"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93" name="Google Shape;593;p36"/>
          <p:cNvSpPr/>
          <p:nvPr/>
        </p:nvSpPr>
        <p:spPr>
          <a:xfrm>
            <a:off x="1297827" y="3684308"/>
            <a:ext cx="313801" cy="313801"/>
          </a:xfrm>
          <a:custGeom>
            <a:rect b="b" l="l" r="r" t="t"/>
            <a:pathLst>
              <a:path extrusionOk="0" h="209550" w="209550">
                <a:moveTo>
                  <a:pt x="104775" y="0"/>
                </a:moveTo>
                <a:lnTo>
                  <a:pt x="76046" y="77736"/>
                </a:lnTo>
                <a:lnTo>
                  <a:pt x="0" y="105620"/>
                </a:lnTo>
                <a:lnTo>
                  <a:pt x="76046" y="134349"/>
                </a:lnTo>
                <a:lnTo>
                  <a:pt x="104775" y="209550"/>
                </a:lnTo>
                <a:lnTo>
                  <a:pt x="132659" y="134349"/>
                </a:lnTo>
                <a:lnTo>
                  <a:pt x="209550" y="105620"/>
                </a:lnTo>
                <a:lnTo>
                  <a:pt x="133504" y="77736"/>
                </a:lnTo>
                <a:lnTo>
                  <a:pt x="104775"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94" name="Google Shape;594;p36"/>
          <p:cNvSpPr/>
          <p:nvPr/>
        </p:nvSpPr>
        <p:spPr>
          <a:xfrm>
            <a:off x="1707329" y="2107212"/>
            <a:ext cx="353135" cy="252180"/>
          </a:xfrm>
          <a:custGeom>
            <a:rect b="b" l="l" r="r" t="t"/>
            <a:pathLst>
              <a:path extrusionOk="0" h="137992" w="193234">
                <a:moveTo>
                  <a:pt x="93004" y="1"/>
                </a:moveTo>
                <a:lnTo>
                  <a:pt x="88109" y="234"/>
                </a:lnTo>
                <a:lnTo>
                  <a:pt x="78785" y="2099"/>
                </a:lnTo>
                <a:lnTo>
                  <a:pt x="70161" y="5595"/>
                </a:lnTo>
                <a:lnTo>
                  <a:pt x="62469" y="10956"/>
                </a:lnTo>
                <a:lnTo>
                  <a:pt x="55942" y="17483"/>
                </a:lnTo>
                <a:lnTo>
                  <a:pt x="50814" y="24942"/>
                </a:lnTo>
                <a:lnTo>
                  <a:pt x="47318" y="33566"/>
                </a:lnTo>
                <a:lnTo>
                  <a:pt x="45220" y="42890"/>
                </a:lnTo>
                <a:lnTo>
                  <a:pt x="45220" y="48018"/>
                </a:lnTo>
                <a:lnTo>
                  <a:pt x="45220" y="52680"/>
                </a:lnTo>
                <a:lnTo>
                  <a:pt x="46152" y="57342"/>
                </a:lnTo>
                <a:lnTo>
                  <a:pt x="46152" y="57342"/>
                </a:lnTo>
                <a:lnTo>
                  <a:pt x="43355" y="57108"/>
                </a:lnTo>
                <a:lnTo>
                  <a:pt x="36362" y="57108"/>
                </a:lnTo>
                <a:lnTo>
                  <a:pt x="28437" y="58740"/>
                </a:lnTo>
                <a:lnTo>
                  <a:pt x="21211" y="61770"/>
                </a:lnTo>
                <a:lnTo>
                  <a:pt x="14685" y="66199"/>
                </a:lnTo>
                <a:lnTo>
                  <a:pt x="9091" y="71560"/>
                </a:lnTo>
                <a:lnTo>
                  <a:pt x="4895" y="78087"/>
                </a:lnTo>
                <a:lnTo>
                  <a:pt x="1865" y="85313"/>
                </a:lnTo>
                <a:lnTo>
                  <a:pt x="233" y="93238"/>
                </a:lnTo>
                <a:lnTo>
                  <a:pt x="0" y="97433"/>
                </a:lnTo>
                <a:lnTo>
                  <a:pt x="233" y="101629"/>
                </a:lnTo>
                <a:lnTo>
                  <a:pt x="1865" y="109321"/>
                </a:lnTo>
                <a:lnTo>
                  <a:pt x="4662" y="116547"/>
                </a:lnTo>
                <a:lnTo>
                  <a:pt x="9091" y="123074"/>
                </a:lnTo>
                <a:lnTo>
                  <a:pt x="14452" y="128435"/>
                </a:lnTo>
                <a:lnTo>
                  <a:pt x="20745" y="132863"/>
                </a:lnTo>
                <a:lnTo>
                  <a:pt x="27971" y="135894"/>
                </a:lnTo>
                <a:lnTo>
                  <a:pt x="35663" y="137525"/>
                </a:lnTo>
                <a:lnTo>
                  <a:pt x="39859" y="137758"/>
                </a:lnTo>
                <a:lnTo>
                  <a:pt x="148480" y="137991"/>
                </a:lnTo>
                <a:lnTo>
                  <a:pt x="153142" y="137525"/>
                </a:lnTo>
                <a:lnTo>
                  <a:pt x="161766" y="135194"/>
                </a:lnTo>
                <a:lnTo>
                  <a:pt x="169924" y="131232"/>
                </a:lnTo>
                <a:lnTo>
                  <a:pt x="176917" y="126104"/>
                </a:lnTo>
                <a:lnTo>
                  <a:pt x="182978" y="119577"/>
                </a:lnTo>
                <a:lnTo>
                  <a:pt x="187872" y="112118"/>
                </a:lnTo>
                <a:lnTo>
                  <a:pt x="191136" y="103960"/>
                </a:lnTo>
                <a:lnTo>
                  <a:pt x="193000" y="94869"/>
                </a:lnTo>
                <a:lnTo>
                  <a:pt x="193234" y="90208"/>
                </a:lnTo>
                <a:lnTo>
                  <a:pt x="193000" y="85313"/>
                </a:lnTo>
                <a:lnTo>
                  <a:pt x="191136" y="75989"/>
                </a:lnTo>
                <a:lnTo>
                  <a:pt x="187406" y="67365"/>
                </a:lnTo>
                <a:lnTo>
                  <a:pt x="182278" y="59672"/>
                </a:lnTo>
                <a:lnTo>
                  <a:pt x="175752" y="53146"/>
                </a:lnTo>
                <a:lnTo>
                  <a:pt x="168060" y="48018"/>
                </a:lnTo>
                <a:lnTo>
                  <a:pt x="159435" y="44288"/>
                </a:lnTo>
                <a:lnTo>
                  <a:pt x="150112" y="42424"/>
                </a:lnTo>
                <a:lnTo>
                  <a:pt x="145217" y="42191"/>
                </a:lnTo>
                <a:lnTo>
                  <a:pt x="142886" y="42191"/>
                </a:lnTo>
                <a:lnTo>
                  <a:pt x="140788" y="42424"/>
                </a:lnTo>
                <a:lnTo>
                  <a:pt x="140089" y="37995"/>
                </a:lnTo>
                <a:lnTo>
                  <a:pt x="137525" y="29604"/>
                </a:lnTo>
                <a:lnTo>
                  <a:pt x="133562" y="21912"/>
                </a:lnTo>
                <a:lnTo>
                  <a:pt x="128201" y="15152"/>
                </a:lnTo>
                <a:lnTo>
                  <a:pt x="121907" y="9558"/>
                </a:lnTo>
                <a:lnTo>
                  <a:pt x="114448" y="4896"/>
                </a:lnTo>
                <a:lnTo>
                  <a:pt x="106523" y="1866"/>
                </a:lnTo>
                <a:lnTo>
                  <a:pt x="97666" y="1"/>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95" name="Google Shape;595;p36"/>
          <p:cNvSpPr/>
          <p:nvPr/>
        </p:nvSpPr>
        <p:spPr>
          <a:xfrm>
            <a:off x="1763888" y="2599304"/>
            <a:ext cx="239724" cy="311565"/>
          </a:xfrm>
          <a:custGeom>
            <a:rect b="b" l="l" r="r" t="t"/>
            <a:pathLst>
              <a:path extrusionOk="0" h="186009" w="143119">
                <a:moveTo>
                  <a:pt x="0" y="1"/>
                </a:moveTo>
                <a:lnTo>
                  <a:pt x="57341" y="100230"/>
                </a:lnTo>
                <a:lnTo>
                  <a:pt x="57341" y="186008"/>
                </a:lnTo>
                <a:lnTo>
                  <a:pt x="86011" y="157571"/>
                </a:lnTo>
                <a:lnTo>
                  <a:pt x="86011" y="100230"/>
                </a:lnTo>
                <a:lnTo>
                  <a:pt x="143119" y="1"/>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596" name="Google Shape;596;p36"/>
          <p:cNvGrpSpPr/>
          <p:nvPr/>
        </p:nvGrpSpPr>
        <p:grpSpPr>
          <a:xfrm>
            <a:off x="1741725" y="3089133"/>
            <a:ext cx="284423" cy="378238"/>
            <a:chOff x="1840300" y="238125"/>
            <a:chExt cx="3939375" cy="5238750"/>
          </a:xfrm>
        </p:grpSpPr>
        <p:sp>
          <p:nvSpPr>
            <p:cNvPr id="597" name="Google Shape;597;p36"/>
            <p:cNvSpPr/>
            <p:nvPr/>
          </p:nvSpPr>
          <p:spPr>
            <a:xfrm>
              <a:off x="2685925" y="238125"/>
              <a:ext cx="2289375" cy="3733125"/>
            </a:xfrm>
            <a:custGeom>
              <a:rect b="b" l="l" r="r" t="t"/>
              <a:pathLst>
                <a:path extrusionOk="0" h="149325" w="91575">
                  <a:moveTo>
                    <a:pt x="46200" y="0"/>
                  </a:moveTo>
                  <a:lnTo>
                    <a:pt x="37125" y="825"/>
                  </a:lnTo>
                  <a:lnTo>
                    <a:pt x="28050" y="4125"/>
                  </a:lnTo>
                  <a:lnTo>
                    <a:pt x="20625" y="8250"/>
                  </a:lnTo>
                  <a:lnTo>
                    <a:pt x="13200" y="14025"/>
                  </a:lnTo>
                  <a:lnTo>
                    <a:pt x="8250" y="20625"/>
                  </a:lnTo>
                  <a:lnTo>
                    <a:pt x="4125" y="28050"/>
                  </a:lnTo>
                  <a:lnTo>
                    <a:pt x="825" y="37125"/>
                  </a:lnTo>
                  <a:lnTo>
                    <a:pt x="0" y="46200"/>
                  </a:lnTo>
                  <a:lnTo>
                    <a:pt x="0" y="103125"/>
                  </a:lnTo>
                  <a:lnTo>
                    <a:pt x="825" y="112200"/>
                  </a:lnTo>
                  <a:lnTo>
                    <a:pt x="4125" y="121275"/>
                  </a:lnTo>
                  <a:lnTo>
                    <a:pt x="8250" y="128700"/>
                  </a:lnTo>
                  <a:lnTo>
                    <a:pt x="13200" y="136125"/>
                  </a:lnTo>
                  <a:lnTo>
                    <a:pt x="20625" y="141075"/>
                  </a:lnTo>
                  <a:lnTo>
                    <a:pt x="28050" y="146025"/>
                  </a:lnTo>
                  <a:lnTo>
                    <a:pt x="37125" y="148500"/>
                  </a:lnTo>
                  <a:lnTo>
                    <a:pt x="46200" y="149325"/>
                  </a:lnTo>
                  <a:lnTo>
                    <a:pt x="55275" y="148500"/>
                  </a:lnTo>
                  <a:lnTo>
                    <a:pt x="63525" y="146025"/>
                  </a:lnTo>
                  <a:lnTo>
                    <a:pt x="71775" y="141075"/>
                  </a:lnTo>
                  <a:lnTo>
                    <a:pt x="78375" y="136125"/>
                  </a:lnTo>
                  <a:lnTo>
                    <a:pt x="84150" y="128700"/>
                  </a:lnTo>
                  <a:lnTo>
                    <a:pt x="88275" y="121275"/>
                  </a:lnTo>
                  <a:lnTo>
                    <a:pt x="90750" y="112200"/>
                  </a:lnTo>
                  <a:lnTo>
                    <a:pt x="91575" y="103125"/>
                  </a:lnTo>
                  <a:lnTo>
                    <a:pt x="91575" y="46200"/>
                  </a:lnTo>
                  <a:lnTo>
                    <a:pt x="90750" y="37125"/>
                  </a:lnTo>
                  <a:lnTo>
                    <a:pt x="88275" y="28050"/>
                  </a:lnTo>
                  <a:lnTo>
                    <a:pt x="84150" y="20625"/>
                  </a:lnTo>
                  <a:lnTo>
                    <a:pt x="78375" y="14025"/>
                  </a:lnTo>
                  <a:lnTo>
                    <a:pt x="71775" y="8250"/>
                  </a:lnTo>
                  <a:lnTo>
                    <a:pt x="63525" y="4125"/>
                  </a:lnTo>
                  <a:lnTo>
                    <a:pt x="55275" y="825"/>
                  </a:lnTo>
                  <a:lnTo>
                    <a:pt x="46200"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598" name="Google Shape;598;p36"/>
            <p:cNvSpPr/>
            <p:nvPr/>
          </p:nvSpPr>
          <p:spPr>
            <a:xfrm>
              <a:off x="1840300" y="2857500"/>
              <a:ext cx="3939375" cy="2619375"/>
            </a:xfrm>
            <a:custGeom>
              <a:rect b="b" l="l" r="r" t="t"/>
              <a:pathLst>
                <a:path extrusionOk="0" h="104775" w="157575">
                  <a:moveTo>
                    <a:pt x="0" y="0"/>
                  </a:moveTo>
                  <a:lnTo>
                    <a:pt x="825" y="7425"/>
                  </a:lnTo>
                  <a:lnTo>
                    <a:pt x="1650" y="14850"/>
                  </a:lnTo>
                  <a:lnTo>
                    <a:pt x="3300" y="22275"/>
                  </a:lnTo>
                  <a:lnTo>
                    <a:pt x="5775" y="28875"/>
                  </a:lnTo>
                  <a:lnTo>
                    <a:pt x="8250" y="35475"/>
                  </a:lnTo>
                  <a:lnTo>
                    <a:pt x="12375" y="41250"/>
                  </a:lnTo>
                  <a:lnTo>
                    <a:pt x="15675" y="47025"/>
                  </a:lnTo>
                  <a:lnTo>
                    <a:pt x="20625" y="52800"/>
                  </a:lnTo>
                  <a:lnTo>
                    <a:pt x="25575" y="57750"/>
                  </a:lnTo>
                  <a:lnTo>
                    <a:pt x="30525" y="62700"/>
                  </a:lnTo>
                  <a:lnTo>
                    <a:pt x="36300" y="66825"/>
                  </a:lnTo>
                  <a:lnTo>
                    <a:pt x="42900" y="70125"/>
                  </a:lnTo>
                  <a:lnTo>
                    <a:pt x="49500" y="72600"/>
                  </a:lnTo>
                  <a:lnTo>
                    <a:pt x="56100" y="75075"/>
                  </a:lnTo>
                  <a:lnTo>
                    <a:pt x="62700" y="77550"/>
                  </a:lnTo>
                  <a:lnTo>
                    <a:pt x="70125" y="78375"/>
                  </a:lnTo>
                  <a:lnTo>
                    <a:pt x="70125" y="104775"/>
                  </a:lnTo>
                  <a:lnTo>
                    <a:pt x="87450" y="104775"/>
                  </a:lnTo>
                  <a:lnTo>
                    <a:pt x="87450" y="78375"/>
                  </a:lnTo>
                  <a:lnTo>
                    <a:pt x="94875" y="77550"/>
                  </a:lnTo>
                  <a:lnTo>
                    <a:pt x="102300" y="75075"/>
                  </a:lnTo>
                  <a:lnTo>
                    <a:pt x="108900" y="72600"/>
                  </a:lnTo>
                  <a:lnTo>
                    <a:pt x="115500" y="70125"/>
                  </a:lnTo>
                  <a:lnTo>
                    <a:pt x="121275" y="66825"/>
                  </a:lnTo>
                  <a:lnTo>
                    <a:pt x="127050" y="62700"/>
                  </a:lnTo>
                  <a:lnTo>
                    <a:pt x="132825" y="57750"/>
                  </a:lnTo>
                  <a:lnTo>
                    <a:pt x="137775" y="52800"/>
                  </a:lnTo>
                  <a:lnTo>
                    <a:pt x="141900" y="47025"/>
                  </a:lnTo>
                  <a:lnTo>
                    <a:pt x="146025" y="41250"/>
                  </a:lnTo>
                  <a:lnTo>
                    <a:pt x="149325" y="35475"/>
                  </a:lnTo>
                  <a:lnTo>
                    <a:pt x="152625" y="28875"/>
                  </a:lnTo>
                  <a:lnTo>
                    <a:pt x="154275" y="22275"/>
                  </a:lnTo>
                  <a:lnTo>
                    <a:pt x="155925" y="14850"/>
                  </a:lnTo>
                  <a:lnTo>
                    <a:pt x="157575" y="7425"/>
                  </a:lnTo>
                  <a:lnTo>
                    <a:pt x="157575" y="0"/>
                  </a:lnTo>
                  <a:lnTo>
                    <a:pt x="142725" y="0"/>
                  </a:lnTo>
                  <a:lnTo>
                    <a:pt x="141900" y="6600"/>
                  </a:lnTo>
                  <a:lnTo>
                    <a:pt x="141075" y="13200"/>
                  </a:lnTo>
                  <a:lnTo>
                    <a:pt x="139425" y="18975"/>
                  </a:lnTo>
                  <a:lnTo>
                    <a:pt x="137775" y="24750"/>
                  </a:lnTo>
                  <a:lnTo>
                    <a:pt x="134475" y="30525"/>
                  </a:lnTo>
                  <a:lnTo>
                    <a:pt x="132000" y="35475"/>
                  </a:lnTo>
                  <a:lnTo>
                    <a:pt x="127875" y="40425"/>
                  </a:lnTo>
                  <a:lnTo>
                    <a:pt x="123750" y="45375"/>
                  </a:lnTo>
                  <a:lnTo>
                    <a:pt x="119625" y="49500"/>
                  </a:lnTo>
                  <a:lnTo>
                    <a:pt x="114675" y="52800"/>
                  </a:lnTo>
                  <a:lnTo>
                    <a:pt x="108900" y="56100"/>
                  </a:lnTo>
                  <a:lnTo>
                    <a:pt x="103950" y="58575"/>
                  </a:lnTo>
                  <a:lnTo>
                    <a:pt x="98175" y="61050"/>
                  </a:lnTo>
                  <a:lnTo>
                    <a:pt x="91575" y="62700"/>
                  </a:lnTo>
                  <a:lnTo>
                    <a:pt x="85800" y="63525"/>
                  </a:lnTo>
                  <a:lnTo>
                    <a:pt x="72600" y="63525"/>
                  </a:lnTo>
                  <a:lnTo>
                    <a:pt x="66000" y="62700"/>
                  </a:lnTo>
                  <a:lnTo>
                    <a:pt x="60225" y="61050"/>
                  </a:lnTo>
                  <a:lnTo>
                    <a:pt x="54450" y="58575"/>
                  </a:lnTo>
                  <a:lnTo>
                    <a:pt x="48675" y="56100"/>
                  </a:lnTo>
                  <a:lnTo>
                    <a:pt x="43725" y="52800"/>
                  </a:lnTo>
                  <a:lnTo>
                    <a:pt x="38775" y="49500"/>
                  </a:lnTo>
                  <a:lnTo>
                    <a:pt x="33825" y="45375"/>
                  </a:lnTo>
                  <a:lnTo>
                    <a:pt x="29700" y="40425"/>
                  </a:lnTo>
                  <a:lnTo>
                    <a:pt x="26400" y="35475"/>
                  </a:lnTo>
                  <a:lnTo>
                    <a:pt x="23100" y="30525"/>
                  </a:lnTo>
                  <a:lnTo>
                    <a:pt x="20625" y="24750"/>
                  </a:lnTo>
                  <a:lnTo>
                    <a:pt x="18150" y="18975"/>
                  </a:lnTo>
                  <a:lnTo>
                    <a:pt x="16500" y="13200"/>
                  </a:lnTo>
                  <a:lnTo>
                    <a:pt x="15675" y="6600"/>
                  </a:lnTo>
                  <a:lnTo>
                    <a:pt x="15675"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599" name="Google Shape;599;p36"/>
          <p:cNvSpPr/>
          <p:nvPr/>
        </p:nvSpPr>
        <p:spPr>
          <a:xfrm>
            <a:off x="2184220" y="3137166"/>
            <a:ext cx="284592" cy="282369"/>
          </a:xfrm>
          <a:custGeom>
            <a:rect b="b" l="l" r="r" t="t"/>
            <a:pathLst>
              <a:path extrusionOk="0" h="209550" w="211200">
                <a:moveTo>
                  <a:pt x="68475" y="0"/>
                </a:moveTo>
                <a:lnTo>
                  <a:pt x="61050" y="3300"/>
                </a:lnTo>
                <a:lnTo>
                  <a:pt x="54450" y="6600"/>
                </a:lnTo>
                <a:lnTo>
                  <a:pt x="47025" y="11550"/>
                </a:lnTo>
                <a:lnTo>
                  <a:pt x="41250" y="15675"/>
                </a:lnTo>
                <a:lnTo>
                  <a:pt x="34650" y="21450"/>
                </a:lnTo>
                <a:lnTo>
                  <a:pt x="28875" y="26400"/>
                </a:lnTo>
                <a:lnTo>
                  <a:pt x="23925" y="33000"/>
                </a:lnTo>
                <a:lnTo>
                  <a:pt x="18975" y="39600"/>
                </a:lnTo>
                <a:lnTo>
                  <a:pt x="14850" y="46200"/>
                </a:lnTo>
                <a:lnTo>
                  <a:pt x="10725" y="52800"/>
                </a:lnTo>
                <a:lnTo>
                  <a:pt x="7425" y="60225"/>
                </a:lnTo>
                <a:lnTo>
                  <a:pt x="4950" y="68475"/>
                </a:lnTo>
                <a:lnTo>
                  <a:pt x="2475" y="75900"/>
                </a:lnTo>
                <a:lnTo>
                  <a:pt x="825" y="84150"/>
                </a:lnTo>
                <a:lnTo>
                  <a:pt x="0" y="92400"/>
                </a:lnTo>
                <a:lnTo>
                  <a:pt x="0" y="101475"/>
                </a:lnTo>
                <a:lnTo>
                  <a:pt x="0" y="112200"/>
                </a:lnTo>
                <a:lnTo>
                  <a:pt x="1650" y="122925"/>
                </a:lnTo>
                <a:lnTo>
                  <a:pt x="4950" y="133650"/>
                </a:lnTo>
                <a:lnTo>
                  <a:pt x="8250" y="143550"/>
                </a:lnTo>
                <a:lnTo>
                  <a:pt x="13200" y="152625"/>
                </a:lnTo>
                <a:lnTo>
                  <a:pt x="18150" y="161700"/>
                </a:lnTo>
                <a:lnTo>
                  <a:pt x="24750" y="169950"/>
                </a:lnTo>
                <a:lnTo>
                  <a:pt x="31350" y="178200"/>
                </a:lnTo>
                <a:lnTo>
                  <a:pt x="39600" y="184800"/>
                </a:lnTo>
                <a:lnTo>
                  <a:pt x="47850" y="191400"/>
                </a:lnTo>
                <a:lnTo>
                  <a:pt x="56925" y="197175"/>
                </a:lnTo>
                <a:lnTo>
                  <a:pt x="66000" y="201300"/>
                </a:lnTo>
                <a:lnTo>
                  <a:pt x="75900" y="205425"/>
                </a:lnTo>
                <a:lnTo>
                  <a:pt x="86625" y="207900"/>
                </a:lnTo>
                <a:lnTo>
                  <a:pt x="97350" y="209550"/>
                </a:lnTo>
                <a:lnTo>
                  <a:pt x="117150" y="209550"/>
                </a:lnTo>
                <a:lnTo>
                  <a:pt x="126225" y="208725"/>
                </a:lnTo>
                <a:lnTo>
                  <a:pt x="134475" y="207075"/>
                </a:lnTo>
                <a:lnTo>
                  <a:pt x="142725" y="204600"/>
                </a:lnTo>
                <a:lnTo>
                  <a:pt x="150150" y="201300"/>
                </a:lnTo>
                <a:lnTo>
                  <a:pt x="157575" y="198000"/>
                </a:lnTo>
                <a:lnTo>
                  <a:pt x="165000" y="193875"/>
                </a:lnTo>
                <a:lnTo>
                  <a:pt x="171600" y="189750"/>
                </a:lnTo>
                <a:lnTo>
                  <a:pt x="178200" y="183975"/>
                </a:lnTo>
                <a:lnTo>
                  <a:pt x="184800" y="179025"/>
                </a:lnTo>
                <a:lnTo>
                  <a:pt x="190575" y="172425"/>
                </a:lnTo>
                <a:lnTo>
                  <a:pt x="195525" y="166650"/>
                </a:lnTo>
                <a:lnTo>
                  <a:pt x="200475" y="160050"/>
                </a:lnTo>
                <a:lnTo>
                  <a:pt x="204600" y="152625"/>
                </a:lnTo>
                <a:lnTo>
                  <a:pt x="207900" y="145200"/>
                </a:lnTo>
                <a:lnTo>
                  <a:pt x="211200" y="136950"/>
                </a:lnTo>
                <a:lnTo>
                  <a:pt x="201300" y="140250"/>
                </a:lnTo>
                <a:lnTo>
                  <a:pt x="192225" y="142725"/>
                </a:lnTo>
                <a:lnTo>
                  <a:pt x="181500" y="144375"/>
                </a:lnTo>
                <a:lnTo>
                  <a:pt x="171600" y="145200"/>
                </a:lnTo>
                <a:lnTo>
                  <a:pt x="160050" y="144375"/>
                </a:lnTo>
                <a:lnTo>
                  <a:pt x="149325" y="142725"/>
                </a:lnTo>
                <a:lnTo>
                  <a:pt x="138600" y="140250"/>
                </a:lnTo>
                <a:lnTo>
                  <a:pt x="128700" y="136125"/>
                </a:lnTo>
                <a:lnTo>
                  <a:pt x="119625" y="132000"/>
                </a:lnTo>
                <a:lnTo>
                  <a:pt x="110550" y="126225"/>
                </a:lnTo>
                <a:lnTo>
                  <a:pt x="102300" y="119625"/>
                </a:lnTo>
                <a:lnTo>
                  <a:pt x="94050" y="113025"/>
                </a:lnTo>
                <a:lnTo>
                  <a:pt x="87450" y="105600"/>
                </a:lnTo>
                <a:lnTo>
                  <a:pt x="80850" y="96525"/>
                </a:lnTo>
                <a:lnTo>
                  <a:pt x="75900" y="87450"/>
                </a:lnTo>
                <a:lnTo>
                  <a:pt x="70950" y="78375"/>
                </a:lnTo>
                <a:lnTo>
                  <a:pt x="67650" y="68475"/>
                </a:lnTo>
                <a:lnTo>
                  <a:pt x="64350" y="57750"/>
                </a:lnTo>
                <a:lnTo>
                  <a:pt x="62700" y="47025"/>
                </a:lnTo>
                <a:lnTo>
                  <a:pt x="62700" y="36300"/>
                </a:lnTo>
                <a:lnTo>
                  <a:pt x="62700" y="26400"/>
                </a:lnTo>
                <a:lnTo>
                  <a:pt x="64350" y="17325"/>
                </a:lnTo>
                <a:lnTo>
                  <a:pt x="66000" y="8250"/>
                </a:lnTo>
                <a:lnTo>
                  <a:pt x="68475"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00" name="Google Shape;600;p36"/>
          <p:cNvSpPr/>
          <p:nvPr/>
        </p:nvSpPr>
        <p:spPr>
          <a:xfrm>
            <a:off x="2138333" y="3653238"/>
            <a:ext cx="376142" cy="376142"/>
          </a:xfrm>
          <a:custGeom>
            <a:rect b="b" l="l" r="r" t="t"/>
            <a:pathLst>
              <a:path extrusionOk="0" h="209550" w="209550">
                <a:moveTo>
                  <a:pt x="95771" y="0"/>
                </a:moveTo>
                <a:lnTo>
                  <a:pt x="95771" y="40928"/>
                </a:lnTo>
                <a:lnTo>
                  <a:pt x="87585" y="42565"/>
                </a:lnTo>
                <a:lnTo>
                  <a:pt x="79400" y="45021"/>
                </a:lnTo>
                <a:lnTo>
                  <a:pt x="72033" y="49113"/>
                </a:lnTo>
                <a:lnTo>
                  <a:pt x="64666" y="53206"/>
                </a:lnTo>
                <a:lnTo>
                  <a:pt x="36835" y="24557"/>
                </a:lnTo>
                <a:lnTo>
                  <a:pt x="24557" y="36835"/>
                </a:lnTo>
                <a:lnTo>
                  <a:pt x="53206" y="65484"/>
                </a:lnTo>
                <a:lnTo>
                  <a:pt x="48295" y="72033"/>
                </a:lnTo>
                <a:lnTo>
                  <a:pt x="45021" y="80218"/>
                </a:lnTo>
                <a:lnTo>
                  <a:pt x="41746" y="87585"/>
                </a:lnTo>
                <a:lnTo>
                  <a:pt x="40109" y="96589"/>
                </a:lnTo>
                <a:lnTo>
                  <a:pt x="0" y="96589"/>
                </a:lnTo>
                <a:lnTo>
                  <a:pt x="0" y="112961"/>
                </a:lnTo>
                <a:lnTo>
                  <a:pt x="40109" y="112961"/>
                </a:lnTo>
                <a:lnTo>
                  <a:pt x="41746" y="121965"/>
                </a:lnTo>
                <a:lnTo>
                  <a:pt x="45021" y="130150"/>
                </a:lnTo>
                <a:lnTo>
                  <a:pt x="48295" y="137517"/>
                </a:lnTo>
                <a:lnTo>
                  <a:pt x="53206" y="144066"/>
                </a:lnTo>
                <a:lnTo>
                  <a:pt x="24557" y="172715"/>
                </a:lnTo>
                <a:lnTo>
                  <a:pt x="36835" y="184993"/>
                </a:lnTo>
                <a:lnTo>
                  <a:pt x="64666" y="156344"/>
                </a:lnTo>
                <a:lnTo>
                  <a:pt x="72033" y="161255"/>
                </a:lnTo>
                <a:lnTo>
                  <a:pt x="79400" y="164530"/>
                </a:lnTo>
                <a:lnTo>
                  <a:pt x="87585" y="167804"/>
                </a:lnTo>
                <a:lnTo>
                  <a:pt x="95771" y="169441"/>
                </a:lnTo>
                <a:lnTo>
                  <a:pt x="95771" y="209550"/>
                </a:lnTo>
                <a:lnTo>
                  <a:pt x="112961" y="209550"/>
                </a:lnTo>
                <a:lnTo>
                  <a:pt x="112961" y="169441"/>
                </a:lnTo>
                <a:lnTo>
                  <a:pt x="121146" y="167804"/>
                </a:lnTo>
                <a:lnTo>
                  <a:pt x="129332" y="164530"/>
                </a:lnTo>
                <a:lnTo>
                  <a:pt x="136699" y="161255"/>
                </a:lnTo>
                <a:lnTo>
                  <a:pt x="144066" y="156344"/>
                </a:lnTo>
                <a:lnTo>
                  <a:pt x="172715" y="184993"/>
                </a:lnTo>
                <a:lnTo>
                  <a:pt x="184175" y="172715"/>
                </a:lnTo>
                <a:lnTo>
                  <a:pt x="156344" y="144066"/>
                </a:lnTo>
                <a:lnTo>
                  <a:pt x="160437" y="137517"/>
                </a:lnTo>
                <a:lnTo>
                  <a:pt x="164530" y="130150"/>
                </a:lnTo>
                <a:lnTo>
                  <a:pt x="166985" y="121965"/>
                </a:lnTo>
                <a:lnTo>
                  <a:pt x="168622" y="112961"/>
                </a:lnTo>
                <a:lnTo>
                  <a:pt x="209550" y="112961"/>
                </a:lnTo>
                <a:lnTo>
                  <a:pt x="209550" y="96589"/>
                </a:lnTo>
                <a:lnTo>
                  <a:pt x="168622" y="96589"/>
                </a:lnTo>
                <a:lnTo>
                  <a:pt x="166985" y="87585"/>
                </a:lnTo>
                <a:lnTo>
                  <a:pt x="164530" y="80218"/>
                </a:lnTo>
                <a:lnTo>
                  <a:pt x="160437" y="72033"/>
                </a:lnTo>
                <a:lnTo>
                  <a:pt x="156344" y="65484"/>
                </a:lnTo>
                <a:lnTo>
                  <a:pt x="184175" y="36835"/>
                </a:lnTo>
                <a:lnTo>
                  <a:pt x="172715" y="24557"/>
                </a:lnTo>
                <a:lnTo>
                  <a:pt x="144066" y="53206"/>
                </a:lnTo>
                <a:lnTo>
                  <a:pt x="136699" y="49113"/>
                </a:lnTo>
                <a:lnTo>
                  <a:pt x="129332" y="45021"/>
                </a:lnTo>
                <a:lnTo>
                  <a:pt x="121146" y="42565"/>
                </a:lnTo>
                <a:lnTo>
                  <a:pt x="112961" y="40928"/>
                </a:lnTo>
                <a:lnTo>
                  <a:pt x="112961"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601" name="Google Shape;601;p36"/>
          <p:cNvGrpSpPr/>
          <p:nvPr/>
        </p:nvGrpSpPr>
        <p:grpSpPr>
          <a:xfrm>
            <a:off x="2635834" y="2113775"/>
            <a:ext cx="239620" cy="239022"/>
            <a:chOff x="1481975" y="535300"/>
            <a:chExt cx="4661875" cy="4650225"/>
          </a:xfrm>
        </p:grpSpPr>
        <p:sp>
          <p:nvSpPr>
            <p:cNvPr id="602" name="Google Shape;602;p36"/>
            <p:cNvSpPr/>
            <p:nvPr/>
          </p:nvSpPr>
          <p:spPr>
            <a:xfrm>
              <a:off x="3055350" y="535300"/>
              <a:ext cx="1515125" cy="1515125"/>
            </a:xfrm>
            <a:custGeom>
              <a:rect b="b" l="l" r="r" t="t"/>
              <a:pathLst>
                <a:path extrusionOk="0" h="60605" w="60605">
                  <a:moveTo>
                    <a:pt x="30303" y="1"/>
                  </a:moveTo>
                  <a:lnTo>
                    <a:pt x="27272" y="234"/>
                  </a:lnTo>
                  <a:lnTo>
                    <a:pt x="21212" y="1399"/>
                  </a:lnTo>
                  <a:lnTo>
                    <a:pt x="15851" y="3730"/>
                  </a:lnTo>
                  <a:lnTo>
                    <a:pt x="10956" y="6993"/>
                  </a:lnTo>
                  <a:lnTo>
                    <a:pt x="6993" y="11189"/>
                  </a:lnTo>
                  <a:lnTo>
                    <a:pt x="3730" y="15851"/>
                  </a:lnTo>
                  <a:lnTo>
                    <a:pt x="1399" y="21212"/>
                  </a:lnTo>
                  <a:lnTo>
                    <a:pt x="234" y="27273"/>
                  </a:lnTo>
                  <a:lnTo>
                    <a:pt x="1" y="30303"/>
                  </a:lnTo>
                  <a:lnTo>
                    <a:pt x="234" y="33333"/>
                  </a:lnTo>
                  <a:lnTo>
                    <a:pt x="1399" y="39393"/>
                  </a:lnTo>
                  <a:lnTo>
                    <a:pt x="3730" y="44754"/>
                  </a:lnTo>
                  <a:lnTo>
                    <a:pt x="6993" y="49649"/>
                  </a:lnTo>
                  <a:lnTo>
                    <a:pt x="10956" y="53612"/>
                  </a:lnTo>
                  <a:lnTo>
                    <a:pt x="15851" y="56875"/>
                  </a:lnTo>
                  <a:lnTo>
                    <a:pt x="21212" y="59206"/>
                  </a:lnTo>
                  <a:lnTo>
                    <a:pt x="27272" y="60372"/>
                  </a:lnTo>
                  <a:lnTo>
                    <a:pt x="30303" y="60605"/>
                  </a:lnTo>
                  <a:lnTo>
                    <a:pt x="33333" y="60372"/>
                  </a:lnTo>
                  <a:lnTo>
                    <a:pt x="39393" y="59206"/>
                  </a:lnTo>
                  <a:lnTo>
                    <a:pt x="44754" y="56875"/>
                  </a:lnTo>
                  <a:lnTo>
                    <a:pt x="49649" y="53612"/>
                  </a:lnTo>
                  <a:lnTo>
                    <a:pt x="53612" y="49649"/>
                  </a:lnTo>
                  <a:lnTo>
                    <a:pt x="56875" y="44754"/>
                  </a:lnTo>
                  <a:lnTo>
                    <a:pt x="59206" y="39393"/>
                  </a:lnTo>
                  <a:lnTo>
                    <a:pt x="60371" y="33333"/>
                  </a:lnTo>
                  <a:lnTo>
                    <a:pt x="60605" y="30303"/>
                  </a:lnTo>
                  <a:lnTo>
                    <a:pt x="60371" y="27273"/>
                  </a:lnTo>
                  <a:lnTo>
                    <a:pt x="59206" y="21212"/>
                  </a:lnTo>
                  <a:lnTo>
                    <a:pt x="56875" y="15851"/>
                  </a:lnTo>
                  <a:lnTo>
                    <a:pt x="53612" y="11189"/>
                  </a:lnTo>
                  <a:lnTo>
                    <a:pt x="49649" y="6993"/>
                  </a:lnTo>
                  <a:lnTo>
                    <a:pt x="44754" y="3730"/>
                  </a:lnTo>
                  <a:lnTo>
                    <a:pt x="39393" y="1399"/>
                  </a:lnTo>
                  <a:lnTo>
                    <a:pt x="33333" y="234"/>
                  </a:lnTo>
                  <a:lnTo>
                    <a:pt x="30303"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03" name="Google Shape;603;p36"/>
            <p:cNvSpPr/>
            <p:nvPr/>
          </p:nvSpPr>
          <p:spPr>
            <a:xfrm>
              <a:off x="1481975" y="3676225"/>
              <a:ext cx="1509300" cy="1509300"/>
            </a:xfrm>
            <a:custGeom>
              <a:rect b="b" l="l" r="r" t="t"/>
              <a:pathLst>
                <a:path extrusionOk="0" h="60372" w="60372">
                  <a:moveTo>
                    <a:pt x="27039" y="0"/>
                  </a:moveTo>
                  <a:lnTo>
                    <a:pt x="20979" y="1399"/>
                  </a:lnTo>
                  <a:lnTo>
                    <a:pt x="15618" y="3497"/>
                  </a:lnTo>
                  <a:lnTo>
                    <a:pt x="10956" y="6760"/>
                  </a:lnTo>
                  <a:lnTo>
                    <a:pt x="6760" y="10956"/>
                  </a:lnTo>
                  <a:lnTo>
                    <a:pt x="3497" y="15851"/>
                  </a:lnTo>
                  <a:lnTo>
                    <a:pt x="1166" y="21212"/>
                  </a:lnTo>
                  <a:lnTo>
                    <a:pt x="1" y="27039"/>
                  </a:lnTo>
                  <a:lnTo>
                    <a:pt x="1" y="30302"/>
                  </a:lnTo>
                  <a:lnTo>
                    <a:pt x="1" y="33333"/>
                  </a:lnTo>
                  <a:lnTo>
                    <a:pt x="1166" y="39160"/>
                  </a:lnTo>
                  <a:lnTo>
                    <a:pt x="3497" y="44521"/>
                  </a:lnTo>
                  <a:lnTo>
                    <a:pt x="6760" y="49416"/>
                  </a:lnTo>
                  <a:lnTo>
                    <a:pt x="10956" y="53612"/>
                  </a:lnTo>
                  <a:lnTo>
                    <a:pt x="15618" y="56875"/>
                  </a:lnTo>
                  <a:lnTo>
                    <a:pt x="20979" y="58973"/>
                  </a:lnTo>
                  <a:lnTo>
                    <a:pt x="27039" y="60371"/>
                  </a:lnTo>
                  <a:lnTo>
                    <a:pt x="33100" y="60371"/>
                  </a:lnTo>
                  <a:lnTo>
                    <a:pt x="39160" y="58973"/>
                  </a:lnTo>
                  <a:lnTo>
                    <a:pt x="44521" y="56875"/>
                  </a:lnTo>
                  <a:lnTo>
                    <a:pt x="49416" y="53612"/>
                  </a:lnTo>
                  <a:lnTo>
                    <a:pt x="53379" y="49416"/>
                  </a:lnTo>
                  <a:lnTo>
                    <a:pt x="56642" y="44521"/>
                  </a:lnTo>
                  <a:lnTo>
                    <a:pt x="58973" y="39160"/>
                  </a:lnTo>
                  <a:lnTo>
                    <a:pt x="60138" y="33333"/>
                  </a:lnTo>
                  <a:lnTo>
                    <a:pt x="60372" y="30302"/>
                  </a:lnTo>
                  <a:lnTo>
                    <a:pt x="60138" y="27039"/>
                  </a:lnTo>
                  <a:lnTo>
                    <a:pt x="58973" y="21212"/>
                  </a:lnTo>
                  <a:lnTo>
                    <a:pt x="56642" y="15851"/>
                  </a:lnTo>
                  <a:lnTo>
                    <a:pt x="53379" y="10956"/>
                  </a:lnTo>
                  <a:lnTo>
                    <a:pt x="49416" y="6760"/>
                  </a:lnTo>
                  <a:lnTo>
                    <a:pt x="44521" y="3497"/>
                  </a:lnTo>
                  <a:lnTo>
                    <a:pt x="39160" y="1399"/>
                  </a:lnTo>
                  <a:lnTo>
                    <a:pt x="33100"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04" name="Google Shape;604;p36"/>
            <p:cNvSpPr/>
            <p:nvPr/>
          </p:nvSpPr>
          <p:spPr>
            <a:xfrm>
              <a:off x="4634550" y="3676225"/>
              <a:ext cx="1509300" cy="1509300"/>
            </a:xfrm>
            <a:custGeom>
              <a:rect b="b" l="l" r="r" t="t"/>
              <a:pathLst>
                <a:path extrusionOk="0" h="60372" w="60372">
                  <a:moveTo>
                    <a:pt x="27272" y="0"/>
                  </a:moveTo>
                  <a:lnTo>
                    <a:pt x="21212" y="1399"/>
                  </a:lnTo>
                  <a:lnTo>
                    <a:pt x="15851" y="3497"/>
                  </a:lnTo>
                  <a:lnTo>
                    <a:pt x="10956" y="6760"/>
                  </a:lnTo>
                  <a:lnTo>
                    <a:pt x="6993" y="10956"/>
                  </a:lnTo>
                  <a:lnTo>
                    <a:pt x="3730" y="15851"/>
                  </a:lnTo>
                  <a:lnTo>
                    <a:pt x="1399" y="21212"/>
                  </a:lnTo>
                  <a:lnTo>
                    <a:pt x="234" y="27039"/>
                  </a:lnTo>
                  <a:lnTo>
                    <a:pt x="1" y="30302"/>
                  </a:lnTo>
                  <a:lnTo>
                    <a:pt x="234" y="33333"/>
                  </a:lnTo>
                  <a:lnTo>
                    <a:pt x="1399" y="39160"/>
                  </a:lnTo>
                  <a:lnTo>
                    <a:pt x="3730" y="44521"/>
                  </a:lnTo>
                  <a:lnTo>
                    <a:pt x="6993" y="49416"/>
                  </a:lnTo>
                  <a:lnTo>
                    <a:pt x="10956" y="53612"/>
                  </a:lnTo>
                  <a:lnTo>
                    <a:pt x="15851" y="56875"/>
                  </a:lnTo>
                  <a:lnTo>
                    <a:pt x="21212" y="58973"/>
                  </a:lnTo>
                  <a:lnTo>
                    <a:pt x="27272" y="60371"/>
                  </a:lnTo>
                  <a:lnTo>
                    <a:pt x="33333" y="60371"/>
                  </a:lnTo>
                  <a:lnTo>
                    <a:pt x="39393" y="58973"/>
                  </a:lnTo>
                  <a:lnTo>
                    <a:pt x="44754" y="56875"/>
                  </a:lnTo>
                  <a:lnTo>
                    <a:pt x="49416" y="53612"/>
                  </a:lnTo>
                  <a:lnTo>
                    <a:pt x="53612" y="49416"/>
                  </a:lnTo>
                  <a:lnTo>
                    <a:pt x="56875" y="44521"/>
                  </a:lnTo>
                  <a:lnTo>
                    <a:pt x="59206" y="39160"/>
                  </a:lnTo>
                  <a:lnTo>
                    <a:pt x="60371" y="33333"/>
                  </a:lnTo>
                  <a:lnTo>
                    <a:pt x="60371" y="30302"/>
                  </a:lnTo>
                  <a:lnTo>
                    <a:pt x="60371" y="27039"/>
                  </a:lnTo>
                  <a:lnTo>
                    <a:pt x="59206" y="21212"/>
                  </a:lnTo>
                  <a:lnTo>
                    <a:pt x="56875" y="15851"/>
                  </a:lnTo>
                  <a:lnTo>
                    <a:pt x="53612" y="10956"/>
                  </a:lnTo>
                  <a:lnTo>
                    <a:pt x="49416" y="6760"/>
                  </a:lnTo>
                  <a:lnTo>
                    <a:pt x="44754" y="3497"/>
                  </a:lnTo>
                  <a:lnTo>
                    <a:pt x="39393" y="1399"/>
                  </a:lnTo>
                  <a:lnTo>
                    <a:pt x="33333"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05" name="Google Shape;605;p36"/>
            <p:cNvSpPr/>
            <p:nvPr/>
          </p:nvSpPr>
          <p:spPr>
            <a:xfrm>
              <a:off x="2874700" y="2184425"/>
              <a:ext cx="1870600" cy="1917225"/>
            </a:xfrm>
            <a:custGeom>
              <a:rect b="b" l="l" r="r" t="t"/>
              <a:pathLst>
                <a:path extrusionOk="0" h="76689" w="74824">
                  <a:moveTo>
                    <a:pt x="28671" y="1"/>
                  </a:moveTo>
                  <a:lnTo>
                    <a:pt x="28671" y="42424"/>
                  </a:lnTo>
                  <a:lnTo>
                    <a:pt x="1" y="62470"/>
                  </a:lnTo>
                  <a:lnTo>
                    <a:pt x="10024" y="76688"/>
                  </a:lnTo>
                  <a:lnTo>
                    <a:pt x="37529" y="57575"/>
                  </a:lnTo>
                  <a:lnTo>
                    <a:pt x="64800" y="76688"/>
                  </a:lnTo>
                  <a:lnTo>
                    <a:pt x="74823" y="62470"/>
                  </a:lnTo>
                  <a:lnTo>
                    <a:pt x="46153" y="42191"/>
                  </a:lnTo>
                  <a:lnTo>
                    <a:pt x="46153" y="1"/>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606" name="Google Shape;606;p36"/>
          <p:cNvSpPr/>
          <p:nvPr/>
        </p:nvSpPr>
        <p:spPr>
          <a:xfrm>
            <a:off x="2623579" y="2621142"/>
            <a:ext cx="263946" cy="267982"/>
          </a:xfrm>
          <a:custGeom>
            <a:rect b="b" l="l" r="r" t="t"/>
            <a:pathLst>
              <a:path extrusionOk="0" h="185776" w="182978">
                <a:moveTo>
                  <a:pt x="94636" y="64101"/>
                </a:moveTo>
                <a:lnTo>
                  <a:pt x="100230" y="65267"/>
                </a:lnTo>
                <a:lnTo>
                  <a:pt x="107922" y="68763"/>
                </a:lnTo>
                <a:lnTo>
                  <a:pt x="115847" y="76688"/>
                </a:lnTo>
                <a:lnTo>
                  <a:pt x="119344" y="84380"/>
                </a:lnTo>
                <a:lnTo>
                  <a:pt x="120509" y="89974"/>
                </a:lnTo>
                <a:lnTo>
                  <a:pt x="120509" y="93005"/>
                </a:lnTo>
                <a:lnTo>
                  <a:pt x="120509" y="96035"/>
                </a:lnTo>
                <a:lnTo>
                  <a:pt x="119344" y="101629"/>
                </a:lnTo>
                <a:lnTo>
                  <a:pt x="115847" y="109321"/>
                </a:lnTo>
                <a:lnTo>
                  <a:pt x="107922" y="117246"/>
                </a:lnTo>
                <a:lnTo>
                  <a:pt x="100230" y="120743"/>
                </a:lnTo>
                <a:lnTo>
                  <a:pt x="94636" y="121908"/>
                </a:lnTo>
                <a:lnTo>
                  <a:pt x="88575" y="121908"/>
                </a:lnTo>
                <a:lnTo>
                  <a:pt x="82981" y="120743"/>
                </a:lnTo>
                <a:lnTo>
                  <a:pt x="75289" y="117246"/>
                </a:lnTo>
                <a:lnTo>
                  <a:pt x="67364" y="109321"/>
                </a:lnTo>
                <a:lnTo>
                  <a:pt x="63868" y="101629"/>
                </a:lnTo>
                <a:lnTo>
                  <a:pt x="62702" y="96035"/>
                </a:lnTo>
                <a:lnTo>
                  <a:pt x="62702" y="93005"/>
                </a:lnTo>
                <a:lnTo>
                  <a:pt x="62702" y="89974"/>
                </a:lnTo>
                <a:lnTo>
                  <a:pt x="63868" y="84380"/>
                </a:lnTo>
                <a:lnTo>
                  <a:pt x="67364" y="76688"/>
                </a:lnTo>
                <a:lnTo>
                  <a:pt x="75289" y="68763"/>
                </a:lnTo>
                <a:lnTo>
                  <a:pt x="82981" y="65267"/>
                </a:lnTo>
                <a:lnTo>
                  <a:pt x="88575" y="64101"/>
                </a:lnTo>
                <a:close/>
                <a:moveTo>
                  <a:pt x="91606" y="1"/>
                </a:moveTo>
                <a:lnTo>
                  <a:pt x="83214" y="234"/>
                </a:lnTo>
                <a:lnTo>
                  <a:pt x="67131" y="3264"/>
                </a:lnTo>
                <a:lnTo>
                  <a:pt x="59439" y="5828"/>
                </a:lnTo>
                <a:lnTo>
                  <a:pt x="63634" y="16550"/>
                </a:lnTo>
                <a:lnTo>
                  <a:pt x="57108" y="19114"/>
                </a:lnTo>
                <a:lnTo>
                  <a:pt x="44754" y="26340"/>
                </a:lnTo>
                <a:lnTo>
                  <a:pt x="39393" y="30536"/>
                </a:lnTo>
                <a:lnTo>
                  <a:pt x="31934" y="21678"/>
                </a:lnTo>
                <a:lnTo>
                  <a:pt x="25874" y="27039"/>
                </a:lnTo>
                <a:lnTo>
                  <a:pt x="15617" y="39393"/>
                </a:lnTo>
                <a:lnTo>
                  <a:pt x="7226" y="53379"/>
                </a:lnTo>
                <a:lnTo>
                  <a:pt x="1632" y="68996"/>
                </a:lnTo>
                <a:lnTo>
                  <a:pt x="0" y="77154"/>
                </a:lnTo>
                <a:lnTo>
                  <a:pt x="11422" y="79019"/>
                </a:lnTo>
                <a:lnTo>
                  <a:pt x="10256" y="85779"/>
                </a:lnTo>
                <a:lnTo>
                  <a:pt x="10023" y="93005"/>
                </a:lnTo>
                <a:lnTo>
                  <a:pt x="10256" y="100230"/>
                </a:lnTo>
                <a:lnTo>
                  <a:pt x="11422" y="106990"/>
                </a:lnTo>
                <a:lnTo>
                  <a:pt x="0" y="108855"/>
                </a:lnTo>
                <a:lnTo>
                  <a:pt x="1632" y="117013"/>
                </a:lnTo>
                <a:lnTo>
                  <a:pt x="7459" y="132630"/>
                </a:lnTo>
                <a:lnTo>
                  <a:pt x="15617" y="146616"/>
                </a:lnTo>
                <a:lnTo>
                  <a:pt x="26107" y="158970"/>
                </a:lnTo>
                <a:lnTo>
                  <a:pt x="32167" y="164331"/>
                </a:lnTo>
                <a:lnTo>
                  <a:pt x="39393" y="155473"/>
                </a:lnTo>
                <a:lnTo>
                  <a:pt x="44754" y="159902"/>
                </a:lnTo>
                <a:lnTo>
                  <a:pt x="57108" y="166895"/>
                </a:lnTo>
                <a:lnTo>
                  <a:pt x="63634" y="169459"/>
                </a:lnTo>
                <a:lnTo>
                  <a:pt x="59439" y="180181"/>
                </a:lnTo>
                <a:lnTo>
                  <a:pt x="67131" y="182745"/>
                </a:lnTo>
                <a:lnTo>
                  <a:pt x="83214" y="185542"/>
                </a:lnTo>
                <a:lnTo>
                  <a:pt x="91606" y="185775"/>
                </a:lnTo>
                <a:lnTo>
                  <a:pt x="99997" y="185542"/>
                </a:lnTo>
                <a:lnTo>
                  <a:pt x="116080" y="182745"/>
                </a:lnTo>
                <a:lnTo>
                  <a:pt x="123539" y="180181"/>
                </a:lnTo>
                <a:lnTo>
                  <a:pt x="119577" y="169459"/>
                </a:lnTo>
                <a:lnTo>
                  <a:pt x="126103" y="166895"/>
                </a:lnTo>
                <a:lnTo>
                  <a:pt x="138224" y="159902"/>
                </a:lnTo>
                <a:lnTo>
                  <a:pt x="143818" y="155473"/>
                </a:lnTo>
                <a:lnTo>
                  <a:pt x="151044" y="164331"/>
                </a:lnTo>
                <a:lnTo>
                  <a:pt x="157104" y="158970"/>
                </a:lnTo>
                <a:lnTo>
                  <a:pt x="167594" y="146616"/>
                </a:lnTo>
                <a:lnTo>
                  <a:pt x="175752" y="132630"/>
                </a:lnTo>
                <a:lnTo>
                  <a:pt x="181346" y="117013"/>
                </a:lnTo>
                <a:lnTo>
                  <a:pt x="182978" y="108855"/>
                </a:lnTo>
                <a:lnTo>
                  <a:pt x="171789" y="106990"/>
                </a:lnTo>
                <a:lnTo>
                  <a:pt x="172722" y="100230"/>
                </a:lnTo>
                <a:lnTo>
                  <a:pt x="172955" y="93005"/>
                </a:lnTo>
                <a:lnTo>
                  <a:pt x="172722" y="86012"/>
                </a:lnTo>
                <a:lnTo>
                  <a:pt x="171789" y="79019"/>
                </a:lnTo>
                <a:lnTo>
                  <a:pt x="182978" y="77154"/>
                </a:lnTo>
                <a:lnTo>
                  <a:pt x="181346" y="68996"/>
                </a:lnTo>
                <a:lnTo>
                  <a:pt x="175752" y="53379"/>
                </a:lnTo>
                <a:lnTo>
                  <a:pt x="167594" y="39393"/>
                </a:lnTo>
                <a:lnTo>
                  <a:pt x="157104" y="27039"/>
                </a:lnTo>
                <a:lnTo>
                  <a:pt x="151044" y="21678"/>
                </a:lnTo>
                <a:lnTo>
                  <a:pt x="143818" y="30536"/>
                </a:lnTo>
                <a:lnTo>
                  <a:pt x="138224" y="26107"/>
                </a:lnTo>
                <a:lnTo>
                  <a:pt x="126103" y="19114"/>
                </a:lnTo>
                <a:lnTo>
                  <a:pt x="119577" y="16550"/>
                </a:lnTo>
                <a:lnTo>
                  <a:pt x="123539" y="5828"/>
                </a:lnTo>
                <a:lnTo>
                  <a:pt x="116080" y="3264"/>
                </a:lnTo>
                <a:lnTo>
                  <a:pt x="99997" y="234"/>
                </a:lnTo>
                <a:lnTo>
                  <a:pt x="91606" y="1"/>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07" name="Google Shape;607;p36"/>
          <p:cNvSpPr/>
          <p:nvPr/>
        </p:nvSpPr>
        <p:spPr>
          <a:xfrm>
            <a:off x="2635682" y="3141736"/>
            <a:ext cx="239887" cy="272939"/>
          </a:xfrm>
          <a:custGeom>
            <a:rect b="b" l="l" r="r" t="t"/>
            <a:pathLst>
              <a:path extrusionOk="0" h="209550" w="184174">
                <a:moveTo>
                  <a:pt x="72033" y="0"/>
                </a:moveTo>
                <a:lnTo>
                  <a:pt x="72033" y="117053"/>
                </a:lnTo>
                <a:lnTo>
                  <a:pt x="66303" y="114598"/>
                </a:lnTo>
                <a:lnTo>
                  <a:pt x="61391" y="112961"/>
                </a:lnTo>
                <a:lnTo>
                  <a:pt x="55661" y="112142"/>
                </a:lnTo>
                <a:lnTo>
                  <a:pt x="49113" y="111323"/>
                </a:lnTo>
                <a:lnTo>
                  <a:pt x="44202" y="112142"/>
                </a:lnTo>
                <a:lnTo>
                  <a:pt x="39290" y="112142"/>
                </a:lnTo>
                <a:lnTo>
                  <a:pt x="30286" y="115416"/>
                </a:lnTo>
                <a:lnTo>
                  <a:pt x="22101" y="120328"/>
                </a:lnTo>
                <a:lnTo>
                  <a:pt x="14734" y="126057"/>
                </a:lnTo>
                <a:lnTo>
                  <a:pt x="8186" y="133424"/>
                </a:lnTo>
                <a:lnTo>
                  <a:pt x="4093" y="141610"/>
                </a:lnTo>
                <a:lnTo>
                  <a:pt x="819" y="150614"/>
                </a:lnTo>
                <a:lnTo>
                  <a:pt x="819" y="155525"/>
                </a:lnTo>
                <a:lnTo>
                  <a:pt x="0" y="160437"/>
                </a:lnTo>
                <a:lnTo>
                  <a:pt x="819" y="165348"/>
                </a:lnTo>
                <a:lnTo>
                  <a:pt x="819" y="170259"/>
                </a:lnTo>
                <a:lnTo>
                  <a:pt x="4093" y="180082"/>
                </a:lnTo>
                <a:lnTo>
                  <a:pt x="8186" y="188268"/>
                </a:lnTo>
                <a:lnTo>
                  <a:pt x="14734" y="195635"/>
                </a:lnTo>
                <a:lnTo>
                  <a:pt x="22101" y="201364"/>
                </a:lnTo>
                <a:lnTo>
                  <a:pt x="30286" y="205457"/>
                </a:lnTo>
                <a:lnTo>
                  <a:pt x="39290" y="208731"/>
                </a:lnTo>
                <a:lnTo>
                  <a:pt x="44202" y="209550"/>
                </a:lnTo>
                <a:lnTo>
                  <a:pt x="54024" y="209550"/>
                </a:lnTo>
                <a:lnTo>
                  <a:pt x="58936" y="208731"/>
                </a:lnTo>
                <a:lnTo>
                  <a:pt x="67940" y="205457"/>
                </a:lnTo>
                <a:lnTo>
                  <a:pt x="76944" y="201364"/>
                </a:lnTo>
                <a:lnTo>
                  <a:pt x="84311" y="195635"/>
                </a:lnTo>
                <a:lnTo>
                  <a:pt x="90041" y="188268"/>
                </a:lnTo>
                <a:lnTo>
                  <a:pt x="94133" y="180082"/>
                </a:lnTo>
                <a:lnTo>
                  <a:pt x="97408" y="170259"/>
                </a:lnTo>
                <a:lnTo>
                  <a:pt x="98226" y="165348"/>
                </a:lnTo>
                <a:lnTo>
                  <a:pt x="98226" y="160437"/>
                </a:lnTo>
                <a:lnTo>
                  <a:pt x="98226" y="157163"/>
                </a:lnTo>
                <a:lnTo>
                  <a:pt x="98226" y="26194"/>
                </a:lnTo>
                <a:lnTo>
                  <a:pt x="104775" y="27012"/>
                </a:lnTo>
                <a:lnTo>
                  <a:pt x="110504" y="27831"/>
                </a:lnTo>
                <a:lnTo>
                  <a:pt x="116234" y="29468"/>
                </a:lnTo>
                <a:lnTo>
                  <a:pt x="121964" y="31105"/>
                </a:lnTo>
                <a:lnTo>
                  <a:pt x="126875" y="33561"/>
                </a:lnTo>
                <a:lnTo>
                  <a:pt x="131787" y="36835"/>
                </a:lnTo>
                <a:lnTo>
                  <a:pt x="136698" y="40109"/>
                </a:lnTo>
                <a:lnTo>
                  <a:pt x="140791" y="44202"/>
                </a:lnTo>
                <a:lnTo>
                  <a:pt x="144884" y="48295"/>
                </a:lnTo>
                <a:lnTo>
                  <a:pt x="148158" y="53206"/>
                </a:lnTo>
                <a:lnTo>
                  <a:pt x="150613" y="58117"/>
                </a:lnTo>
                <a:lnTo>
                  <a:pt x="153069" y="63847"/>
                </a:lnTo>
                <a:lnTo>
                  <a:pt x="155525" y="68759"/>
                </a:lnTo>
                <a:lnTo>
                  <a:pt x="157162" y="74488"/>
                </a:lnTo>
                <a:lnTo>
                  <a:pt x="157980" y="81037"/>
                </a:lnTo>
                <a:lnTo>
                  <a:pt x="157980" y="86767"/>
                </a:lnTo>
                <a:lnTo>
                  <a:pt x="184174" y="86767"/>
                </a:lnTo>
                <a:lnTo>
                  <a:pt x="184174" y="77763"/>
                </a:lnTo>
                <a:lnTo>
                  <a:pt x="182537" y="69577"/>
                </a:lnTo>
                <a:lnTo>
                  <a:pt x="180081" y="61392"/>
                </a:lnTo>
                <a:lnTo>
                  <a:pt x="177626" y="53206"/>
                </a:lnTo>
                <a:lnTo>
                  <a:pt x="174351" y="45839"/>
                </a:lnTo>
                <a:lnTo>
                  <a:pt x="169440" y="38472"/>
                </a:lnTo>
                <a:lnTo>
                  <a:pt x="164529" y="31924"/>
                </a:lnTo>
                <a:lnTo>
                  <a:pt x="158799" y="25375"/>
                </a:lnTo>
                <a:lnTo>
                  <a:pt x="153069" y="20464"/>
                </a:lnTo>
                <a:lnTo>
                  <a:pt x="146521" y="15553"/>
                </a:lnTo>
                <a:lnTo>
                  <a:pt x="139154" y="10641"/>
                </a:lnTo>
                <a:lnTo>
                  <a:pt x="131787" y="7367"/>
                </a:lnTo>
                <a:lnTo>
                  <a:pt x="123601" y="4093"/>
                </a:lnTo>
                <a:lnTo>
                  <a:pt x="115416" y="1637"/>
                </a:lnTo>
                <a:lnTo>
                  <a:pt x="107230" y="819"/>
                </a:lnTo>
                <a:lnTo>
                  <a:pt x="98226"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08" name="Google Shape;608;p36"/>
          <p:cNvSpPr/>
          <p:nvPr/>
        </p:nvSpPr>
        <p:spPr>
          <a:xfrm>
            <a:off x="2613453" y="3698537"/>
            <a:ext cx="284396" cy="285512"/>
          </a:xfrm>
          <a:custGeom>
            <a:rect b="b" l="l" r="r" t="t"/>
            <a:pathLst>
              <a:path extrusionOk="0" h="209550" w="208731">
                <a:moveTo>
                  <a:pt x="45839" y="27831"/>
                </a:moveTo>
                <a:lnTo>
                  <a:pt x="49113" y="28649"/>
                </a:lnTo>
                <a:lnTo>
                  <a:pt x="52387" y="29468"/>
                </a:lnTo>
                <a:lnTo>
                  <a:pt x="55662" y="31105"/>
                </a:lnTo>
                <a:lnTo>
                  <a:pt x="58117" y="33561"/>
                </a:lnTo>
                <a:lnTo>
                  <a:pt x="60573" y="36016"/>
                </a:lnTo>
                <a:lnTo>
                  <a:pt x="62210" y="39291"/>
                </a:lnTo>
                <a:lnTo>
                  <a:pt x="63029" y="42565"/>
                </a:lnTo>
                <a:lnTo>
                  <a:pt x="63847" y="45839"/>
                </a:lnTo>
                <a:lnTo>
                  <a:pt x="63029" y="49932"/>
                </a:lnTo>
                <a:lnTo>
                  <a:pt x="62210" y="53206"/>
                </a:lnTo>
                <a:lnTo>
                  <a:pt x="60573" y="56480"/>
                </a:lnTo>
                <a:lnTo>
                  <a:pt x="58117" y="58936"/>
                </a:lnTo>
                <a:lnTo>
                  <a:pt x="55662" y="61392"/>
                </a:lnTo>
                <a:lnTo>
                  <a:pt x="52387" y="63029"/>
                </a:lnTo>
                <a:lnTo>
                  <a:pt x="49113" y="63847"/>
                </a:lnTo>
                <a:lnTo>
                  <a:pt x="41746" y="63847"/>
                </a:lnTo>
                <a:lnTo>
                  <a:pt x="38472" y="63029"/>
                </a:lnTo>
                <a:lnTo>
                  <a:pt x="35198" y="61392"/>
                </a:lnTo>
                <a:lnTo>
                  <a:pt x="32742" y="58936"/>
                </a:lnTo>
                <a:lnTo>
                  <a:pt x="30286" y="56480"/>
                </a:lnTo>
                <a:lnTo>
                  <a:pt x="28649" y="53206"/>
                </a:lnTo>
                <a:lnTo>
                  <a:pt x="27831" y="49932"/>
                </a:lnTo>
                <a:lnTo>
                  <a:pt x="27012" y="45839"/>
                </a:lnTo>
                <a:lnTo>
                  <a:pt x="27831" y="42565"/>
                </a:lnTo>
                <a:lnTo>
                  <a:pt x="28649" y="39291"/>
                </a:lnTo>
                <a:lnTo>
                  <a:pt x="30286" y="36016"/>
                </a:lnTo>
                <a:lnTo>
                  <a:pt x="32742" y="33561"/>
                </a:lnTo>
                <a:lnTo>
                  <a:pt x="35198" y="31105"/>
                </a:lnTo>
                <a:lnTo>
                  <a:pt x="38472" y="29468"/>
                </a:lnTo>
                <a:lnTo>
                  <a:pt x="41746" y="28649"/>
                </a:lnTo>
                <a:lnTo>
                  <a:pt x="45839" y="27831"/>
                </a:lnTo>
                <a:close/>
                <a:moveTo>
                  <a:pt x="0" y="0"/>
                </a:moveTo>
                <a:lnTo>
                  <a:pt x="0" y="77763"/>
                </a:lnTo>
                <a:lnTo>
                  <a:pt x="131787" y="209550"/>
                </a:lnTo>
                <a:lnTo>
                  <a:pt x="208731" y="131787"/>
                </a:lnTo>
                <a:lnTo>
                  <a:pt x="76944"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09" name="Google Shape;609;p36"/>
          <p:cNvSpPr/>
          <p:nvPr/>
        </p:nvSpPr>
        <p:spPr>
          <a:xfrm>
            <a:off x="3033888" y="1592191"/>
            <a:ext cx="239950" cy="288882"/>
          </a:xfrm>
          <a:custGeom>
            <a:rect b="b" l="l" r="r" t="t"/>
            <a:pathLst>
              <a:path extrusionOk="0" h="185776" w="154309">
                <a:moveTo>
                  <a:pt x="65500" y="1"/>
                </a:moveTo>
                <a:lnTo>
                  <a:pt x="1" y="110720"/>
                </a:lnTo>
                <a:lnTo>
                  <a:pt x="52680" y="110720"/>
                </a:lnTo>
                <a:lnTo>
                  <a:pt x="13287" y="185775"/>
                </a:lnTo>
                <a:lnTo>
                  <a:pt x="38694" y="185775"/>
                </a:lnTo>
                <a:lnTo>
                  <a:pt x="154308" y="55943"/>
                </a:lnTo>
                <a:lnTo>
                  <a:pt x="93704" y="55943"/>
                </a:lnTo>
                <a:lnTo>
                  <a:pt x="130766"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10" name="Google Shape;610;p36"/>
          <p:cNvSpPr/>
          <p:nvPr/>
        </p:nvSpPr>
        <p:spPr>
          <a:xfrm>
            <a:off x="2996858" y="3123720"/>
            <a:ext cx="314030" cy="309086"/>
          </a:xfrm>
          <a:custGeom>
            <a:rect b="b" l="l" r="r" t="t"/>
            <a:pathLst>
              <a:path extrusionOk="0" h="209550" w="212902">
                <a:moveTo>
                  <a:pt x="212064" y="0"/>
                </a:moveTo>
                <a:lnTo>
                  <a:pt x="56159" y="36881"/>
                </a:lnTo>
                <a:lnTo>
                  <a:pt x="56159" y="44425"/>
                </a:lnTo>
                <a:lnTo>
                  <a:pt x="56159" y="136627"/>
                </a:lnTo>
                <a:lnTo>
                  <a:pt x="51968" y="134950"/>
                </a:lnTo>
                <a:lnTo>
                  <a:pt x="47777" y="133274"/>
                </a:lnTo>
                <a:lnTo>
                  <a:pt x="43586" y="132436"/>
                </a:lnTo>
                <a:lnTo>
                  <a:pt x="38557" y="132436"/>
                </a:lnTo>
                <a:lnTo>
                  <a:pt x="31013" y="133274"/>
                </a:lnTo>
                <a:lnTo>
                  <a:pt x="23470" y="135788"/>
                </a:lnTo>
                <a:lnTo>
                  <a:pt x="16764" y="139141"/>
                </a:lnTo>
                <a:lnTo>
                  <a:pt x="10897" y="144170"/>
                </a:lnTo>
                <a:lnTo>
                  <a:pt x="6706" y="149200"/>
                </a:lnTo>
                <a:lnTo>
                  <a:pt x="2515" y="155905"/>
                </a:lnTo>
                <a:lnTo>
                  <a:pt x="838" y="163449"/>
                </a:lnTo>
                <a:lnTo>
                  <a:pt x="0" y="170993"/>
                </a:lnTo>
                <a:lnTo>
                  <a:pt x="838" y="179375"/>
                </a:lnTo>
                <a:lnTo>
                  <a:pt x="2515" y="186080"/>
                </a:lnTo>
                <a:lnTo>
                  <a:pt x="6706" y="192786"/>
                </a:lnTo>
                <a:lnTo>
                  <a:pt x="10897" y="198653"/>
                </a:lnTo>
                <a:lnTo>
                  <a:pt x="16764" y="203683"/>
                </a:lnTo>
                <a:lnTo>
                  <a:pt x="23470" y="207035"/>
                </a:lnTo>
                <a:lnTo>
                  <a:pt x="31013" y="209550"/>
                </a:lnTo>
                <a:lnTo>
                  <a:pt x="46101" y="209550"/>
                </a:lnTo>
                <a:lnTo>
                  <a:pt x="53645" y="207035"/>
                </a:lnTo>
                <a:lnTo>
                  <a:pt x="60350" y="203683"/>
                </a:lnTo>
                <a:lnTo>
                  <a:pt x="66218" y="198653"/>
                </a:lnTo>
                <a:lnTo>
                  <a:pt x="70409" y="192786"/>
                </a:lnTo>
                <a:lnTo>
                  <a:pt x="74600" y="186080"/>
                </a:lnTo>
                <a:lnTo>
                  <a:pt x="76276" y="179375"/>
                </a:lnTo>
                <a:lnTo>
                  <a:pt x="77114" y="170993"/>
                </a:lnTo>
                <a:lnTo>
                  <a:pt x="77114" y="168478"/>
                </a:lnTo>
                <a:lnTo>
                  <a:pt x="77114" y="96393"/>
                </a:lnTo>
                <a:lnTo>
                  <a:pt x="191947" y="69571"/>
                </a:lnTo>
                <a:lnTo>
                  <a:pt x="191947" y="108966"/>
                </a:lnTo>
                <a:lnTo>
                  <a:pt x="187756" y="107290"/>
                </a:lnTo>
                <a:lnTo>
                  <a:pt x="183565" y="106451"/>
                </a:lnTo>
                <a:lnTo>
                  <a:pt x="178536" y="105613"/>
                </a:lnTo>
                <a:lnTo>
                  <a:pt x="173507" y="104775"/>
                </a:lnTo>
                <a:lnTo>
                  <a:pt x="165963" y="105613"/>
                </a:lnTo>
                <a:lnTo>
                  <a:pt x="158419" y="108128"/>
                </a:lnTo>
                <a:lnTo>
                  <a:pt x="152552" y="111481"/>
                </a:lnTo>
                <a:lnTo>
                  <a:pt x="146684" y="116510"/>
                </a:lnTo>
                <a:lnTo>
                  <a:pt x="141655" y="122377"/>
                </a:lnTo>
                <a:lnTo>
                  <a:pt x="138302" y="128245"/>
                </a:lnTo>
                <a:lnTo>
                  <a:pt x="135788" y="135788"/>
                </a:lnTo>
                <a:lnTo>
                  <a:pt x="134950" y="143332"/>
                </a:lnTo>
                <a:lnTo>
                  <a:pt x="135788" y="151714"/>
                </a:lnTo>
                <a:lnTo>
                  <a:pt x="138302" y="158420"/>
                </a:lnTo>
                <a:lnTo>
                  <a:pt x="141655" y="165125"/>
                </a:lnTo>
                <a:lnTo>
                  <a:pt x="146684" y="170993"/>
                </a:lnTo>
                <a:lnTo>
                  <a:pt x="152552" y="176022"/>
                </a:lnTo>
                <a:lnTo>
                  <a:pt x="158419" y="179375"/>
                </a:lnTo>
                <a:lnTo>
                  <a:pt x="165963" y="181889"/>
                </a:lnTo>
                <a:lnTo>
                  <a:pt x="173507" y="182728"/>
                </a:lnTo>
                <a:lnTo>
                  <a:pt x="181889" y="181889"/>
                </a:lnTo>
                <a:lnTo>
                  <a:pt x="188594" y="179375"/>
                </a:lnTo>
                <a:lnTo>
                  <a:pt x="195300" y="176022"/>
                </a:lnTo>
                <a:lnTo>
                  <a:pt x="201167" y="170993"/>
                </a:lnTo>
                <a:lnTo>
                  <a:pt x="206196" y="165125"/>
                </a:lnTo>
                <a:lnTo>
                  <a:pt x="209549" y="158420"/>
                </a:lnTo>
                <a:lnTo>
                  <a:pt x="212064" y="151714"/>
                </a:lnTo>
                <a:lnTo>
                  <a:pt x="212902" y="143332"/>
                </a:lnTo>
                <a:lnTo>
                  <a:pt x="212064" y="140818"/>
                </a:lnTo>
                <a:lnTo>
                  <a:pt x="212902" y="140818"/>
                </a:lnTo>
                <a:lnTo>
                  <a:pt x="212902" y="16764"/>
                </a:lnTo>
                <a:lnTo>
                  <a:pt x="212064" y="16764"/>
                </a:lnTo>
                <a:lnTo>
                  <a:pt x="212064"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611" name="Google Shape;611;p36"/>
          <p:cNvGrpSpPr/>
          <p:nvPr/>
        </p:nvGrpSpPr>
        <p:grpSpPr>
          <a:xfrm>
            <a:off x="3722808" y="1592645"/>
            <a:ext cx="284289" cy="287607"/>
            <a:chOff x="1220850" y="238125"/>
            <a:chExt cx="5178300" cy="5238750"/>
          </a:xfrm>
        </p:grpSpPr>
        <p:sp>
          <p:nvSpPr>
            <p:cNvPr id="612" name="Google Shape;612;p36"/>
            <p:cNvSpPr/>
            <p:nvPr/>
          </p:nvSpPr>
          <p:spPr>
            <a:xfrm>
              <a:off x="1220850" y="238125"/>
              <a:ext cx="5178300" cy="3566400"/>
            </a:xfrm>
            <a:custGeom>
              <a:rect b="b" l="l" r="r" t="t"/>
              <a:pathLst>
                <a:path extrusionOk="0" h="142656" w="207132">
                  <a:moveTo>
                    <a:pt x="0" y="0"/>
                  </a:moveTo>
                  <a:lnTo>
                    <a:pt x="0" y="142655"/>
                  </a:lnTo>
                  <a:lnTo>
                    <a:pt x="103163" y="96715"/>
                  </a:lnTo>
                  <a:lnTo>
                    <a:pt x="207132" y="142655"/>
                  </a:lnTo>
                  <a:lnTo>
                    <a:pt x="207132"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13" name="Google Shape;613;p36"/>
            <p:cNvSpPr/>
            <p:nvPr/>
          </p:nvSpPr>
          <p:spPr>
            <a:xfrm>
              <a:off x="1220850" y="2958225"/>
              <a:ext cx="5178300" cy="2518650"/>
            </a:xfrm>
            <a:custGeom>
              <a:rect b="b" l="l" r="r" t="t"/>
              <a:pathLst>
                <a:path extrusionOk="0" h="100746" w="207132">
                  <a:moveTo>
                    <a:pt x="103163" y="1"/>
                  </a:moveTo>
                  <a:lnTo>
                    <a:pt x="0" y="45941"/>
                  </a:lnTo>
                  <a:lnTo>
                    <a:pt x="0" y="100746"/>
                  </a:lnTo>
                  <a:lnTo>
                    <a:pt x="103163" y="55612"/>
                  </a:lnTo>
                  <a:lnTo>
                    <a:pt x="207132" y="100746"/>
                  </a:lnTo>
                  <a:lnTo>
                    <a:pt x="207132" y="45941"/>
                  </a:lnTo>
                  <a:lnTo>
                    <a:pt x="10316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14" name="Google Shape;614;p36"/>
            <p:cNvSpPr/>
            <p:nvPr/>
          </p:nvSpPr>
          <p:spPr>
            <a:xfrm>
              <a:off x="1220850" y="2958225"/>
              <a:ext cx="5178300" cy="2518650"/>
            </a:xfrm>
            <a:custGeom>
              <a:rect b="b" l="l" r="r" t="t"/>
              <a:pathLst>
                <a:path extrusionOk="0" fill="none" h="100746" w="207132">
                  <a:moveTo>
                    <a:pt x="207132" y="45941"/>
                  </a:moveTo>
                  <a:lnTo>
                    <a:pt x="103163" y="1"/>
                  </a:lnTo>
                  <a:lnTo>
                    <a:pt x="0" y="45941"/>
                  </a:lnTo>
                  <a:lnTo>
                    <a:pt x="0" y="100746"/>
                  </a:lnTo>
                  <a:lnTo>
                    <a:pt x="103163" y="55612"/>
                  </a:lnTo>
                  <a:lnTo>
                    <a:pt x="207132" y="100746"/>
                  </a:lnTo>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615" name="Google Shape;615;p36"/>
          <p:cNvGrpSpPr/>
          <p:nvPr/>
        </p:nvGrpSpPr>
        <p:grpSpPr>
          <a:xfrm>
            <a:off x="3757442" y="2601463"/>
            <a:ext cx="215706" cy="307765"/>
            <a:chOff x="2420175" y="535300"/>
            <a:chExt cx="3263325" cy="4656050"/>
          </a:xfrm>
        </p:grpSpPr>
        <p:sp>
          <p:nvSpPr>
            <p:cNvPr id="616" name="Google Shape;616;p36"/>
            <p:cNvSpPr/>
            <p:nvPr/>
          </p:nvSpPr>
          <p:spPr>
            <a:xfrm>
              <a:off x="2664925" y="1380275"/>
              <a:ext cx="2231875" cy="2231875"/>
            </a:xfrm>
            <a:custGeom>
              <a:rect b="b" l="l" r="r" t="t"/>
              <a:pathLst>
                <a:path extrusionOk="0" h="89275" w="89275">
                  <a:moveTo>
                    <a:pt x="44521" y="0"/>
                  </a:moveTo>
                  <a:lnTo>
                    <a:pt x="40092" y="233"/>
                  </a:lnTo>
                  <a:lnTo>
                    <a:pt x="31235" y="1865"/>
                  </a:lnTo>
                  <a:lnTo>
                    <a:pt x="23310" y="5361"/>
                  </a:lnTo>
                  <a:lnTo>
                    <a:pt x="16084" y="10256"/>
                  </a:lnTo>
                  <a:lnTo>
                    <a:pt x="10023" y="16317"/>
                  </a:lnTo>
                  <a:lnTo>
                    <a:pt x="5361" y="23309"/>
                  </a:lnTo>
                  <a:lnTo>
                    <a:pt x="1865" y="31468"/>
                  </a:lnTo>
                  <a:lnTo>
                    <a:pt x="0" y="40092"/>
                  </a:lnTo>
                  <a:lnTo>
                    <a:pt x="0" y="44754"/>
                  </a:lnTo>
                  <a:lnTo>
                    <a:pt x="0" y="49183"/>
                  </a:lnTo>
                  <a:lnTo>
                    <a:pt x="1865" y="58040"/>
                  </a:lnTo>
                  <a:lnTo>
                    <a:pt x="5361" y="65965"/>
                  </a:lnTo>
                  <a:lnTo>
                    <a:pt x="10023" y="73191"/>
                  </a:lnTo>
                  <a:lnTo>
                    <a:pt x="16084" y="79251"/>
                  </a:lnTo>
                  <a:lnTo>
                    <a:pt x="23310" y="84146"/>
                  </a:lnTo>
                  <a:lnTo>
                    <a:pt x="31235" y="87410"/>
                  </a:lnTo>
                  <a:lnTo>
                    <a:pt x="40092" y="89274"/>
                  </a:lnTo>
                  <a:lnTo>
                    <a:pt x="49183" y="89274"/>
                  </a:lnTo>
                  <a:lnTo>
                    <a:pt x="57807" y="87410"/>
                  </a:lnTo>
                  <a:lnTo>
                    <a:pt x="65965" y="84146"/>
                  </a:lnTo>
                  <a:lnTo>
                    <a:pt x="72958" y="79251"/>
                  </a:lnTo>
                  <a:lnTo>
                    <a:pt x="79019" y="73191"/>
                  </a:lnTo>
                  <a:lnTo>
                    <a:pt x="83914" y="65965"/>
                  </a:lnTo>
                  <a:lnTo>
                    <a:pt x="87410" y="58040"/>
                  </a:lnTo>
                  <a:lnTo>
                    <a:pt x="89042" y="49183"/>
                  </a:lnTo>
                  <a:lnTo>
                    <a:pt x="89275" y="44754"/>
                  </a:lnTo>
                  <a:lnTo>
                    <a:pt x="89042" y="40092"/>
                  </a:lnTo>
                  <a:lnTo>
                    <a:pt x="87410" y="31468"/>
                  </a:lnTo>
                  <a:lnTo>
                    <a:pt x="83914" y="23309"/>
                  </a:lnTo>
                  <a:lnTo>
                    <a:pt x="79019" y="16317"/>
                  </a:lnTo>
                  <a:lnTo>
                    <a:pt x="72958" y="10256"/>
                  </a:lnTo>
                  <a:lnTo>
                    <a:pt x="65965" y="5361"/>
                  </a:lnTo>
                  <a:lnTo>
                    <a:pt x="57807" y="1865"/>
                  </a:lnTo>
                  <a:lnTo>
                    <a:pt x="49183" y="233"/>
                  </a:lnTo>
                  <a:lnTo>
                    <a:pt x="44521"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sz="700"/>
            </a:p>
          </p:txBody>
        </p:sp>
        <p:sp>
          <p:nvSpPr>
            <p:cNvPr id="617" name="Google Shape;617;p36"/>
            <p:cNvSpPr/>
            <p:nvPr/>
          </p:nvSpPr>
          <p:spPr>
            <a:xfrm>
              <a:off x="2420175" y="535300"/>
              <a:ext cx="3263325" cy="4656050"/>
            </a:xfrm>
            <a:custGeom>
              <a:rect b="b" l="l" r="r" t="t"/>
              <a:pathLst>
                <a:path extrusionOk="0" h="186242" w="130533">
                  <a:moveTo>
                    <a:pt x="53612" y="1"/>
                  </a:moveTo>
                  <a:lnTo>
                    <a:pt x="53612" y="14686"/>
                  </a:lnTo>
                  <a:lnTo>
                    <a:pt x="54311" y="14686"/>
                  </a:lnTo>
                  <a:lnTo>
                    <a:pt x="60604" y="14919"/>
                  </a:lnTo>
                  <a:lnTo>
                    <a:pt x="72492" y="17250"/>
                  </a:lnTo>
                  <a:lnTo>
                    <a:pt x="83448" y="21911"/>
                  </a:lnTo>
                  <a:lnTo>
                    <a:pt x="93471" y="28671"/>
                  </a:lnTo>
                  <a:lnTo>
                    <a:pt x="97899" y="32867"/>
                  </a:lnTo>
                  <a:lnTo>
                    <a:pt x="102328" y="37529"/>
                  </a:lnTo>
                  <a:lnTo>
                    <a:pt x="109088" y="47785"/>
                  </a:lnTo>
                  <a:lnTo>
                    <a:pt x="113516" y="58740"/>
                  </a:lnTo>
                  <a:lnTo>
                    <a:pt x="115847" y="70395"/>
                  </a:lnTo>
                  <a:lnTo>
                    <a:pt x="115847" y="82282"/>
                  </a:lnTo>
                  <a:lnTo>
                    <a:pt x="113516" y="93937"/>
                  </a:lnTo>
                  <a:lnTo>
                    <a:pt x="109088" y="105125"/>
                  </a:lnTo>
                  <a:lnTo>
                    <a:pt x="102328" y="115381"/>
                  </a:lnTo>
                  <a:lnTo>
                    <a:pt x="97899" y="120043"/>
                  </a:lnTo>
                  <a:lnTo>
                    <a:pt x="93471" y="124239"/>
                  </a:lnTo>
                  <a:lnTo>
                    <a:pt x="83214" y="130999"/>
                  </a:lnTo>
                  <a:lnTo>
                    <a:pt x="72026" y="135660"/>
                  </a:lnTo>
                  <a:lnTo>
                    <a:pt x="60371" y="137758"/>
                  </a:lnTo>
                  <a:lnTo>
                    <a:pt x="48484" y="137758"/>
                  </a:lnTo>
                  <a:lnTo>
                    <a:pt x="36829" y="135660"/>
                  </a:lnTo>
                  <a:lnTo>
                    <a:pt x="25641" y="130999"/>
                  </a:lnTo>
                  <a:lnTo>
                    <a:pt x="15385" y="124239"/>
                  </a:lnTo>
                  <a:lnTo>
                    <a:pt x="10723" y="120043"/>
                  </a:lnTo>
                  <a:lnTo>
                    <a:pt x="10723" y="119810"/>
                  </a:lnTo>
                  <a:lnTo>
                    <a:pt x="10490" y="119810"/>
                  </a:lnTo>
                  <a:lnTo>
                    <a:pt x="0" y="130299"/>
                  </a:lnTo>
                  <a:lnTo>
                    <a:pt x="234" y="130532"/>
                  </a:lnTo>
                  <a:lnTo>
                    <a:pt x="5362" y="135194"/>
                  </a:lnTo>
                  <a:lnTo>
                    <a:pt x="16317" y="142886"/>
                  </a:lnTo>
                  <a:lnTo>
                    <a:pt x="28205" y="148481"/>
                  </a:lnTo>
                  <a:lnTo>
                    <a:pt x="40792" y="151744"/>
                  </a:lnTo>
                  <a:lnTo>
                    <a:pt x="47085" y="152676"/>
                  </a:lnTo>
                  <a:lnTo>
                    <a:pt x="47085" y="171790"/>
                  </a:lnTo>
                  <a:lnTo>
                    <a:pt x="6993" y="171790"/>
                  </a:lnTo>
                  <a:lnTo>
                    <a:pt x="6993" y="186241"/>
                  </a:lnTo>
                  <a:lnTo>
                    <a:pt x="101629" y="186241"/>
                  </a:lnTo>
                  <a:lnTo>
                    <a:pt x="101629" y="171790"/>
                  </a:lnTo>
                  <a:lnTo>
                    <a:pt x="61537" y="171790"/>
                  </a:lnTo>
                  <a:lnTo>
                    <a:pt x="61537" y="152676"/>
                  </a:lnTo>
                  <a:lnTo>
                    <a:pt x="68063" y="151744"/>
                  </a:lnTo>
                  <a:lnTo>
                    <a:pt x="80417" y="148481"/>
                  </a:lnTo>
                  <a:lnTo>
                    <a:pt x="92305" y="142886"/>
                  </a:lnTo>
                  <a:lnTo>
                    <a:pt x="103493" y="135194"/>
                  </a:lnTo>
                  <a:lnTo>
                    <a:pt x="108388" y="130532"/>
                  </a:lnTo>
                  <a:lnTo>
                    <a:pt x="113750" y="124705"/>
                  </a:lnTo>
                  <a:lnTo>
                    <a:pt x="122141" y="112118"/>
                  </a:lnTo>
                  <a:lnTo>
                    <a:pt x="127735" y="98133"/>
                  </a:lnTo>
                  <a:lnTo>
                    <a:pt x="130532" y="83681"/>
                  </a:lnTo>
                  <a:lnTo>
                    <a:pt x="130532" y="68996"/>
                  </a:lnTo>
                  <a:lnTo>
                    <a:pt x="127735" y="54544"/>
                  </a:lnTo>
                  <a:lnTo>
                    <a:pt x="122141" y="40792"/>
                  </a:lnTo>
                  <a:lnTo>
                    <a:pt x="113750" y="27972"/>
                  </a:lnTo>
                  <a:lnTo>
                    <a:pt x="108388" y="22378"/>
                  </a:lnTo>
                  <a:lnTo>
                    <a:pt x="102794" y="17016"/>
                  </a:lnTo>
                  <a:lnTo>
                    <a:pt x="90440" y="8858"/>
                  </a:lnTo>
                  <a:lnTo>
                    <a:pt x="76688" y="3031"/>
                  </a:lnTo>
                  <a:lnTo>
                    <a:pt x="62003" y="234"/>
                  </a:lnTo>
                  <a:lnTo>
                    <a:pt x="54311" y="1"/>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sz="700"/>
            </a:p>
          </p:txBody>
        </p:sp>
      </p:grpSp>
      <p:grpSp>
        <p:nvGrpSpPr>
          <p:cNvPr id="618" name="Google Shape;618;p36"/>
          <p:cNvGrpSpPr/>
          <p:nvPr/>
        </p:nvGrpSpPr>
        <p:grpSpPr>
          <a:xfrm>
            <a:off x="4180252" y="3611079"/>
            <a:ext cx="131046" cy="460486"/>
            <a:chOff x="3064575" y="238125"/>
            <a:chExt cx="1490850" cy="5238750"/>
          </a:xfrm>
        </p:grpSpPr>
        <p:sp>
          <p:nvSpPr>
            <p:cNvPr id="619" name="Google Shape;619;p36"/>
            <p:cNvSpPr/>
            <p:nvPr/>
          </p:nvSpPr>
          <p:spPr>
            <a:xfrm>
              <a:off x="3126675" y="238125"/>
              <a:ext cx="1366650" cy="745450"/>
            </a:xfrm>
            <a:custGeom>
              <a:rect b="b" l="l" r="r" t="t"/>
              <a:pathLst>
                <a:path extrusionOk="0" h="29818" w="54666">
                  <a:moveTo>
                    <a:pt x="1" y="0"/>
                  </a:moveTo>
                  <a:lnTo>
                    <a:pt x="12425" y="29817"/>
                  </a:lnTo>
                  <a:lnTo>
                    <a:pt x="42242" y="29817"/>
                  </a:lnTo>
                  <a:lnTo>
                    <a:pt x="54665"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20" name="Google Shape;620;p36"/>
            <p:cNvSpPr/>
            <p:nvPr/>
          </p:nvSpPr>
          <p:spPr>
            <a:xfrm>
              <a:off x="3064575" y="1252725"/>
              <a:ext cx="1490850" cy="4224150"/>
            </a:xfrm>
            <a:custGeom>
              <a:rect b="b" l="l" r="r" t="t"/>
              <a:pathLst>
                <a:path extrusionOk="0" h="168966" w="59634">
                  <a:moveTo>
                    <a:pt x="13252" y="1"/>
                  </a:moveTo>
                  <a:lnTo>
                    <a:pt x="0" y="123412"/>
                  </a:lnTo>
                  <a:lnTo>
                    <a:pt x="29817" y="168966"/>
                  </a:lnTo>
                  <a:lnTo>
                    <a:pt x="59634" y="123412"/>
                  </a:lnTo>
                  <a:lnTo>
                    <a:pt x="45554"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621" name="Google Shape;621;p36"/>
          <p:cNvGrpSpPr/>
          <p:nvPr/>
        </p:nvGrpSpPr>
        <p:grpSpPr>
          <a:xfrm>
            <a:off x="4900592" y="2601278"/>
            <a:ext cx="353370" cy="308315"/>
            <a:chOff x="1481975" y="826675"/>
            <a:chExt cx="4661875" cy="4067475"/>
          </a:xfrm>
        </p:grpSpPr>
        <p:sp>
          <p:nvSpPr>
            <p:cNvPr id="622" name="Google Shape;622;p36"/>
            <p:cNvSpPr/>
            <p:nvPr/>
          </p:nvSpPr>
          <p:spPr>
            <a:xfrm>
              <a:off x="1715075" y="826675"/>
              <a:ext cx="4201500" cy="2062900"/>
            </a:xfrm>
            <a:custGeom>
              <a:rect b="b" l="l" r="r" t="t"/>
              <a:pathLst>
                <a:path extrusionOk="0" h="82516" w="168060">
                  <a:moveTo>
                    <a:pt x="84147" y="0"/>
                  </a:moveTo>
                  <a:lnTo>
                    <a:pt x="75522" y="233"/>
                  </a:lnTo>
                  <a:lnTo>
                    <a:pt x="59206" y="3730"/>
                  </a:lnTo>
                  <a:lnTo>
                    <a:pt x="44288" y="9790"/>
                  </a:lnTo>
                  <a:lnTo>
                    <a:pt x="31002" y="18881"/>
                  </a:lnTo>
                  <a:lnTo>
                    <a:pt x="19580" y="30069"/>
                  </a:lnTo>
                  <a:lnTo>
                    <a:pt x="10489" y="43122"/>
                  </a:lnTo>
                  <a:lnTo>
                    <a:pt x="4196" y="58040"/>
                  </a:lnTo>
                  <a:lnTo>
                    <a:pt x="466" y="74124"/>
                  </a:lnTo>
                  <a:lnTo>
                    <a:pt x="0" y="82515"/>
                  </a:lnTo>
                  <a:lnTo>
                    <a:pt x="13287" y="82515"/>
                  </a:lnTo>
                  <a:lnTo>
                    <a:pt x="13753" y="75522"/>
                  </a:lnTo>
                  <a:lnTo>
                    <a:pt x="16783" y="62003"/>
                  </a:lnTo>
                  <a:lnTo>
                    <a:pt x="22144" y="49416"/>
                  </a:lnTo>
                  <a:lnTo>
                    <a:pt x="29836" y="38461"/>
                  </a:lnTo>
                  <a:lnTo>
                    <a:pt x="39393" y="28904"/>
                  </a:lnTo>
                  <a:lnTo>
                    <a:pt x="50581" y="21445"/>
                  </a:lnTo>
                  <a:lnTo>
                    <a:pt x="63168" y="16317"/>
                  </a:lnTo>
                  <a:lnTo>
                    <a:pt x="76921" y="13520"/>
                  </a:lnTo>
                  <a:lnTo>
                    <a:pt x="84147" y="13287"/>
                  </a:lnTo>
                  <a:lnTo>
                    <a:pt x="91373" y="13520"/>
                  </a:lnTo>
                  <a:lnTo>
                    <a:pt x="104892" y="16317"/>
                  </a:lnTo>
                  <a:lnTo>
                    <a:pt x="117479" y="21445"/>
                  </a:lnTo>
                  <a:lnTo>
                    <a:pt x="128667" y="28904"/>
                  </a:lnTo>
                  <a:lnTo>
                    <a:pt x="138224" y="38461"/>
                  </a:lnTo>
                  <a:lnTo>
                    <a:pt x="145916" y="49416"/>
                  </a:lnTo>
                  <a:lnTo>
                    <a:pt x="151510" y="62003"/>
                  </a:lnTo>
                  <a:lnTo>
                    <a:pt x="154541" y="75522"/>
                  </a:lnTo>
                  <a:lnTo>
                    <a:pt x="155007" y="82515"/>
                  </a:lnTo>
                  <a:lnTo>
                    <a:pt x="168060" y="82515"/>
                  </a:lnTo>
                  <a:lnTo>
                    <a:pt x="167594" y="74124"/>
                  </a:lnTo>
                  <a:lnTo>
                    <a:pt x="164097" y="58040"/>
                  </a:lnTo>
                  <a:lnTo>
                    <a:pt x="157571" y="43122"/>
                  </a:lnTo>
                  <a:lnTo>
                    <a:pt x="148480" y="30069"/>
                  </a:lnTo>
                  <a:lnTo>
                    <a:pt x="137059" y="18881"/>
                  </a:lnTo>
                  <a:lnTo>
                    <a:pt x="123772" y="9790"/>
                  </a:lnTo>
                  <a:lnTo>
                    <a:pt x="108854" y="3730"/>
                  </a:lnTo>
                  <a:lnTo>
                    <a:pt x="92538" y="233"/>
                  </a:lnTo>
                  <a:lnTo>
                    <a:pt x="84147"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23" name="Google Shape;623;p36"/>
            <p:cNvSpPr/>
            <p:nvPr/>
          </p:nvSpPr>
          <p:spPr>
            <a:xfrm>
              <a:off x="1481975" y="2872050"/>
              <a:ext cx="1317000" cy="2022100"/>
            </a:xfrm>
            <a:custGeom>
              <a:rect b="b" l="l" r="r" t="t"/>
              <a:pathLst>
                <a:path extrusionOk="0" h="80884" w="52680">
                  <a:moveTo>
                    <a:pt x="1" y="1"/>
                  </a:moveTo>
                  <a:lnTo>
                    <a:pt x="1" y="80884"/>
                  </a:lnTo>
                  <a:lnTo>
                    <a:pt x="52679" y="80884"/>
                  </a:lnTo>
                  <a:lnTo>
                    <a:pt x="52679"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24" name="Google Shape;624;p36"/>
            <p:cNvSpPr/>
            <p:nvPr/>
          </p:nvSpPr>
          <p:spPr>
            <a:xfrm>
              <a:off x="4826850" y="2872050"/>
              <a:ext cx="1317000" cy="2022100"/>
            </a:xfrm>
            <a:custGeom>
              <a:rect b="b" l="l" r="r" t="t"/>
              <a:pathLst>
                <a:path extrusionOk="0" h="80884" w="52680">
                  <a:moveTo>
                    <a:pt x="1" y="1"/>
                  </a:moveTo>
                  <a:lnTo>
                    <a:pt x="1" y="80884"/>
                  </a:lnTo>
                  <a:lnTo>
                    <a:pt x="52679" y="80884"/>
                  </a:lnTo>
                  <a:lnTo>
                    <a:pt x="52679"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625" name="Google Shape;625;p36"/>
          <p:cNvGrpSpPr/>
          <p:nvPr/>
        </p:nvGrpSpPr>
        <p:grpSpPr>
          <a:xfrm>
            <a:off x="4934781" y="3135998"/>
            <a:ext cx="284464" cy="284464"/>
            <a:chOff x="1190625" y="238125"/>
            <a:chExt cx="5238750" cy="5238750"/>
          </a:xfrm>
        </p:grpSpPr>
        <p:sp>
          <p:nvSpPr>
            <p:cNvPr id="626" name="Google Shape;626;p36"/>
            <p:cNvSpPr/>
            <p:nvPr/>
          </p:nvSpPr>
          <p:spPr>
            <a:xfrm>
              <a:off x="1190625" y="3356900"/>
              <a:ext cx="5238750" cy="2119975"/>
            </a:xfrm>
            <a:custGeom>
              <a:rect b="b" l="l" r="r" t="t"/>
              <a:pathLst>
                <a:path extrusionOk="0" h="84799" w="209550">
                  <a:moveTo>
                    <a:pt x="105183" y="1"/>
                  </a:moveTo>
                  <a:lnTo>
                    <a:pt x="88875" y="816"/>
                  </a:lnTo>
                  <a:lnTo>
                    <a:pt x="74199" y="3262"/>
                  </a:lnTo>
                  <a:lnTo>
                    <a:pt x="59522" y="8154"/>
                  </a:lnTo>
                  <a:lnTo>
                    <a:pt x="45661" y="13862"/>
                  </a:lnTo>
                  <a:lnTo>
                    <a:pt x="32615" y="22016"/>
                  </a:lnTo>
                  <a:lnTo>
                    <a:pt x="20384" y="30985"/>
                  </a:lnTo>
                  <a:lnTo>
                    <a:pt x="9784" y="40769"/>
                  </a:lnTo>
                  <a:lnTo>
                    <a:pt x="0" y="52184"/>
                  </a:lnTo>
                  <a:lnTo>
                    <a:pt x="0" y="84799"/>
                  </a:lnTo>
                  <a:lnTo>
                    <a:pt x="209550" y="84799"/>
                  </a:lnTo>
                  <a:lnTo>
                    <a:pt x="209550" y="52184"/>
                  </a:lnTo>
                  <a:lnTo>
                    <a:pt x="199766" y="40769"/>
                  </a:lnTo>
                  <a:lnTo>
                    <a:pt x="189166" y="30985"/>
                  </a:lnTo>
                  <a:lnTo>
                    <a:pt x="177751" y="22016"/>
                  </a:lnTo>
                  <a:lnTo>
                    <a:pt x="164705" y="13862"/>
                  </a:lnTo>
                  <a:lnTo>
                    <a:pt x="150843" y="8154"/>
                  </a:lnTo>
                  <a:lnTo>
                    <a:pt x="136167" y="3262"/>
                  </a:lnTo>
                  <a:lnTo>
                    <a:pt x="120675" y="816"/>
                  </a:lnTo>
                  <a:lnTo>
                    <a:pt x="105183" y="1"/>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27" name="Google Shape;627;p36"/>
            <p:cNvSpPr/>
            <p:nvPr/>
          </p:nvSpPr>
          <p:spPr>
            <a:xfrm>
              <a:off x="2515600" y="238125"/>
              <a:ext cx="2588800" cy="2568425"/>
            </a:xfrm>
            <a:custGeom>
              <a:rect b="b" l="l" r="r" t="t"/>
              <a:pathLst>
                <a:path extrusionOk="0" h="102737" w="103552">
                  <a:moveTo>
                    <a:pt x="46476" y="0"/>
                  </a:moveTo>
                  <a:lnTo>
                    <a:pt x="41584" y="815"/>
                  </a:lnTo>
                  <a:lnTo>
                    <a:pt x="36692" y="1631"/>
                  </a:lnTo>
                  <a:lnTo>
                    <a:pt x="31799" y="4077"/>
                  </a:lnTo>
                  <a:lnTo>
                    <a:pt x="22830" y="8154"/>
                  </a:lnTo>
                  <a:lnTo>
                    <a:pt x="15492" y="14677"/>
                  </a:lnTo>
                  <a:lnTo>
                    <a:pt x="8969" y="22830"/>
                  </a:lnTo>
                  <a:lnTo>
                    <a:pt x="4077" y="30984"/>
                  </a:lnTo>
                  <a:lnTo>
                    <a:pt x="2446" y="35876"/>
                  </a:lnTo>
                  <a:lnTo>
                    <a:pt x="1631" y="40768"/>
                  </a:lnTo>
                  <a:lnTo>
                    <a:pt x="815" y="46476"/>
                  </a:lnTo>
                  <a:lnTo>
                    <a:pt x="0" y="51368"/>
                  </a:lnTo>
                  <a:lnTo>
                    <a:pt x="815" y="57076"/>
                  </a:lnTo>
                  <a:lnTo>
                    <a:pt x="1631" y="61968"/>
                  </a:lnTo>
                  <a:lnTo>
                    <a:pt x="2446" y="66860"/>
                  </a:lnTo>
                  <a:lnTo>
                    <a:pt x="4077" y="71753"/>
                  </a:lnTo>
                  <a:lnTo>
                    <a:pt x="8969" y="80722"/>
                  </a:lnTo>
                  <a:lnTo>
                    <a:pt x="15492" y="88060"/>
                  </a:lnTo>
                  <a:lnTo>
                    <a:pt x="22830" y="94583"/>
                  </a:lnTo>
                  <a:lnTo>
                    <a:pt x="31799" y="99475"/>
                  </a:lnTo>
                  <a:lnTo>
                    <a:pt x="36692" y="101106"/>
                  </a:lnTo>
                  <a:lnTo>
                    <a:pt x="41584" y="101921"/>
                  </a:lnTo>
                  <a:lnTo>
                    <a:pt x="46476" y="102737"/>
                  </a:lnTo>
                  <a:lnTo>
                    <a:pt x="57076" y="102737"/>
                  </a:lnTo>
                  <a:lnTo>
                    <a:pt x="61968" y="101921"/>
                  </a:lnTo>
                  <a:lnTo>
                    <a:pt x="67676" y="101106"/>
                  </a:lnTo>
                  <a:lnTo>
                    <a:pt x="71753" y="99475"/>
                  </a:lnTo>
                  <a:lnTo>
                    <a:pt x="80722" y="94583"/>
                  </a:lnTo>
                  <a:lnTo>
                    <a:pt x="88875" y="88060"/>
                  </a:lnTo>
                  <a:lnTo>
                    <a:pt x="94583" y="80722"/>
                  </a:lnTo>
                  <a:lnTo>
                    <a:pt x="99475" y="71753"/>
                  </a:lnTo>
                  <a:lnTo>
                    <a:pt x="101106" y="66860"/>
                  </a:lnTo>
                  <a:lnTo>
                    <a:pt x="102737" y="61968"/>
                  </a:lnTo>
                  <a:lnTo>
                    <a:pt x="103552" y="57076"/>
                  </a:lnTo>
                  <a:lnTo>
                    <a:pt x="103552" y="51368"/>
                  </a:lnTo>
                  <a:lnTo>
                    <a:pt x="103552" y="46476"/>
                  </a:lnTo>
                  <a:lnTo>
                    <a:pt x="102737" y="40768"/>
                  </a:lnTo>
                  <a:lnTo>
                    <a:pt x="101106" y="35876"/>
                  </a:lnTo>
                  <a:lnTo>
                    <a:pt x="99475" y="30984"/>
                  </a:lnTo>
                  <a:lnTo>
                    <a:pt x="94583" y="22830"/>
                  </a:lnTo>
                  <a:lnTo>
                    <a:pt x="88875" y="14677"/>
                  </a:lnTo>
                  <a:lnTo>
                    <a:pt x="80722" y="8154"/>
                  </a:lnTo>
                  <a:lnTo>
                    <a:pt x="71753" y="4077"/>
                  </a:lnTo>
                  <a:lnTo>
                    <a:pt x="67676" y="1631"/>
                  </a:lnTo>
                  <a:lnTo>
                    <a:pt x="61968" y="815"/>
                  </a:lnTo>
                  <a:lnTo>
                    <a:pt x="57076"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628" name="Google Shape;628;p36"/>
          <p:cNvSpPr/>
          <p:nvPr/>
        </p:nvSpPr>
        <p:spPr>
          <a:xfrm>
            <a:off x="5360894" y="2626468"/>
            <a:ext cx="290435" cy="257399"/>
          </a:xfrm>
          <a:custGeom>
            <a:rect b="b" l="l" r="r" t="t"/>
            <a:pathLst>
              <a:path extrusionOk="0" h="165264" w="186475">
                <a:moveTo>
                  <a:pt x="45221" y="1"/>
                </a:moveTo>
                <a:lnTo>
                  <a:pt x="35431" y="2099"/>
                </a:lnTo>
                <a:lnTo>
                  <a:pt x="26340" y="5828"/>
                </a:lnTo>
                <a:lnTo>
                  <a:pt x="18415" y="11422"/>
                </a:lnTo>
                <a:lnTo>
                  <a:pt x="11422" y="18182"/>
                </a:lnTo>
                <a:lnTo>
                  <a:pt x="6061" y="26340"/>
                </a:lnTo>
                <a:lnTo>
                  <a:pt x="2098" y="35431"/>
                </a:lnTo>
                <a:lnTo>
                  <a:pt x="234" y="45221"/>
                </a:lnTo>
                <a:lnTo>
                  <a:pt x="1" y="50349"/>
                </a:lnTo>
                <a:lnTo>
                  <a:pt x="234" y="55943"/>
                </a:lnTo>
                <a:lnTo>
                  <a:pt x="2565" y="66432"/>
                </a:lnTo>
                <a:lnTo>
                  <a:pt x="6760" y="75756"/>
                </a:lnTo>
                <a:lnTo>
                  <a:pt x="13054" y="84147"/>
                </a:lnTo>
                <a:lnTo>
                  <a:pt x="16550" y="87877"/>
                </a:lnTo>
                <a:lnTo>
                  <a:pt x="93238" y="165263"/>
                </a:lnTo>
                <a:lnTo>
                  <a:pt x="173654" y="83914"/>
                </a:lnTo>
                <a:lnTo>
                  <a:pt x="176452" y="80418"/>
                </a:lnTo>
                <a:lnTo>
                  <a:pt x="181346" y="72959"/>
                </a:lnTo>
                <a:lnTo>
                  <a:pt x="184610" y="64334"/>
                </a:lnTo>
                <a:lnTo>
                  <a:pt x="186241" y="55244"/>
                </a:lnTo>
                <a:lnTo>
                  <a:pt x="186474" y="50349"/>
                </a:lnTo>
                <a:lnTo>
                  <a:pt x="186241" y="45221"/>
                </a:lnTo>
                <a:lnTo>
                  <a:pt x="184377" y="35431"/>
                </a:lnTo>
                <a:lnTo>
                  <a:pt x="180414" y="26340"/>
                </a:lnTo>
                <a:lnTo>
                  <a:pt x="175053" y="18182"/>
                </a:lnTo>
                <a:lnTo>
                  <a:pt x="168060" y="11422"/>
                </a:lnTo>
                <a:lnTo>
                  <a:pt x="160135" y="5828"/>
                </a:lnTo>
                <a:lnTo>
                  <a:pt x="151044" y="2099"/>
                </a:lnTo>
                <a:lnTo>
                  <a:pt x="141255" y="1"/>
                </a:lnTo>
                <a:lnTo>
                  <a:pt x="136127" y="1"/>
                </a:lnTo>
                <a:lnTo>
                  <a:pt x="129367" y="234"/>
                </a:lnTo>
                <a:lnTo>
                  <a:pt x="116780" y="3497"/>
                </a:lnTo>
                <a:lnTo>
                  <a:pt x="105825" y="9791"/>
                </a:lnTo>
                <a:lnTo>
                  <a:pt x="96734" y="18415"/>
                </a:lnTo>
                <a:lnTo>
                  <a:pt x="93238" y="23776"/>
                </a:lnTo>
                <a:lnTo>
                  <a:pt x="89741" y="18415"/>
                </a:lnTo>
                <a:lnTo>
                  <a:pt x="80651" y="9791"/>
                </a:lnTo>
                <a:lnTo>
                  <a:pt x="69695" y="3497"/>
                </a:lnTo>
                <a:lnTo>
                  <a:pt x="57108" y="234"/>
                </a:lnTo>
                <a:lnTo>
                  <a:pt x="50582" y="1"/>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29" name="Google Shape;629;p36"/>
          <p:cNvSpPr/>
          <p:nvPr/>
        </p:nvSpPr>
        <p:spPr>
          <a:xfrm>
            <a:off x="6673502" y="2605166"/>
            <a:ext cx="313938" cy="300180"/>
          </a:xfrm>
          <a:custGeom>
            <a:rect b="b" l="l" r="r" t="t"/>
            <a:pathLst>
              <a:path extrusionOk="0" h="209550" w="219154">
                <a:moveTo>
                  <a:pt x="58499" y="131842"/>
                </a:moveTo>
                <a:lnTo>
                  <a:pt x="62865" y="133588"/>
                </a:lnTo>
                <a:lnTo>
                  <a:pt x="67231" y="135334"/>
                </a:lnTo>
                <a:lnTo>
                  <a:pt x="70723" y="138827"/>
                </a:lnTo>
                <a:lnTo>
                  <a:pt x="73342" y="142319"/>
                </a:lnTo>
                <a:lnTo>
                  <a:pt x="75962" y="146685"/>
                </a:lnTo>
                <a:lnTo>
                  <a:pt x="77708" y="151051"/>
                </a:lnTo>
                <a:lnTo>
                  <a:pt x="77708" y="155416"/>
                </a:lnTo>
                <a:lnTo>
                  <a:pt x="77708" y="156289"/>
                </a:lnTo>
                <a:lnTo>
                  <a:pt x="77708" y="161528"/>
                </a:lnTo>
                <a:lnTo>
                  <a:pt x="75962" y="165894"/>
                </a:lnTo>
                <a:lnTo>
                  <a:pt x="73342" y="170259"/>
                </a:lnTo>
                <a:lnTo>
                  <a:pt x="70723" y="173752"/>
                </a:lnTo>
                <a:lnTo>
                  <a:pt x="67231" y="176371"/>
                </a:lnTo>
                <a:lnTo>
                  <a:pt x="62865" y="178991"/>
                </a:lnTo>
                <a:lnTo>
                  <a:pt x="58499" y="179864"/>
                </a:lnTo>
                <a:lnTo>
                  <a:pt x="53261" y="180737"/>
                </a:lnTo>
                <a:lnTo>
                  <a:pt x="48022" y="179864"/>
                </a:lnTo>
                <a:lnTo>
                  <a:pt x="43656" y="178118"/>
                </a:lnTo>
                <a:lnTo>
                  <a:pt x="39291" y="176371"/>
                </a:lnTo>
                <a:lnTo>
                  <a:pt x="35798" y="172879"/>
                </a:lnTo>
                <a:lnTo>
                  <a:pt x="33179" y="169386"/>
                </a:lnTo>
                <a:lnTo>
                  <a:pt x="31432" y="165021"/>
                </a:lnTo>
                <a:lnTo>
                  <a:pt x="29686" y="160655"/>
                </a:lnTo>
                <a:lnTo>
                  <a:pt x="28813" y="155416"/>
                </a:lnTo>
                <a:lnTo>
                  <a:pt x="29686" y="151051"/>
                </a:lnTo>
                <a:lnTo>
                  <a:pt x="31432" y="146685"/>
                </a:lnTo>
                <a:lnTo>
                  <a:pt x="33179" y="142319"/>
                </a:lnTo>
                <a:lnTo>
                  <a:pt x="36671" y="138827"/>
                </a:lnTo>
                <a:lnTo>
                  <a:pt x="40164" y="136208"/>
                </a:lnTo>
                <a:lnTo>
                  <a:pt x="43656" y="133588"/>
                </a:lnTo>
                <a:lnTo>
                  <a:pt x="48895" y="132715"/>
                </a:lnTo>
                <a:lnTo>
                  <a:pt x="53261" y="131842"/>
                </a:lnTo>
                <a:close/>
                <a:moveTo>
                  <a:pt x="191214" y="0"/>
                </a:moveTo>
                <a:lnTo>
                  <a:pt x="80327" y="110014"/>
                </a:lnTo>
                <a:lnTo>
                  <a:pt x="75962" y="107394"/>
                </a:lnTo>
                <a:lnTo>
                  <a:pt x="70723" y="105648"/>
                </a:lnTo>
                <a:lnTo>
                  <a:pt x="65484" y="103902"/>
                </a:lnTo>
                <a:lnTo>
                  <a:pt x="60246" y="103029"/>
                </a:lnTo>
                <a:lnTo>
                  <a:pt x="49768" y="103029"/>
                </a:lnTo>
                <a:lnTo>
                  <a:pt x="40164" y="104775"/>
                </a:lnTo>
                <a:lnTo>
                  <a:pt x="30559" y="108268"/>
                </a:lnTo>
                <a:lnTo>
                  <a:pt x="21828" y="113506"/>
                </a:lnTo>
                <a:lnTo>
                  <a:pt x="17462" y="116999"/>
                </a:lnTo>
                <a:lnTo>
                  <a:pt x="13970" y="120491"/>
                </a:lnTo>
                <a:lnTo>
                  <a:pt x="10477" y="124857"/>
                </a:lnTo>
                <a:lnTo>
                  <a:pt x="7858" y="129223"/>
                </a:lnTo>
                <a:lnTo>
                  <a:pt x="5239" y="134461"/>
                </a:lnTo>
                <a:lnTo>
                  <a:pt x="3492" y="138827"/>
                </a:lnTo>
                <a:lnTo>
                  <a:pt x="1746" y="144066"/>
                </a:lnTo>
                <a:lnTo>
                  <a:pt x="873" y="149304"/>
                </a:lnTo>
                <a:lnTo>
                  <a:pt x="0" y="159782"/>
                </a:lnTo>
                <a:lnTo>
                  <a:pt x="1746" y="169386"/>
                </a:lnTo>
                <a:lnTo>
                  <a:pt x="5239" y="178991"/>
                </a:lnTo>
                <a:lnTo>
                  <a:pt x="11351" y="188595"/>
                </a:lnTo>
                <a:lnTo>
                  <a:pt x="13970" y="192088"/>
                </a:lnTo>
                <a:lnTo>
                  <a:pt x="18336" y="195580"/>
                </a:lnTo>
                <a:lnTo>
                  <a:pt x="22701" y="199073"/>
                </a:lnTo>
                <a:lnTo>
                  <a:pt x="27067" y="202565"/>
                </a:lnTo>
                <a:lnTo>
                  <a:pt x="31432" y="205184"/>
                </a:lnTo>
                <a:lnTo>
                  <a:pt x="36671" y="206931"/>
                </a:lnTo>
                <a:lnTo>
                  <a:pt x="41910" y="207804"/>
                </a:lnTo>
                <a:lnTo>
                  <a:pt x="47149" y="208677"/>
                </a:lnTo>
                <a:lnTo>
                  <a:pt x="57626" y="209550"/>
                </a:lnTo>
                <a:lnTo>
                  <a:pt x="67231" y="207804"/>
                </a:lnTo>
                <a:lnTo>
                  <a:pt x="76835" y="204311"/>
                </a:lnTo>
                <a:lnTo>
                  <a:pt x="85566" y="199073"/>
                </a:lnTo>
                <a:lnTo>
                  <a:pt x="89932" y="195580"/>
                </a:lnTo>
                <a:lnTo>
                  <a:pt x="93424" y="191214"/>
                </a:lnTo>
                <a:lnTo>
                  <a:pt x="96917" y="187722"/>
                </a:lnTo>
                <a:lnTo>
                  <a:pt x="99536" y="182483"/>
                </a:lnTo>
                <a:lnTo>
                  <a:pt x="103029" y="176371"/>
                </a:lnTo>
                <a:lnTo>
                  <a:pt x="105648" y="169386"/>
                </a:lnTo>
                <a:lnTo>
                  <a:pt x="106521" y="163274"/>
                </a:lnTo>
                <a:lnTo>
                  <a:pt x="107394" y="156289"/>
                </a:lnTo>
                <a:lnTo>
                  <a:pt x="106521" y="149304"/>
                </a:lnTo>
                <a:lnTo>
                  <a:pt x="105648" y="142319"/>
                </a:lnTo>
                <a:lnTo>
                  <a:pt x="103029" y="135334"/>
                </a:lnTo>
                <a:lnTo>
                  <a:pt x="99536" y="129223"/>
                </a:lnTo>
                <a:lnTo>
                  <a:pt x="151050" y="78581"/>
                </a:lnTo>
                <a:lnTo>
                  <a:pt x="170259" y="97790"/>
                </a:lnTo>
                <a:lnTo>
                  <a:pt x="185102" y="82947"/>
                </a:lnTo>
                <a:lnTo>
                  <a:pt x="165893" y="63738"/>
                </a:lnTo>
                <a:lnTo>
                  <a:pt x="179863" y="49768"/>
                </a:lnTo>
                <a:lnTo>
                  <a:pt x="204311" y="73343"/>
                </a:lnTo>
                <a:lnTo>
                  <a:pt x="219154" y="58499"/>
                </a:lnTo>
                <a:lnTo>
                  <a:pt x="195580" y="34052"/>
                </a:lnTo>
                <a:lnTo>
                  <a:pt x="210423" y="20082"/>
                </a:lnTo>
                <a:lnTo>
                  <a:pt x="191214"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630" name="Google Shape;630;p36"/>
          <p:cNvGrpSpPr/>
          <p:nvPr/>
        </p:nvGrpSpPr>
        <p:grpSpPr>
          <a:xfrm>
            <a:off x="7097349" y="1571646"/>
            <a:ext cx="330305" cy="329894"/>
            <a:chOff x="1464500" y="523650"/>
            <a:chExt cx="4685175" cy="4679350"/>
          </a:xfrm>
        </p:grpSpPr>
        <p:sp>
          <p:nvSpPr>
            <p:cNvPr id="631" name="Google Shape;631;p36"/>
            <p:cNvSpPr/>
            <p:nvPr/>
          </p:nvSpPr>
          <p:spPr>
            <a:xfrm>
              <a:off x="2251175" y="4532850"/>
              <a:ext cx="670175" cy="670150"/>
            </a:xfrm>
            <a:custGeom>
              <a:rect b="b" l="l" r="r" t="t"/>
              <a:pathLst>
                <a:path extrusionOk="0" h="26806" w="26807">
                  <a:moveTo>
                    <a:pt x="13287" y="0"/>
                  </a:moveTo>
                  <a:lnTo>
                    <a:pt x="10723" y="233"/>
                  </a:lnTo>
                  <a:lnTo>
                    <a:pt x="5828" y="2098"/>
                  </a:lnTo>
                  <a:lnTo>
                    <a:pt x="2332" y="5827"/>
                  </a:lnTo>
                  <a:lnTo>
                    <a:pt x="234" y="10722"/>
                  </a:lnTo>
                  <a:lnTo>
                    <a:pt x="1" y="13286"/>
                  </a:lnTo>
                  <a:lnTo>
                    <a:pt x="234" y="16083"/>
                  </a:lnTo>
                  <a:lnTo>
                    <a:pt x="2332" y="20978"/>
                  </a:lnTo>
                  <a:lnTo>
                    <a:pt x="5828" y="24475"/>
                  </a:lnTo>
                  <a:lnTo>
                    <a:pt x="10723" y="26573"/>
                  </a:lnTo>
                  <a:lnTo>
                    <a:pt x="13287" y="26806"/>
                  </a:lnTo>
                  <a:lnTo>
                    <a:pt x="16084" y="26573"/>
                  </a:lnTo>
                  <a:lnTo>
                    <a:pt x="20979" y="24475"/>
                  </a:lnTo>
                  <a:lnTo>
                    <a:pt x="24476" y="20978"/>
                  </a:lnTo>
                  <a:lnTo>
                    <a:pt x="26573" y="16083"/>
                  </a:lnTo>
                  <a:lnTo>
                    <a:pt x="26806" y="13286"/>
                  </a:lnTo>
                  <a:lnTo>
                    <a:pt x="26573" y="10722"/>
                  </a:lnTo>
                  <a:lnTo>
                    <a:pt x="24476" y="5827"/>
                  </a:lnTo>
                  <a:lnTo>
                    <a:pt x="20979" y="2098"/>
                  </a:lnTo>
                  <a:lnTo>
                    <a:pt x="16084" y="233"/>
                  </a:lnTo>
                  <a:lnTo>
                    <a:pt x="13287"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32" name="Google Shape;632;p36"/>
            <p:cNvSpPr/>
            <p:nvPr/>
          </p:nvSpPr>
          <p:spPr>
            <a:xfrm>
              <a:off x="3474925" y="4532850"/>
              <a:ext cx="670150" cy="670150"/>
            </a:xfrm>
            <a:custGeom>
              <a:rect b="b" l="l" r="r" t="t"/>
              <a:pathLst>
                <a:path extrusionOk="0" h="26806" w="26806">
                  <a:moveTo>
                    <a:pt x="13520" y="0"/>
                  </a:moveTo>
                  <a:lnTo>
                    <a:pt x="10722" y="233"/>
                  </a:lnTo>
                  <a:lnTo>
                    <a:pt x="6061" y="2098"/>
                  </a:lnTo>
                  <a:lnTo>
                    <a:pt x="2331" y="5827"/>
                  </a:lnTo>
                  <a:lnTo>
                    <a:pt x="233" y="10722"/>
                  </a:lnTo>
                  <a:lnTo>
                    <a:pt x="0" y="13286"/>
                  </a:lnTo>
                  <a:lnTo>
                    <a:pt x="233" y="16083"/>
                  </a:lnTo>
                  <a:lnTo>
                    <a:pt x="2331" y="20978"/>
                  </a:lnTo>
                  <a:lnTo>
                    <a:pt x="6061" y="24475"/>
                  </a:lnTo>
                  <a:lnTo>
                    <a:pt x="10722" y="26573"/>
                  </a:lnTo>
                  <a:lnTo>
                    <a:pt x="13520" y="26806"/>
                  </a:lnTo>
                  <a:lnTo>
                    <a:pt x="16317" y="26573"/>
                  </a:lnTo>
                  <a:lnTo>
                    <a:pt x="20979" y="24475"/>
                  </a:lnTo>
                  <a:lnTo>
                    <a:pt x="24708" y="20978"/>
                  </a:lnTo>
                  <a:lnTo>
                    <a:pt x="26806" y="16083"/>
                  </a:lnTo>
                  <a:lnTo>
                    <a:pt x="26806" y="13286"/>
                  </a:lnTo>
                  <a:lnTo>
                    <a:pt x="26806" y="10722"/>
                  </a:lnTo>
                  <a:lnTo>
                    <a:pt x="24708" y="5827"/>
                  </a:lnTo>
                  <a:lnTo>
                    <a:pt x="20979" y="2098"/>
                  </a:lnTo>
                  <a:lnTo>
                    <a:pt x="16317" y="233"/>
                  </a:lnTo>
                  <a:lnTo>
                    <a:pt x="13520"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33" name="Google Shape;633;p36"/>
            <p:cNvSpPr/>
            <p:nvPr/>
          </p:nvSpPr>
          <p:spPr>
            <a:xfrm>
              <a:off x="1464500" y="523650"/>
              <a:ext cx="4685175" cy="3607125"/>
            </a:xfrm>
            <a:custGeom>
              <a:rect b="b" l="l" r="r" t="t"/>
              <a:pathLst>
                <a:path extrusionOk="0" h="144285" w="187407">
                  <a:moveTo>
                    <a:pt x="0" y="1"/>
                  </a:moveTo>
                  <a:lnTo>
                    <a:pt x="0" y="18182"/>
                  </a:lnTo>
                  <a:lnTo>
                    <a:pt x="29836" y="18182"/>
                  </a:lnTo>
                  <a:lnTo>
                    <a:pt x="29836" y="144285"/>
                  </a:lnTo>
                  <a:lnTo>
                    <a:pt x="144984" y="144285"/>
                  </a:lnTo>
                  <a:lnTo>
                    <a:pt x="187407" y="44754"/>
                  </a:lnTo>
                  <a:lnTo>
                    <a:pt x="48250" y="44754"/>
                  </a:lnTo>
                  <a:lnTo>
                    <a:pt x="48250" y="18182"/>
                  </a:lnTo>
                  <a:lnTo>
                    <a:pt x="48250" y="1"/>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634" name="Google Shape;634;p36"/>
          <p:cNvGrpSpPr/>
          <p:nvPr/>
        </p:nvGrpSpPr>
        <p:grpSpPr>
          <a:xfrm>
            <a:off x="7163330" y="2609090"/>
            <a:ext cx="198361" cy="292322"/>
            <a:chOff x="2032575" y="238125"/>
            <a:chExt cx="3554850" cy="5238750"/>
          </a:xfrm>
        </p:grpSpPr>
        <p:sp>
          <p:nvSpPr>
            <p:cNvPr id="635" name="Google Shape;635;p36"/>
            <p:cNvSpPr/>
            <p:nvPr/>
          </p:nvSpPr>
          <p:spPr>
            <a:xfrm>
              <a:off x="2032575" y="238125"/>
              <a:ext cx="3554850" cy="3845925"/>
            </a:xfrm>
            <a:custGeom>
              <a:rect b="b" l="l" r="r" t="t"/>
              <a:pathLst>
                <a:path extrusionOk="0" h="153837" w="142194">
                  <a:moveTo>
                    <a:pt x="71513" y="0"/>
                  </a:moveTo>
                  <a:lnTo>
                    <a:pt x="64029" y="832"/>
                  </a:lnTo>
                  <a:lnTo>
                    <a:pt x="56545" y="1663"/>
                  </a:lnTo>
                  <a:lnTo>
                    <a:pt x="49061" y="4158"/>
                  </a:lnTo>
                  <a:lnTo>
                    <a:pt x="42409" y="6652"/>
                  </a:lnTo>
                  <a:lnTo>
                    <a:pt x="35756" y="9979"/>
                  </a:lnTo>
                  <a:lnTo>
                    <a:pt x="29104" y="14136"/>
                  </a:lnTo>
                  <a:lnTo>
                    <a:pt x="23283" y="18294"/>
                  </a:lnTo>
                  <a:lnTo>
                    <a:pt x="18294" y="23283"/>
                  </a:lnTo>
                  <a:lnTo>
                    <a:pt x="14136" y="29104"/>
                  </a:lnTo>
                  <a:lnTo>
                    <a:pt x="9979" y="35757"/>
                  </a:lnTo>
                  <a:lnTo>
                    <a:pt x="6652" y="41577"/>
                  </a:lnTo>
                  <a:lnTo>
                    <a:pt x="4158" y="49061"/>
                  </a:lnTo>
                  <a:lnTo>
                    <a:pt x="1663" y="55714"/>
                  </a:lnTo>
                  <a:lnTo>
                    <a:pt x="832" y="63198"/>
                  </a:lnTo>
                  <a:lnTo>
                    <a:pt x="0" y="71513"/>
                  </a:lnTo>
                  <a:lnTo>
                    <a:pt x="832" y="78165"/>
                  </a:lnTo>
                  <a:lnTo>
                    <a:pt x="1663" y="84818"/>
                  </a:lnTo>
                  <a:lnTo>
                    <a:pt x="2495" y="90639"/>
                  </a:lnTo>
                  <a:lnTo>
                    <a:pt x="4989" y="97291"/>
                  </a:lnTo>
                  <a:lnTo>
                    <a:pt x="7484" y="103112"/>
                  </a:lnTo>
                  <a:lnTo>
                    <a:pt x="10810" y="108101"/>
                  </a:lnTo>
                  <a:lnTo>
                    <a:pt x="14136" y="113922"/>
                  </a:lnTo>
                  <a:lnTo>
                    <a:pt x="18294" y="118080"/>
                  </a:lnTo>
                  <a:lnTo>
                    <a:pt x="22452" y="123901"/>
                  </a:lnTo>
                  <a:lnTo>
                    <a:pt x="26609" y="130553"/>
                  </a:lnTo>
                  <a:lnTo>
                    <a:pt x="29936" y="137205"/>
                  </a:lnTo>
                  <a:lnTo>
                    <a:pt x="32430" y="143858"/>
                  </a:lnTo>
                  <a:lnTo>
                    <a:pt x="36588" y="153836"/>
                  </a:lnTo>
                  <a:lnTo>
                    <a:pt x="64029" y="153836"/>
                  </a:lnTo>
                  <a:lnTo>
                    <a:pt x="44903" y="97291"/>
                  </a:lnTo>
                  <a:lnTo>
                    <a:pt x="97291" y="97291"/>
                  </a:lnTo>
                  <a:lnTo>
                    <a:pt x="78997" y="153836"/>
                  </a:lnTo>
                  <a:lnTo>
                    <a:pt x="106438" y="153836"/>
                  </a:lnTo>
                  <a:lnTo>
                    <a:pt x="109764" y="143858"/>
                  </a:lnTo>
                  <a:lnTo>
                    <a:pt x="112258" y="137205"/>
                  </a:lnTo>
                  <a:lnTo>
                    <a:pt x="115585" y="130553"/>
                  </a:lnTo>
                  <a:lnTo>
                    <a:pt x="119742" y="123901"/>
                  </a:lnTo>
                  <a:lnTo>
                    <a:pt x="124732" y="118080"/>
                  </a:lnTo>
                  <a:lnTo>
                    <a:pt x="128889" y="113090"/>
                  </a:lnTo>
                  <a:lnTo>
                    <a:pt x="133047" y="106438"/>
                  </a:lnTo>
                  <a:lnTo>
                    <a:pt x="136373" y="100617"/>
                  </a:lnTo>
                  <a:lnTo>
                    <a:pt x="138868" y="93133"/>
                  </a:lnTo>
                  <a:lnTo>
                    <a:pt x="140531" y="86481"/>
                  </a:lnTo>
                  <a:lnTo>
                    <a:pt x="142194" y="78997"/>
                  </a:lnTo>
                  <a:lnTo>
                    <a:pt x="142194" y="70682"/>
                  </a:lnTo>
                  <a:lnTo>
                    <a:pt x="142194" y="63198"/>
                  </a:lnTo>
                  <a:lnTo>
                    <a:pt x="140531" y="57377"/>
                  </a:lnTo>
                  <a:lnTo>
                    <a:pt x="139699" y="51556"/>
                  </a:lnTo>
                  <a:lnTo>
                    <a:pt x="137205" y="45735"/>
                  </a:lnTo>
                  <a:lnTo>
                    <a:pt x="134710" y="39914"/>
                  </a:lnTo>
                  <a:lnTo>
                    <a:pt x="128889" y="29936"/>
                  </a:lnTo>
                  <a:lnTo>
                    <a:pt x="121405" y="20789"/>
                  </a:lnTo>
                  <a:lnTo>
                    <a:pt x="112258" y="13305"/>
                  </a:lnTo>
                  <a:lnTo>
                    <a:pt x="102280" y="7484"/>
                  </a:lnTo>
                  <a:lnTo>
                    <a:pt x="97291" y="4989"/>
                  </a:lnTo>
                  <a:lnTo>
                    <a:pt x="91470" y="3326"/>
                  </a:lnTo>
                  <a:lnTo>
                    <a:pt x="85649" y="1663"/>
                  </a:lnTo>
                  <a:lnTo>
                    <a:pt x="78997" y="832"/>
                  </a:lnTo>
                  <a:lnTo>
                    <a:pt x="71513"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36" name="Google Shape;636;p36"/>
            <p:cNvSpPr/>
            <p:nvPr/>
          </p:nvSpPr>
          <p:spPr>
            <a:xfrm>
              <a:off x="2988850" y="4395850"/>
              <a:ext cx="1663100" cy="1081025"/>
            </a:xfrm>
            <a:custGeom>
              <a:rect b="b" l="l" r="r" t="t"/>
              <a:pathLst>
                <a:path extrusionOk="0" h="43241" w="66524">
                  <a:moveTo>
                    <a:pt x="0" y="1"/>
                  </a:moveTo>
                  <a:lnTo>
                    <a:pt x="0" y="9979"/>
                  </a:lnTo>
                  <a:lnTo>
                    <a:pt x="832" y="16631"/>
                  </a:lnTo>
                  <a:lnTo>
                    <a:pt x="2495" y="23284"/>
                  </a:lnTo>
                  <a:lnTo>
                    <a:pt x="5821" y="28273"/>
                  </a:lnTo>
                  <a:lnTo>
                    <a:pt x="9147" y="33262"/>
                  </a:lnTo>
                  <a:lnTo>
                    <a:pt x="14136" y="37420"/>
                  </a:lnTo>
                  <a:lnTo>
                    <a:pt x="19957" y="40746"/>
                  </a:lnTo>
                  <a:lnTo>
                    <a:pt x="26609" y="42409"/>
                  </a:lnTo>
                  <a:lnTo>
                    <a:pt x="33262" y="43241"/>
                  </a:lnTo>
                  <a:lnTo>
                    <a:pt x="39914" y="42409"/>
                  </a:lnTo>
                  <a:lnTo>
                    <a:pt x="45735" y="40746"/>
                  </a:lnTo>
                  <a:lnTo>
                    <a:pt x="51556" y="37420"/>
                  </a:lnTo>
                  <a:lnTo>
                    <a:pt x="56545" y="33262"/>
                  </a:lnTo>
                  <a:lnTo>
                    <a:pt x="60703" y="28273"/>
                  </a:lnTo>
                  <a:lnTo>
                    <a:pt x="64029" y="23284"/>
                  </a:lnTo>
                  <a:lnTo>
                    <a:pt x="65692" y="16631"/>
                  </a:lnTo>
                  <a:lnTo>
                    <a:pt x="66524" y="9979"/>
                  </a:lnTo>
                  <a:lnTo>
                    <a:pt x="66524" y="1"/>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637" name="Google Shape;637;p36"/>
          <p:cNvSpPr/>
          <p:nvPr/>
        </p:nvSpPr>
        <p:spPr>
          <a:xfrm>
            <a:off x="7566824" y="1591331"/>
            <a:ext cx="290375" cy="290375"/>
          </a:xfrm>
          <a:custGeom>
            <a:rect b="b" l="l" r="r" t="t"/>
            <a:pathLst>
              <a:path extrusionOk="0" h="185543" w="185543">
                <a:moveTo>
                  <a:pt x="92772" y="1"/>
                </a:moveTo>
                <a:lnTo>
                  <a:pt x="83215" y="467"/>
                </a:lnTo>
                <a:lnTo>
                  <a:pt x="65034" y="4196"/>
                </a:lnTo>
                <a:lnTo>
                  <a:pt x="48484" y="11189"/>
                </a:lnTo>
                <a:lnTo>
                  <a:pt x="33799" y="21212"/>
                </a:lnTo>
                <a:lnTo>
                  <a:pt x="21212" y="33799"/>
                </a:lnTo>
                <a:lnTo>
                  <a:pt x="11189" y="48484"/>
                </a:lnTo>
                <a:lnTo>
                  <a:pt x="4196" y="65034"/>
                </a:lnTo>
                <a:lnTo>
                  <a:pt x="467" y="83215"/>
                </a:lnTo>
                <a:lnTo>
                  <a:pt x="1" y="92772"/>
                </a:lnTo>
                <a:lnTo>
                  <a:pt x="234" y="98133"/>
                </a:lnTo>
                <a:lnTo>
                  <a:pt x="1399" y="108622"/>
                </a:lnTo>
                <a:lnTo>
                  <a:pt x="3730" y="118645"/>
                </a:lnTo>
                <a:lnTo>
                  <a:pt x="6994" y="128435"/>
                </a:lnTo>
                <a:lnTo>
                  <a:pt x="9324" y="132863"/>
                </a:lnTo>
                <a:lnTo>
                  <a:pt x="1632" y="183911"/>
                </a:lnTo>
                <a:lnTo>
                  <a:pt x="52680" y="176452"/>
                </a:lnTo>
                <a:lnTo>
                  <a:pt x="57108" y="178550"/>
                </a:lnTo>
                <a:lnTo>
                  <a:pt x="66898" y="181813"/>
                </a:lnTo>
                <a:lnTo>
                  <a:pt x="76921" y="184144"/>
                </a:lnTo>
                <a:lnTo>
                  <a:pt x="87410" y="185309"/>
                </a:lnTo>
                <a:lnTo>
                  <a:pt x="92772" y="185542"/>
                </a:lnTo>
                <a:lnTo>
                  <a:pt x="102328" y="185076"/>
                </a:lnTo>
                <a:lnTo>
                  <a:pt x="120510" y="181347"/>
                </a:lnTo>
                <a:lnTo>
                  <a:pt x="137059" y="174354"/>
                </a:lnTo>
                <a:lnTo>
                  <a:pt x="151744" y="164331"/>
                </a:lnTo>
                <a:lnTo>
                  <a:pt x="164331" y="151744"/>
                </a:lnTo>
                <a:lnTo>
                  <a:pt x="174354" y="137059"/>
                </a:lnTo>
                <a:lnTo>
                  <a:pt x="181347" y="120510"/>
                </a:lnTo>
                <a:lnTo>
                  <a:pt x="185076" y="102328"/>
                </a:lnTo>
                <a:lnTo>
                  <a:pt x="185542" y="92772"/>
                </a:lnTo>
                <a:lnTo>
                  <a:pt x="185076" y="83215"/>
                </a:lnTo>
                <a:lnTo>
                  <a:pt x="181347" y="65267"/>
                </a:lnTo>
                <a:lnTo>
                  <a:pt x="174354" y="48484"/>
                </a:lnTo>
                <a:lnTo>
                  <a:pt x="164331" y="33799"/>
                </a:lnTo>
                <a:lnTo>
                  <a:pt x="151744" y="21212"/>
                </a:lnTo>
                <a:lnTo>
                  <a:pt x="137059" y="11189"/>
                </a:lnTo>
                <a:lnTo>
                  <a:pt x="120510" y="4196"/>
                </a:lnTo>
                <a:lnTo>
                  <a:pt x="102328" y="467"/>
                </a:lnTo>
                <a:lnTo>
                  <a:pt x="92772"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38" name="Google Shape;638;p36"/>
          <p:cNvSpPr/>
          <p:nvPr/>
        </p:nvSpPr>
        <p:spPr>
          <a:xfrm>
            <a:off x="7990276" y="1639656"/>
            <a:ext cx="239836" cy="193771"/>
          </a:xfrm>
          <a:custGeom>
            <a:rect b="b" l="l" r="r" t="t"/>
            <a:pathLst>
              <a:path extrusionOk="0" h="151977" w="188107">
                <a:moveTo>
                  <a:pt x="153842" y="0"/>
                </a:moveTo>
                <a:lnTo>
                  <a:pt x="70395" y="83447"/>
                </a:lnTo>
                <a:lnTo>
                  <a:pt x="34265" y="47318"/>
                </a:lnTo>
                <a:lnTo>
                  <a:pt x="1" y="81583"/>
                </a:lnTo>
                <a:lnTo>
                  <a:pt x="36363" y="117712"/>
                </a:lnTo>
                <a:lnTo>
                  <a:pt x="36130" y="117712"/>
                </a:lnTo>
                <a:lnTo>
                  <a:pt x="70395" y="151976"/>
                </a:lnTo>
                <a:lnTo>
                  <a:pt x="70628" y="151976"/>
                </a:lnTo>
                <a:lnTo>
                  <a:pt x="104659" y="117712"/>
                </a:lnTo>
                <a:lnTo>
                  <a:pt x="188106" y="34265"/>
                </a:lnTo>
                <a:lnTo>
                  <a:pt x="153842"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39" name="Google Shape;639;p36"/>
          <p:cNvSpPr/>
          <p:nvPr/>
        </p:nvSpPr>
        <p:spPr>
          <a:xfrm>
            <a:off x="8368227" y="3699712"/>
            <a:ext cx="284550" cy="283416"/>
          </a:xfrm>
          <a:custGeom>
            <a:rect b="b" l="l" r="r" t="t"/>
            <a:pathLst>
              <a:path extrusionOk="0" h="209550" w="210388">
                <a:moveTo>
                  <a:pt x="72923" y="0"/>
                </a:moveTo>
                <a:lnTo>
                  <a:pt x="61189" y="838"/>
                </a:lnTo>
                <a:lnTo>
                  <a:pt x="49454" y="4191"/>
                </a:lnTo>
                <a:lnTo>
                  <a:pt x="38557" y="9220"/>
                </a:lnTo>
                <a:lnTo>
                  <a:pt x="86335" y="56159"/>
                </a:lnTo>
                <a:lnTo>
                  <a:pt x="83820" y="83820"/>
                </a:lnTo>
                <a:lnTo>
                  <a:pt x="56998" y="85496"/>
                </a:lnTo>
                <a:lnTo>
                  <a:pt x="9220" y="38557"/>
                </a:lnTo>
                <a:lnTo>
                  <a:pt x="4191" y="49454"/>
                </a:lnTo>
                <a:lnTo>
                  <a:pt x="1676" y="60350"/>
                </a:lnTo>
                <a:lnTo>
                  <a:pt x="0" y="72085"/>
                </a:lnTo>
                <a:lnTo>
                  <a:pt x="838" y="83820"/>
                </a:lnTo>
                <a:lnTo>
                  <a:pt x="3353" y="95555"/>
                </a:lnTo>
                <a:lnTo>
                  <a:pt x="7544" y="106451"/>
                </a:lnTo>
                <a:lnTo>
                  <a:pt x="14249" y="116510"/>
                </a:lnTo>
                <a:lnTo>
                  <a:pt x="17602" y="121539"/>
                </a:lnTo>
                <a:lnTo>
                  <a:pt x="21793" y="125730"/>
                </a:lnTo>
                <a:lnTo>
                  <a:pt x="31013" y="133274"/>
                </a:lnTo>
                <a:lnTo>
                  <a:pt x="40234" y="139141"/>
                </a:lnTo>
                <a:lnTo>
                  <a:pt x="50292" y="143332"/>
                </a:lnTo>
                <a:lnTo>
                  <a:pt x="61189" y="146685"/>
                </a:lnTo>
                <a:lnTo>
                  <a:pt x="72085" y="147523"/>
                </a:lnTo>
                <a:lnTo>
                  <a:pt x="82982" y="147523"/>
                </a:lnTo>
                <a:lnTo>
                  <a:pt x="93040" y="145009"/>
                </a:lnTo>
                <a:lnTo>
                  <a:pt x="103937" y="141656"/>
                </a:lnTo>
                <a:lnTo>
                  <a:pt x="171831" y="209550"/>
                </a:lnTo>
                <a:lnTo>
                  <a:pt x="210388" y="171831"/>
                </a:lnTo>
                <a:lnTo>
                  <a:pt x="141656" y="103099"/>
                </a:lnTo>
                <a:lnTo>
                  <a:pt x="145847" y="93040"/>
                </a:lnTo>
                <a:lnTo>
                  <a:pt x="147523" y="82144"/>
                </a:lnTo>
                <a:lnTo>
                  <a:pt x="148361" y="71247"/>
                </a:lnTo>
                <a:lnTo>
                  <a:pt x="146685" y="60350"/>
                </a:lnTo>
                <a:lnTo>
                  <a:pt x="144170" y="50292"/>
                </a:lnTo>
                <a:lnTo>
                  <a:pt x="139979" y="40234"/>
                </a:lnTo>
                <a:lnTo>
                  <a:pt x="134112" y="30175"/>
                </a:lnTo>
                <a:lnTo>
                  <a:pt x="126568" y="21793"/>
                </a:lnTo>
                <a:lnTo>
                  <a:pt x="121539" y="17602"/>
                </a:lnTo>
                <a:lnTo>
                  <a:pt x="117348" y="13411"/>
                </a:lnTo>
                <a:lnTo>
                  <a:pt x="106451" y="7544"/>
                </a:lnTo>
                <a:lnTo>
                  <a:pt x="95555" y="3353"/>
                </a:lnTo>
                <a:lnTo>
                  <a:pt x="84658" y="838"/>
                </a:lnTo>
                <a:lnTo>
                  <a:pt x="72923"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640" name="Google Shape;640;p36"/>
          <p:cNvGrpSpPr/>
          <p:nvPr/>
        </p:nvGrpSpPr>
        <p:grpSpPr>
          <a:xfrm>
            <a:off x="471098" y="1590269"/>
            <a:ext cx="285255" cy="292597"/>
            <a:chOff x="1551900" y="541125"/>
            <a:chExt cx="4527850" cy="4644400"/>
          </a:xfrm>
        </p:grpSpPr>
        <p:sp>
          <p:nvSpPr>
            <p:cNvPr id="641" name="Google Shape;641;p36"/>
            <p:cNvSpPr/>
            <p:nvPr/>
          </p:nvSpPr>
          <p:spPr>
            <a:xfrm>
              <a:off x="3329225" y="4591100"/>
              <a:ext cx="996500" cy="594425"/>
            </a:xfrm>
            <a:custGeom>
              <a:rect b="b" l="l" r="r" t="t"/>
              <a:pathLst>
                <a:path extrusionOk="0" h="23777" w="39860">
                  <a:moveTo>
                    <a:pt x="1" y="1"/>
                  </a:moveTo>
                  <a:lnTo>
                    <a:pt x="1" y="3730"/>
                  </a:lnTo>
                  <a:lnTo>
                    <a:pt x="234" y="7693"/>
                  </a:lnTo>
                  <a:lnTo>
                    <a:pt x="3264" y="14919"/>
                  </a:lnTo>
                  <a:lnTo>
                    <a:pt x="8858" y="20280"/>
                  </a:lnTo>
                  <a:lnTo>
                    <a:pt x="15851" y="23310"/>
                  </a:lnTo>
                  <a:lnTo>
                    <a:pt x="20047" y="23776"/>
                  </a:lnTo>
                  <a:lnTo>
                    <a:pt x="24009" y="23310"/>
                  </a:lnTo>
                  <a:lnTo>
                    <a:pt x="31235" y="20280"/>
                  </a:lnTo>
                  <a:lnTo>
                    <a:pt x="36596" y="14919"/>
                  </a:lnTo>
                  <a:lnTo>
                    <a:pt x="39627" y="7693"/>
                  </a:lnTo>
                  <a:lnTo>
                    <a:pt x="39860" y="3730"/>
                  </a:lnTo>
                  <a:lnTo>
                    <a:pt x="39860" y="1"/>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42" name="Google Shape;642;p36"/>
            <p:cNvSpPr/>
            <p:nvPr/>
          </p:nvSpPr>
          <p:spPr>
            <a:xfrm>
              <a:off x="2198725" y="861625"/>
              <a:ext cx="3263325" cy="3618800"/>
            </a:xfrm>
            <a:custGeom>
              <a:rect b="b" l="l" r="r" t="t"/>
              <a:pathLst>
                <a:path extrusionOk="0" h="144752" w="130533">
                  <a:moveTo>
                    <a:pt x="65267" y="1"/>
                  </a:moveTo>
                  <a:lnTo>
                    <a:pt x="61071" y="234"/>
                  </a:lnTo>
                  <a:lnTo>
                    <a:pt x="53612" y="2798"/>
                  </a:lnTo>
                  <a:lnTo>
                    <a:pt x="47552" y="7460"/>
                  </a:lnTo>
                  <a:lnTo>
                    <a:pt x="43123" y="13753"/>
                  </a:lnTo>
                  <a:lnTo>
                    <a:pt x="41958" y="17483"/>
                  </a:lnTo>
                  <a:lnTo>
                    <a:pt x="37296" y="19348"/>
                  </a:lnTo>
                  <a:lnTo>
                    <a:pt x="28904" y="24009"/>
                  </a:lnTo>
                  <a:lnTo>
                    <a:pt x="21212" y="30070"/>
                  </a:lnTo>
                  <a:lnTo>
                    <a:pt x="14686" y="37063"/>
                  </a:lnTo>
                  <a:lnTo>
                    <a:pt x="9092" y="44988"/>
                  </a:lnTo>
                  <a:lnTo>
                    <a:pt x="4663" y="53612"/>
                  </a:lnTo>
                  <a:lnTo>
                    <a:pt x="1633" y="63169"/>
                  </a:lnTo>
                  <a:lnTo>
                    <a:pt x="1" y="73192"/>
                  </a:lnTo>
                  <a:lnTo>
                    <a:pt x="1" y="78320"/>
                  </a:lnTo>
                  <a:lnTo>
                    <a:pt x="1" y="144751"/>
                  </a:lnTo>
                  <a:lnTo>
                    <a:pt x="130533" y="144751"/>
                  </a:lnTo>
                  <a:lnTo>
                    <a:pt x="130533" y="78320"/>
                  </a:lnTo>
                  <a:lnTo>
                    <a:pt x="130300" y="73192"/>
                  </a:lnTo>
                  <a:lnTo>
                    <a:pt x="128668" y="63169"/>
                  </a:lnTo>
                  <a:lnTo>
                    <a:pt x="125638" y="53612"/>
                  </a:lnTo>
                  <a:lnTo>
                    <a:pt x="121442" y="44988"/>
                  </a:lnTo>
                  <a:lnTo>
                    <a:pt x="115848" y="37063"/>
                  </a:lnTo>
                  <a:lnTo>
                    <a:pt x="109088" y="30070"/>
                  </a:lnTo>
                  <a:lnTo>
                    <a:pt x="101629" y="24009"/>
                  </a:lnTo>
                  <a:lnTo>
                    <a:pt x="93005" y="19348"/>
                  </a:lnTo>
                  <a:lnTo>
                    <a:pt x="88576" y="17483"/>
                  </a:lnTo>
                  <a:lnTo>
                    <a:pt x="87178" y="13753"/>
                  </a:lnTo>
                  <a:lnTo>
                    <a:pt x="82749" y="7460"/>
                  </a:lnTo>
                  <a:lnTo>
                    <a:pt x="76688" y="2798"/>
                  </a:lnTo>
                  <a:lnTo>
                    <a:pt x="69229" y="234"/>
                  </a:lnTo>
                  <a:lnTo>
                    <a:pt x="65267"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43" name="Google Shape;643;p36"/>
            <p:cNvSpPr/>
            <p:nvPr/>
          </p:nvSpPr>
          <p:spPr>
            <a:xfrm>
              <a:off x="4815200" y="552775"/>
              <a:ext cx="1264550" cy="1311175"/>
            </a:xfrm>
            <a:custGeom>
              <a:rect b="b" l="l" r="r" t="t"/>
              <a:pathLst>
                <a:path extrusionOk="0" h="52447" w="50582">
                  <a:moveTo>
                    <a:pt x="0" y="1"/>
                  </a:moveTo>
                  <a:lnTo>
                    <a:pt x="0" y="10956"/>
                  </a:lnTo>
                  <a:lnTo>
                    <a:pt x="6294" y="14453"/>
                  </a:lnTo>
                  <a:lnTo>
                    <a:pt x="18182" y="23310"/>
                  </a:lnTo>
                  <a:lnTo>
                    <a:pt x="28205" y="33799"/>
                  </a:lnTo>
                  <a:lnTo>
                    <a:pt x="36363" y="45687"/>
                  </a:lnTo>
                  <a:lnTo>
                    <a:pt x="39626" y="52447"/>
                  </a:lnTo>
                  <a:lnTo>
                    <a:pt x="50581" y="52447"/>
                  </a:lnTo>
                  <a:lnTo>
                    <a:pt x="46619" y="43822"/>
                  </a:lnTo>
                  <a:lnTo>
                    <a:pt x="36363" y="28205"/>
                  </a:lnTo>
                  <a:lnTo>
                    <a:pt x="23543" y="14919"/>
                  </a:lnTo>
                  <a:lnTo>
                    <a:pt x="8392" y="4197"/>
                  </a:lnTo>
                  <a:lnTo>
                    <a:pt x="0" y="1"/>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44" name="Google Shape;644;p36"/>
            <p:cNvSpPr/>
            <p:nvPr/>
          </p:nvSpPr>
          <p:spPr>
            <a:xfrm>
              <a:off x="1551900" y="541125"/>
              <a:ext cx="1293700" cy="1322825"/>
            </a:xfrm>
            <a:custGeom>
              <a:rect b="b" l="l" r="r" t="t"/>
              <a:pathLst>
                <a:path extrusionOk="0" h="52913" w="51748">
                  <a:moveTo>
                    <a:pt x="51747" y="1"/>
                  </a:moveTo>
                  <a:lnTo>
                    <a:pt x="43123" y="3963"/>
                  </a:lnTo>
                  <a:lnTo>
                    <a:pt x="27506" y="14686"/>
                  </a:lnTo>
                  <a:lnTo>
                    <a:pt x="14219" y="28205"/>
                  </a:lnTo>
                  <a:lnTo>
                    <a:pt x="3730" y="44055"/>
                  </a:lnTo>
                  <a:lnTo>
                    <a:pt x="1" y="52913"/>
                  </a:lnTo>
                  <a:lnTo>
                    <a:pt x="10723" y="52913"/>
                  </a:lnTo>
                  <a:lnTo>
                    <a:pt x="13986" y="46153"/>
                  </a:lnTo>
                  <a:lnTo>
                    <a:pt x="22611" y="33799"/>
                  </a:lnTo>
                  <a:lnTo>
                    <a:pt x="32867" y="23077"/>
                  </a:lnTo>
                  <a:lnTo>
                    <a:pt x="44988" y="14219"/>
                  </a:lnTo>
                  <a:lnTo>
                    <a:pt x="51747" y="10723"/>
                  </a:lnTo>
                  <a:lnTo>
                    <a:pt x="51747" y="1"/>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645" name="Google Shape;645;p36"/>
          <p:cNvGrpSpPr/>
          <p:nvPr/>
        </p:nvGrpSpPr>
        <p:grpSpPr>
          <a:xfrm>
            <a:off x="902944" y="1585172"/>
            <a:ext cx="245071" cy="298016"/>
            <a:chOff x="1924850" y="564450"/>
            <a:chExt cx="3776125" cy="4591925"/>
          </a:xfrm>
        </p:grpSpPr>
        <p:sp>
          <p:nvSpPr>
            <p:cNvPr id="646" name="Google Shape;646;p36"/>
            <p:cNvSpPr/>
            <p:nvPr/>
          </p:nvSpPr>
          <p:spPr>
            <a:xfrm>
              <a:off x="1924850" y="564450"/>
              <a:ext cx="3776125" cy="4591925"/>
            </a:xfrm>
            <a:custGeom>
              <a:rect b="b" l="l" r="r" t="t"/>
              <a:pathLst>
                <a:path extrusionOk="0" h="183677" w="151045">
                  <a:moveTo>
                    <a:pt x="75523" y="0"/>
                  </a:moveTo>
                  <a:lnTo>
                    <a:pt x="67831" y="233"/>
                  </a:lnTo>
                  <a:lnTo>
                    <a:pt x="52913" y="3263"/>
                  </a:lnTo>
                  <a:lnTo>
                    <a:pt x="39393" y="8858"/>
                  </a:lnTo>
                  <a:lnTo>
                    <a:pt x="27272" y="17016"/>
                  </a:lnTo>
                  <a:lnTo>
                    <a:pt x="17016" y="27272"/>
                  </a:lnTo>
                  <a:lnTo>
                    <a:pt x="8858" y="39393"/>
                  </a:lnTo>
                  <a:lnTo>
                    <a:pt x="3264" y="52912"/>
                  </a:lnTo>
                  <a:lnTo>
                    <a:pt x="234" y="67830"/>
                  </a:lnTo>
                  <a:lnTo>
                    <a:pt x="1" y="75522"/>
                  </a:lnTo>
                  <a:lnTo>
                    <a:pt x="234" y="83447"/>
                  </a:lnTo>
                  <a:lnTo>
                    <a:pt x="3264" y="100929"/>
                  </a:lnTo>
                  <a:lnTo>
                    <a:pt x="8858" y="119110"/>
                  </a:lnTo>
                  <a:lnTo>
                    <a:pt x="17016" y="136825"/>
                  </a:lnTo>
                  <a:lnTo>
                    <a:pt x="27272" y="153142"/>
                  </a:lnTo>
                  <a:lnTo>
                    <a:pt x="39393" y="167127"/>
                  </a:lnTo>
                  <a:lnTo>
                    <a:pt x="49416" y="175053"/>
                  </a:lnTo>
                  <a:lnTo>
                    <a:pt x="56642" y="179248"/>
                  </a:lnTo>
                  <a:lnTo>
                    <a:pt x="64101" y="182045"/>
                  </a:lnTo>
                  <a:lnTo>
                    <a:pt x="71560" y="183444"/>
                  </a:lnTo>
                  <a:lnTo>
                    <a:pt x="75523" y="183677"/>
                  </a:lnTo>
                  <a:lnTo>
                    <a:pt x="79485" y="183444"/>
                  </a:lnTo>
                  <a:lnTo>
                    <a:pt x="86944" y="182045"/>
                  </a:lnTo>
                  <a:lnTo>
                    <a:pt x="94403" y="179248"/>
                  </a:lnTo>
                  <a:lnTo>
                    <a:pt x="101629" y="175053"/>
                  </a:lnTo>
                  <a:lnTo>
                    <a:pt x="111652" y="167127"/>
                  </a:lnTo>
                  <a:lnTo>
                    <a:pt x="123773" y="153142"/>
                  </a:lnTo>
                  <a:lnTo>
                    <a:pt x="134029" y="136825"/>
                  </a:lnTo>
                  <a:lnTo>
                    <a:pt x="142187" y="119110"/>
                  </a:lnTo>
                  <a:lnTo>
                    <a:pt x="147781" y="100929"/>
                  </a:lnTo>
                  <a:lnTo>
                    <a:pt x="150811" y="83447"/>
                  </a:lnTo>
                  <a:lnTo>
                    <a:pt x="151044" y="75522"/>
                  </a:lnTo>
                  <a:lnTo>
                    <a:pt x="150811" y="67830"/>
                  </a:lnTo>
                  <a:lnTo>
                    <a:pt x="147781" y="52912"/>
                  </a:lnTo>
                  <a:lnTo>
                    <a:pt x="142187" y="39393"/>
                  </a:lnTo>
                  <a:lnTo>
                    <a:pt x="134029" y="27272"/>
                  </a:lnTo>
                  <a:lnTo>
                    <a:pt x="123773" y="17016"/>
                  </a:lnTo>
                  <a:lnTo>
                    <a:pt x="111652" y="8858"/>
                  </a:lnTo>
                  <a:lnTo>
                    <a:pt x="98133" y="3263"/>
                  </a:lnTo>
                  <a:lnTo>
                    <a:pt x="83215" y="233"/>
                  </a:lnTo>
                  <a:lnTo>
                    <a:pt x="75523"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47" name="Google Shape;647;p36"/>
            <p:cNvSpPr/>
            <p:nvPr/>
          </p:nvSpPr>
          <p:spPr>
            <a:xfrm>
              <a:off x="4028500" y="2120325"/>
              <a:ext cx="903275" cy="984850"/>
            </a:xfrm>
            <a:custGeom>
              <a:rect b="b" l="l" r="r" t="t"/>
              <a:pathLst>
                <a:path extrusionOk="0" h="39394" w="36131">
                  <a:moveTo>
                    <a:pt x="18648" y="1"/>
                  </a:moveTo>
                  <a:lnTo>
                    <a:pt x="12122" y="1399"/>
                  </a:lnTo>
                  <a:lnTo>
                    <a:pt x="6528" y="5129"/>
                  </a:lnTo>
                  <a:lnTo>
                    <a:pt x="4430" y="7926"/>
                  </a:lnTo>
                  <a:lnTo>
                    <a:pt x="2565" y="11189"/>
                  </a:lnTo>
                  <a:lnTo>
                    <a:pt x="234" y="19347"/>
                  </a:lnTo>
                  <a:lnTo>
                    <a:pt x="1" y="28205"/>
                  </a:lnTo>
                  <a:lnTo>
                    <a:pt x="1866" y="33799"/>
                  </a:lnTo>
                  <a:lnTo>
                    <a:pt x="3964" y="36829"/>
                  </a:lnTo>
                  <a:lnTo>
                    <a:pt x="5362" y="37762"/>
                  </a:lnTo>
                  <a:lnTo>
                    <a:pt x="6994" y="38694"/>
                  </a:lnTo>
                  <a:lnTo>
                    <a:pt x="10490" y="39393"/>
                  </a:lnTo>
                  <a:lnTo>
                    <a:pt x="16317" y="38927"/>
                  </a:lnTo>
                  <a:lnTo>
                    <a:pt x="24243" y="35198"/>
                  </a:lnTo>
                  <a:lnTo>
                    <a:pt x="31002" y="29604"/>
                  </a:lnTo>
                  <a:lnTo>
                    <a:pt x="33333" y="26806"/>
                  </a:lnTo>
                  <a:lnTo>
                    <a:pt x="33100" y="26806"/>
                  </a:lnTo>
                  <a:lnTo>
                    <a:pt x="34965" y="23543"/>
                  </a:lnTo>
                  <a:lnTo>
                    <a:pt x="36130" y="17017"/>
                  </a:lnTo>
                  <a:lnTo>
                    <a:pt x="34732" y="10490"/>
                  </a:lnTo>
                  <a:lnTo>
                    <a:pt x="31002" y="5129"/>
                  </a:lnTo>
                  <a:lnTo>
                    <a:pt x="28205" y="3031"/>
                  </a:lnTo>
                  <a:lnTo>
                    <a:pt x="25175" y="1166"/>
                  </a:lnTo>
                  <a:lnTo>
                    <a:pt x="18648" y="1"/>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48" name="Google Shape;648;p36"/>
            <p:cNvSpPr/>
            <p:nvPr/>
          </p:nvSpPr>
          <p:spPr>
            <a:xfrm>
              <a:off x="2694050" y="2120325"/>
              <a:ext cx="903275" cy="984850"/>
            </a:xfrm>
            <a:custGeom>
              <a:rect b="b" l="l" r="r" t="t"/>
              <a:pathLst>
                <a:path extrusionOk="0" h="39394" w="36131">
                  <a:moveTo>
                    <a:pt x="17483" y="1"/>
                  </a:moveTo>
                  <a:lnTo>
                    <a:pt x="10956" y="1166"/>
                  </a:lnTo>
                  <a:lnTo>
                    <a:pt x="7926" y="3031"/>
                  </a:lnTo>
                  <a:lnTo>
                    <a:pt x="5129" y="5129"/>
                  </a:lnTo>
                  <a:lnTo>
                    <a:pt x="1399" y="10490"/>
                  </a:lnTo>
                  <a:lnTo>
                    <a:pt x="1" y="17017"/>
                  </a:lnTo>
                  <a:lnTo>
                    <a:pt x="1166" y="23543"/>
                  </a:lnTo>
                  <a:lnTo>
                    <a:pt x="3031" y="26806"/>
                  </a:lnTo>
                  <a:lnTo>
                    <a:pt x="5129" y="29604"/>
                  </a:lnTo>
                  <a:lnTo>
                    <a:pt x="11889" y="35198"/>
                  </a:lnTo>
                  <a:lnTo>
                    <a:pt x="19814" y="38927"/>
                  </a:lnTo>
                  <a:lnTo>
                    <a:pt x="25641" y="39393"/>
                  </a:lnTo>
                  <a:lnTo>
                    <a:pt x="29137" y="38694"/>
                  </a:lnTo>
                  <a:lnTo>
                    <a:pt x="30769" y="37762"/>
                  </a:lnTo>
                  <a:lnTo>
                    <a:pt x="32168" y="36829"/>
                  </a:lnTo>
                  <a:lnTo>
                    <a:pt x="34265" y="33799"/>
                  </a:lnTo>
                  <a:lnTo>
                    <a:pt x="36130" y="28205"/>
                  </a:lnTo>
                  <a:lnTo>
                    <a:pt x="35897" y="19347"/>
                  </a:lnTo>
                  <a:lnTo>
                    <a:pt x="33566" y="11189"/>
                  </a:lnTo>
                  <a:lnTo>
                    <a:pt x="31701" y="7926"/>
                  </a:lnTo>
                  <a:lnTo>
                    <a:pt x="29604" y="5129"/>
                  </a:lnTo>
                  <a:lnTo>
                    <a:pt x="24009" y="1399"/>
                  </a:lnTo>
                  <a:lnTo>
                    <a:pt x="17483" y="1"/>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649" name="Google Shape;649;p36"/>
          <p:cNvGrpSpPr/>
          <p:nvPr/>
        </p:nvGrpSpPr>
        <p:grpSpPr>
          <a:xfrm>
            <a:off x="1708624" y="1587901"/>
            <a:ext cx="350589" cy="292846"/>
            <a:chOff x="674125" y="238125"/>
            <a:chExt cx="6271725" cy="5238750"/>
          </a:xfrm>
        </p:grpSpPr>
        <p:sp>
          <p:nvSpPr>
            <p:cNvPr id="650" name="Google Shape;650;p36"/>
            <p:cNvSpPr/>
            <p:nvPr/>
          </p:nvSpPr>
          <p:spPr>
            <a:xfrm>
              <a:off x="674125" y="336500"/>
              <a:ext cx="1770850" cy="3172775"/>
            </a:xfrm>
            <a:custGeom>
              <a:rect b="b" l="l" r="r" t="t"/>
              <a:pathLst>
                <a:path extrusionOk="0" h="126911" w="70834">
                  <a:moveTo>
                    <a:pt x="35417" y="0"/>
                  </a:moveTo>
                  <a:lnTo>
                    <a:pt x="0" y="91494"/>
                  </a:lnTo>
                  <a:lnTo>
                    <a:pt x="0" y="92478"/>
                  </a:lnTo>
                  <a:lnTo>
                    <a:pt x="0" y="95429"/>
                  </a:lnTo>
                  <a:lnTo>
                    <a:pt x="984" y="102316"/>
                  </a:lnTo>
                  <a:lnTo>
                    <a:pt x="3935" y="108219"/>
                  </a:lnTo>
                  <a:lnTo>
                    <a:pt x="6887" y="114121"/>
                  </a:lnTo>
                  <a:lnTo>
                    <a:pt x="10822" y="118057"/>
                  </a:lnTo>
                  <a:lnTo>
                    <a:pt x="16725" y="121992"/>
                  </a:lnTo>
                  <a:lnTo>
                    <a:pt x="22627" y="124943"/>
                  </a:lnTo>
                  <a:lnTo>
                    <a:pt x="28530" y="126911"/>
                  </a:lnTo>
                  <a:lnTo>
                    <a:pt x="39352" y="126911"/>
                  </a:lnTo>
                  <a:lnTo>
                    <a:pt x="45255" y="125927"/>
                  </a:lnTo>
                  <a:lnTo>
                    <a:pt x="52141" y="123959"/>
                  </a:lnTo>
                  <a:lnTo>
                    <a:pt x="57060" y="120024"/>
                  </a:lnTo>
                  <a:lnTo>
                    <a:pt x="61979" y="116089"/>
                  </a:lnTo>
                  <a:lnTo>
                    <a:pt x="65915" y="111170"/>
                  </a:lnTo>
                  <a:lnTo>
                    <a:pt x="68866" y="105267"/>
                  </a:lnTo>
                  <a:lnTo>
                    <a:pt x="69850" y="99364"/>
                  </a:lnTo>
                  <a:lnTo>
                    <a:pt x="70834" y="92478"/>
                  </a:lnTo>
                  <a:lnTo>
                    <a:pt x="70834" y="91494"/>
                  </a:lnTo>
                  <a:lnTo>
                    <a:pt x="35417"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51" name="Google Shape;651;p36"/>
            <p:cNvSpPr/>
            <p:nvPr/>
          </p:nvSpPr>
          <p:spPr>
            <a:xfrm>
              <a:off x="5199600" y="336500"/>
              <a:ext cx="1746250" cy="3172775"/>
            </a:xfrm>
            <a:custGeom>
              <a:rect b="b" l="l" r="r" t="t"/>
              <a:pathLst>
                <a:path extrusionOk="0" h="126911" w="69850">
                  <a:moveTo>
                    <a:pt x="34433" y="0"/>
                  </a:moveTo>
                  <a:lnTo>
                    <a:pt x="0" y="91494"/>
                  </a:lnTo>
                  <a:lnTo>
                    <a:pt x="0" y="92478"/>
                  </a:lnTo>
                  <a:lnTo>
                    <a:pt x="0" y="95429"/>
                  </a:lnTo>
                  <a:lnTo>
                    <a:pt x="984" y="102316"/>
                  </a:lnTo>
                  <a:lnTo>
                    <a:pt x="2952" y="108219"/>
                  </a:lnTo>
                  <a:lnTo>
                    <a:pt x="5903" y="114121"/>
                  </a:lnTo>
                  <a:lnTo>
                    <a:pt x="10822" y="118057"/>
                  </a:lnTo>
                  <a:lnTo>
                    <a:pt x="15741" y="121992"/>
                  </a:lnTo>
                  <a:lnTo>
                    <a:pt x="21644" y="124943"/>
                  </a:lnTo>
                  <a:lnTo>
                    <a:pt x="27547" y="126911"/>
                  </a:lnTo>
                  <a:lnTo>
                    <a:pt x="38368" y="126911"/>
                  </a:lnTo>
                  <a:lnTo>
                    <a:pt x="45255" y="125927"/>
                  </a:lnTo>
                  <a:lnTo>
                    <a:pt x="51158" y="123959"/>
                  </a:lnTo>
                  <a:lnTo>
                    <a:pt x="56077" y="120024"/>
                  </a:lnTo>
                  <a:lnTo>
                    <a:pt x="60996" y="116089"/>
                  </a:lnTo>
                  <a:lnTo>
                    <a:pt x="64931" y="111170"/>
                  </a:lnTo>
                  <a:lnTo>
                    <a:pt x="67882" y="105267"/>
                  </a:lnTo>
                  <a:lnTo>
                    <a:pt x="69850" y="99364"/>
                  </a:lnTo>
                  <a:lnTo>
                    <a:pt x="69850" y="92478"/>
                  </a:lnTo>
                  <a:lnTo>
                    <a:pt x="69850" y="91494"/>
                  </a:lnTo>
                  <a:lnTo>
                    <a:pt x="34433"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52" name="Google Shape;652;p36"/>
            <p:cNvSpPr/>
            <p:nvPr/>
          </p:nvSpPr>
          <p:spPr>
            <a:xfrm>
              <a:off x="1190600" y="238125"/>
              <a:ext cx="5287950" cy="5238750"/>
            </a:xfrm>
            <a:custGeom>
              <a:rect b="b" l="l" r="r" t="t"/>
              <a:pathLst>
                <a:path extrusionOk="0" h="209550" w="211518">
                  <a:moveTo>
                    <a:pt x="1" y="0"/>
                  </a:moveTo>
                  <a:lnTo>
                    <a:pt x="1" y="15741"/>
                  </a:lnTo>
                  <a:lnTo>
                    <a:pt x="97397" y="15741"/>
                  </a:lnTo>
                  <a:lnTo>
                    <a:pt x="97397" y="193809"/>
                  </a:lnTo>
                  <a:lnTo>
                    <a:pt x="69851" y="193809"/>
                  </a:lnTo>
                  <a:lnTo>
                    <a:pt x="69851" y="209550"/>
                  </a:lnTo>
                  <a:lnTo>
                    <a:pt x="140684" y="209550"/>
                  </a:lnTo>
                  <a:lnTo>
                    <a:pt x="140684" y="193809"/>
                  </a:lnTo>
                  <a:lnTo>
                    <a:pt x="113138" y="193809"/>
                  </a:lnTo>
                  <a:lnTo>
                    <a:pt x="113138" y="15741"/>
                  </a:lnTo>
                  <a:lnTo>
                    <a:pt x="211518" y="15741"/>
                  </a:lnTo>
                  <a:lnTo>
                    <a:pt x="211518"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653" name="Google Shape;653;p36"/>
          <p:cNvGrpSpPr/>
          <p:nvPr/>
        </p:nvGrpSpPr>
        <p:grpSpPr>
          <a:xfrm>
            <a:off x="2186364" y="1593428"/>
            <a:ext cx="285448" cy="286560"/>
            <a:chOff x="1200775" y="238125"/>
            <a:chExt cx="5218425" cy="5238750"/>
          </a:xfrm>
        </p:grpSpPr>
        <p:sp>
          <p:nvSpPr>
            <p:cNvPr id="654" name="Google Shape;654;p36"/>
            <p:cNvSpPr/>
            <p:nvPr/>
          </p:nvSpPr>
          <p:spPr>
            <a:xfrm>
              <a:off x="1200775" y="238125"/>
              <a:ext cx="5218425" cy="5238750"/>
            </a:xfrm>
            <a:custGeom>
              <a:rect b="b" l="l" r="r" t="t"/>
              <a:pathLst>
                <a:path extrusionOk="0" h="209550" w="208737">
                  <a:moveTo>
                    <a:pt x="189244" y="73099"/>
                  </a:moveTo>
                  <a:lnTo>
                    <a:pt x="189244" y="137263"/>
                  </a:lnTo>
                  <a:lnTo>
                    <a:pt x="156756" y="137263"/>
                  </a:lnTo>
                  <a:lnTo>
                    <a:pt x="156756" y="73099"/>
                  </a:lnTo>
                  <a:close/>
                  <a:moveTo>
                    <a:pt x="0" y="0"/>
                  </a:moveTo>
                  <a:lnTo>
                    <a:pt x="0" y="209550"/>
                  </a:lnTo>
                  <a:lnTo>
                    <a:pt x="156756" y="209550"/>
                  </a:lnTo>
                  <a:lnTo>
                    <a:pt x="156756" y="156756"/>
                  </a:lnTo>
                  <a:lnTo>
                    <a:pt x="208737" y="156756"/>
                  </a:lnTo>
                  <a:lnTo>
                    <a:pt x="208737" y="53606"/>
                  </a:lnTo>
                  <a:lnTo>
                    <a:pt x="156756" y="53606"/>
                  </a:lnTo>
                  <a:lnTo>
                    <a:pt x="156756"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55" name="Google Shape;655;p36"/>
            <p:cNvSpPr/>
            <p:nvPr/>
          </p:nvSpPr>
          <p:spPr>
            <a:xfrm>
              <a:off x="3617075" y="1578250"/>
              <a:ext cx="406125" cy="2578800"/>
            </a:xfrm>
            <a:custGeom>
              <a:rect b="b" l="l" r="r" t="t"/>
              <a:pathLst>
                <a:path extrusionOk="0" h="103152" w="16245">
                  <a:moveTo>
                    <a:pt x="1" y="1"/>
                  </a:moveTo>
                  <a:lnTo>
                    <a:pt x="1" y="103151"/>
                  </a:lnTo>
                  <a:lnTo>
                    <a:pt x="16245" y="103151"/>
                  </a:lnTo>
                  <a:lnTo>
                    <a:pt x="16245"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56" name="Google Shape;656;p36"/>
            <p:cNvSpPr/>
            <p:nvPr/>
          </p:nvSpPr>
          <p:spPr>
            <a:xfrm>
              <a:off x="2337850" y="1578250"/>
              <a:ext cx="406125" cy="2578800"/>
            </a:xfrm>
            <a:custGeom>
              <a:rect b="b" l="l" r="r" t="t"/>
              <a:pathLst>
                <a:path extrusionOk="0" h="103152" w="16245">
                  <a:moveTo>
                    <a:pt x="1" y="1"/>
                  </a:moveTo>
                  <a:lnTo>
                    <a:pt x="1" y="103151"/>
                  </a:lnTo>
                  <a:lnTo>
                    <a:pt x="16245" y="103151"/>
                  </a:lnTo>
                  <a:lnTo>
                    <a:pt x="16245"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657" name="Google Shape;657;p36"/>
          <p:cNvGrpSpPr/>
          <p:nvPr/>
        </p:nvGrpSpPr>
        <p:grpSpPr>
          <a:xfrm>
            <a:off x="2577497" y="1625686"/>
            <a:ext cx="350758" cy="219735"/>
            <a:chOff x="238125" y="619875"/>
            <a:chExt cx="7143750" cy="4475250"/>
          </a:xfrm>
        </p:grpSpPr>
        <p:sp>
          <p:nvSpPr>
            <p:cNvPr id="658" name="Google Shape;658;p36"/>
            <p:cNvSpPr/>
            <p:nvPr/>
          </p:nvSpPr>
          <p:spPr>
            <a:xfrm>
              <a:off x="238125" y="619875"/>
              <a:ext cx="7143750" cy="4475250"/>
            </a:xfrm>
            <a:custGeom>
              <a:rect b="b" l="l" r="r" t="t"/>
              <a:pathLst>
                <a:path extrusionOk="0" h="179010" w="285750">
                  <a:moveTo>
                    <a:pt x="0" y="0"/>
                  </a:moveTo>
                  <a:lnTo>
                    <a:pt x="0" y="179010"/>
                  </a:lnTo>
                  <a:lnTo>
                    <a:pt x="285750" y="179010"/>
                  </a:lnTo>
                  <a:lnTo>
                    <a:pt x="285750"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59" name="Google Shape;659;p36"/>
            <p:cNvSpPr/>
            <p:nvPr/>
          </p:nvSpPr>
          <p:spPr>
            <a:xfrm>
              <a:off x="682850" y="1064600"/>
              <a:ext cx="694950" cy="472575"/>
            </a:xfrm>
            <a:custGeom>
              <a:rect b="b" l="l" r="r" t="t"/>
              <a:pathLst>
                <a:path extrusionOk="0" h="18903" w="27798">
                  <a:moveTo>
                    <a:pt x="1" y="1"/>
                  </a:moveTo>
                  <a:lnTo>
                    <a:pt x="1" y="18902"/>
                  </a:lnTo>
                  <a:lnTo>
                    <a:pt x="27798" y="18902"/>
                  </a:lnTo>
                  <a:lnTo>
                    <a:pt x="27798"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60" name="Google Shape;660;p36"/>
            <p:cNvSpPr/>
            <p:nvPr/>
          </p:nvSpPr>
          <p:spPr>
            <a:xfrm>
              <a:off x="6242200" y="4177825"/>
              <a:ext cx="694950" cy="472575"/>
            </a:xfrm>
            <a:custGeom>
              <a:rect b="b" l="l" r="r" t="t"/>
              <a:pathLst>
                <a:path extrusionOk="0" h="18903" w="27798">
                  <a:moveTo>
                    <a:pt x="0" y="1"/>
                  </a:moveTo>
                  <a:lnTo>
                    <a:pt x="0" y="18902"/>
                  </a:lnTo>
                  <a:lnTo>
                    <a:pt x="27797" y="18902"/>
                  </a:lnTo>
                  <a:lnTo>
                    <a:pt x="27797"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61" name="Google Shape;661;p36"/>
            <p:cNvSpPr/>
            <p:nvPr/>
          </p:nvSpPr>
          <p:spPr>
            <a:xfrm>
              <a:off x="2767600" y="1815125"/>
              <a:ext cx="2084800" cy="2084750"/>
            </a:xfrm>
            <a:custGeom>
              <a:rect b="b" l="l" r="r" t="t"/>
              <a:pathLst>
                <a:path extrusionOk="0" h="83390" w="83392">
                  <a:moveTo>
                    <a:pt x="42252" y="0"/>
                  </a:moveTo>
                  <a:lnTo>
                    <a:pt x="33357" y="1112"/>
                  </a:lnTo>
                  <a:lnTo>
                    <a:pt x="25574" y="3336"/>
                  </a:lnTo>
                  <a:lnTo>
                    <a:pt x="18903" y="6671"/>
                  </a:lnTo>
                  <a:lnTo>
                    <a:pt x="12232" y="12231"/>
                  </a:lnTo>
                  <a:lnTo>
                    <a:pt x="7784" y="17790"/>
                  </a:lnTo>
                  <a:lnTo>
                    <a:pt x="3337" y="25573"/>
                  </a:lnTo>
                  <a:lnTo>
                    <a:pt x="1113" y="33356"/>
                  </a:lnTo>
                  <a:lnTo>
                    <a:pt x="1" y="41139"/>
                  </a:lnTo>
                  <a:lnTo>
                    <a:pt x="1113" y="50034"/>
                  </a:lnTo>
                  <a:lnTo>
                    <a:pt x="3337" y="57817"/>
                  </a:lnTo>
                  <a:lnTo>
                    <a:pt x="7784" y="64488"/>
                  </a:lnTo>
                  <a:lnTo>
                    <a:pt x="12232" y="71159"/>
                  </a:lnTo>
                  <a:lnTo>
                    <a:pt x="18903" y="75607"/>
                  </a:lnTo>
                  <a:lnTo>
                    <a:pt x="25574" y="80054"/>
                  </a:lnTo>
                  <a:lnTo>
                    <a:pt x="33357" y="82278"/>
                  </a:lnTo>
                  <a:lnTo>
                    <a:pt x="42252" y="83390"/>
                  </a:lnTo>
                  <a:lnTo>
                    <a:pt x="50035" y="82278"/>
                  </a:lnTo>
                  <a:lnTo>
                    <a:pt x="57818" y="80054"/>
                  </a:lnTo>
                  <a:lnTo>
                    <a:pt x="65601" y="75607"/>
                  </a:lnTo>
                  <a:lnTo>
                    <a:pt x="71161" y="71159"/>
                  </a:lnTo>
                  <a:lnTo>
                    <a:pt x="76720" y="64488"/>
                  </a:lnTo>
                  <a:lnTo>
                    <a:pt x="80055" y="57817"/>
                  </a:lnTo>
                  <a:lnTo>
                    <a:pt x="82279" y="50034"/>
                  </a:lnTo>
                  <a:lnTo>
                    <a:pt x="83391" y="41139"/>
                  </a:lnTo>
                  <a:lnTo>
                    <a:pt x="82279" y="33356"/>
                  </a:lnTo>
                  <a:lnTo>
                    <a:pt x="80055" y="25573"/>
                  </a:lnTo>
                  <a:lnTo>
                    <a:pt x="76720" y="17790"/>
                  </a:lnTo>
                  <a:lnTo>
                    <a:pt x="71161" y="12231"/>
                  </a:lnTo>
                  <a:lnTo>
                    <a:pt x="65601" y="6671"/>
                  </a:lnTo>
                  <a:lnTo>
                    <a:pt x="57818" y="3336"/>
                  </a:lnTo>
                  <a:lnTo>
                    <a:pt x="50035" y="1112"/>
                  </a:lnTo>
                  <a:lnTo>
                    <a:pt x="42252"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662" name="Google Shape;662;p36"/>
          <p:cNvGrpSpPr/>
          <p:nvPr/>
        </p:nvGrpSpPr>
        <p:grpSpPr>
          <a:xfrm>
            <a:off x="3387962" y="1584050"/>
            <a:ext cx="240581" cy="304895"/>
            <a:chOff x="1743150" y="238125"/>
            <a:chExt cx="4133700" cy="5238750"/>
          </a:xfrm>
        </p:grpSpPr>
        <p:sp>
          <p:nvSpPr>
            <p:cNvPr id="663" name="Google Shape;663;p36"/>
            <p:cNvSpPr/>
            <p:nvPr/>
          </p:nvSpPr>
          <p:spPr>
            <a:xfrm>
              <a:off x="1743150" y="1609200"/>
              <a:ext cx="3601650" cy="3867675"/>
            </a:xfrm>
            <a:custGeom>
              <a:rect b="b" l="l" r="r" t="t"/>
              <a:pathLst>
                <a:path extrusionOk="0" h="154707" w="144066">
                  <a:moveTo>
                    <a:pt x="48295" y="0"/>
                  </a:moveTo>
                  <a:lnTo>
                    <a:pt x="48295" y="13916"/>
                  </a:lnTo>
                  <a:lnTo>
                    <a:pt x="40928" y="17190"/>
                  </a:lnTo>
                  <a:lnTo>
                    <a:pt x="34379" y="20464"/>
                  </a:lnTo>
                  <a:lnTo>
                    <a:pt x="28649" y="24557"/>
                  </a:lnTo>
                  <a:lnTo>
                    <a:pt x="22920" y="28650"/>
                  </a:lnTo>
                  <a:lnTo>
                    <a:pt x="18008" y="33561"/>
                  </a:lnTo>
                  <a:lnTo>
                    <a:pt x="13915" y="39291"/>
                  </a:lnTo>
                  <a:lnTo>
                    <a:pt x="9823" y="45021"/>
                  </a:lnTo>
                  <a:lnTo>
                    <a:pt x="6548" y="50751"/>
                  </a:lnTo>
                  <a:lnTo>
                    <a:pt x="4093" y="57299"/>
                  </a:lnTo>
                  <a:lnTo>
                    <a:pt x="1637" y="63847"/>
                  </a:lnTo>
                  <a:lnTo>
                    <a:pt x="819" y="71214"/>
                  </a:lnTo>
                  <a:lnTo>
                    <a:pt x="0" y="77763"/>
                  </a:lnTo>
                  <a:lnTo>
                    <a:pt x="0" y="85130"/>
                  </a:lnTo>
                  <a:lnTo>
                    <a:pt x="0" y="92497"/>
                  </a:lnTo>
                  <a:lnTo>
                    <a:pt x="1637" y="99045"/>
                  </a:lnTo>
                  <a:lnTo>
                    <a:pt x="4093" y="106412"/>
                  </a:lnTo>
                  <a:lnTo>
                    <a:pt x="6548" y="112961"/>
                  </a:lnTo>
                  <a:lnTo>
                    <a:pt x="9823" y="119509"/>
                  </a:lnTo>
                  <a:lnTo>
                    <a:pt x="13915" y="125239"/>
                  </a:lnTo>
                  <a:lnTo>
                    <a:pt x="18827" y="130969"/>
                  </a:lnTo>
                  <a:lnTo>
                    <a:pt x="23738" y="135880"/>
                  </a:lnTo>
                  <a:lnTo>
                    <a:pt x="28649" y="140792"/>
                  </a:lnTo>
                  <a:lnTo>
                    <a:pt x="34379" y="144066"/>
                  </a:lnTo>
                  <a:lnTo>
                    <a:pt x="40928" y="147340"/>
                  </a:lnTo>
                  <a:lnTo>
                    <a:pt x="47476" y="150614"/>
                  </a:lnTo>
                  <a:lnTo>
                    <a:pt x="54025" y="152251"/>
                  </a:lnTo>
                  <a:lnTo>
                    <a:pt x="60573" y="153888"/>
                  </a:lnTo>
                  <a:lnTo>
                    <a:pt x="67940" y="154707"/>
                  </a:lnTo>
                  <a:lnTo>
                    <a:pt x="74488" y="154707"/>
                  </a:lnTo>
                  <a:lnTo>
                    <a:pt x="81855" y="153888"/>
                  </a:lnTo>
                  <a:lnTo>
                    <a:pt x="89222" y="153070"/>
                  </a:lnTo>
                  <a:lnTo>
                    <a:pt x="95771" y="150614"/>
                  </a:lnTo>
                  <a:lnTo>
                    <a:pt x="103138" y="147340"/>
                  </a:lnTo>
                  <a:lnTo>
                    <a:pt x="109686" y="144066"/>
                  </a:lnTo>
                  <a:lnTo>
                    <a:pt x="115416" y="139973"/>
                  </a:lnTo>
                  <a:lnTo>
                    <a:pt x="121146" y="135880"/>
                  </a:lnTo>
                  <a:lnTo>
                    <a:pt x="126057" y="130969"/>
                  </a:lnTo>
                  <a:lnTo>
                    <a:pt x="130150" y="125239"/>
                  </a:lnTo>
                  <a:lnTo>
                    <a:pt x="134243" y="119509"/>
                  </a:lnTo>
                  <a:lnTo>
                    <a:pt x="137517" y="113779"/>
                  </a:lnTo>
                  <a:lnTo>
                    <a:pt x="139973" y="107231"/>
                  </a:lnTo>
                  <a:lnTo>
                    <a:pt x="142428" y="100682"/>
                  </a:lnTo>
                  <a:lnTo>
                    <a:pt x="143247" y="93315"/>
                  </a:lnTo>
                  <a:lnTo>
                    <a:pt x="144066" y="86767"/>
                  </a:lnTo>
                  <a:lnTo>
                    <a:pt x="144066" y="79400"/>
                  </a:lnTo>
                  <a:lnTo>
                    <a:pt x="144066" y="72033"/>
                  </a:lnTo>
                  <a:lnTo>
                    <a:pt x="142428" y="65485"/>
                  </a:lnTo>
                  <a:lnTo>
                    <a:pt x="139973" y="58118"/>
                  </a:lnTo>
                  <a:lnTo>
                    <a:pt x="137517" y="50751"/>
                  </a:lnTo>
                  <a:lnTo>
                    <a:pt x="133424" y="43384"/>
                  </a:lnTo>
                  <a:lnTo>
                    <a:pt x="128513" y="36835"/>
                  </a:lnTo>
                  <a:lnTo>
                    <a:pt x="123602" y="31105"/>
                  </a:lnTo>
                  <a:lnTo>
                    <a:pt x="117053" y="25375"/>
                  </a:lnTo>
                  <a:lnTo>
                    <a:pt x="110505" y="21283"/>
                  </a:lnTo>
                  <a:lnTo>
                    <a:pt x="103956" y="17190"/>
                  </a:lnTo>
                  <a:lnTo>
                    <a:pt x="95771" y="13916"/>
                  </a:lnTo>
                  <a:lnTo>
                    <a:pt x="95771"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64" name="Google Shape;664;p36"/>
            <p:cNvSpPr/>
            <p:nvPr/>
          </p:nvSpPr>
          <p:spPr>
            <a:xfrm>
              <a:off x="3380250" y="238125"/>
              <a:ext cx="2496600" cy="1452950"/>
            </a:xfrm>
            <a:custGeom>
              <a:rect b="b" l="l" r="r" t="t"/>
              <a:pathLst>
                <a:path extrusionOk="0" h="58118" w="99864">
                  <a:moveTo>
                    <a:pt x="30287" y="0"/>
                  </a:moveTo>
                  <a:lnTo>
                    <a:pt x="24557" y="819"/>
                  </a:lnTo>
                  <a:lnTo>
                    <a:pt x="18827" y="2456"/>
                  </a:lnTo>
                  <a:lnTo>
                    <a:pt x="13916" y="5730"/>
                  </a:lnTo>
                  <a:lnTo>
                    <a:pt x="9004" y="9004"/>
                  </a:lnTo>
                  <a:lnTo>
                    <a:pt x="4912" y="13915"/>
                  </a:lnTo>
                  <a:lnTo>
                    <a:pt x="2456" y="18827"/>
                  </a:lnTo>
                  <a:lnTo>
                    <a:pt x="819" y="24557"/>
                  </a:lnTo>
                  <a:lnTo>
                    <a:pt x="0" y="31105"/>
                  </a:lnTo>
                  <a:lnTo>
                    <a:pt x="0" y="54843"/>
                  </a:lnTo>
                  <a:lnTo>
                    <a:pt x="13097" y="54843"/>
                  </a:lnTo>
                  <a:lnTo>
                    <a:pt x="13097" y="31105"/>
                  </a:lnTo>
                  <a:lnTo>
                    <a:pt x="13097" y="27012"/>
                  </a:lnTo>
                  <a:lnTo>
                    <a:pt x="13916" y="23738"/>
                  </a:lnTo>
                  <a:lnTo>
                    <a:pt x="15553" y="20464"/>
                  </a:lnTo>
                  <a:lnTo>
                    <a:pt x="18009" y="18008"/>
                  </a:lnTo>
                  <a:lnTo>
                    <a:pt x="20464" y="16371"/>
                  </a:lnTo>
                  <a:lnTo>
                    <a:pt x="23738" y="14734"/>
                  </a:lnTo>
                  <a:lnTo>
                    <a:pt x="27013" y="13097"/>
                  </a:lnTo>
                  <a:lnTo>
                    <a:pt x="34380" y="13097"/>
                  </a:lnTo>
                  <a:lnTo>
                    <a:pt x="37654" y="13915"/>
                  </a:lnTo>
                  <a:lnTo>
                    <a:pt x="40110" y="15553"/>
                  </a:lnTo>
                  <a:lnTo>
                    <a:pt x="42565" y="18008"/>
                  </a:lnTo>
                  <a:lnTo>
                    <a:pt x="45839" y="21282"/>
                  </a:lnTo>
                  <a:lnTo>
                    <a:pt x="47477" y="25375"/>
                  </a:lnTo>
                  <a:lnTo>
                    <a:pt x="48295" y="31105"/>
                  </a:lnTo>
                  <a:lnTo>
                    <a:pt x="48295" y="36016"/>
                  </a:lnTo>
                  <a:lnTo>
                    <a:pt x="49932" y="40928"/>
                  </a:lnTo>
                  <a:lnTo>
                    <a:pt x="51569" y="44202"/>
                  </a:lnTo>
                  <a:lnTo>
                    <a:pt x="53206" y="48295"/>
                  </a:lnTo>
                  <a:lnTo>
                    <a:pt x="55662" y="50750"/>
                  </a:lnTo>
                  <a:lnTo>
                    <a:pt x="58936" y="53206"/>
                  </a:lnTo>
                  <a:lnTo>
                    <a:pt x="62211" y="55662"/>
                  </a:lnTo>
                  <a:lnTo>
                    <a:pt x="66303" y="57299"/>
                  </a:lnTo>
                  <a:lnTo>
                    <a:pt x="69577" y="58117"/>
                  </a:lnTo>
                  <a:lnTo>
                    <a:pt x="76126" y="58117"/>
                  </a:lnTo>
                  <a:lnTo>
                    <a:pt x="81037" y="57299"/>
                  </a:lnTo>
                  <a:lnTo>
                    <a:pt x="85949" y="55662"/>
                  </a:lnTo>
                  <a:lnTo>
                    <a:pt x="90041" y="52388"/>
                  </a:lnTo>
                  <a:lnTo>
                    <a:pt x="94134" y="49113"/>
                  </a:lnTo>
                  <a:lnTo>
                    <a:pt x="96590" y="45021"/>
                  </a:lnTo>
                  <a:lnTo>
                    <a:pt x="98227" y="40109"/>
                  </a:lnTo>
                  <a:lnTo>
                    <a:pt x="99864" y="35198"/>
                  </a:lnTo>
                  <a:lnTo>
                    <a:pt x="99864" y="30287"/>
                  </a:lnTo>
                  <a:lnTo>
                    <a:pt x="86767" y="31105"/>
                  </a:lnTo>
                  <a:lnTo>
                    <a:pt x="86767" y="33561"/>
                  </a:lnTo>
                  <a:lnTo>
                    <a:pt x="86767" y="36016"/>
                  </a:lnTo>
                  <a:lnTo>
                    <a:pt x="85130" y="38472"/>
                  </a:lnTo>
                  <a:lnTo>
                    <a:pt x="84311" y="40928"/>
                  </a:lnTo>
                  <a:lnTo>
                    <a:pt x="81856" y="42565"/>
                  </a:lnTo>
                  <a:lnTo>
                    <a:pt x="80219" y="44202"/>
                  </a:lnTo>
                  <a:lnTo>
                    <a:pt x="77763" y="45021"/>
                  </a:lnTo>
                  <a:lnTo>
                    <a:pt x="75307" y="45839"/>
                  </a:lnTo>
                  <a:lnTo>
                    <a:pt x="71215" y="45021"/>
                  </a:lnTo>
                  <a:lnTo>
                    <a:pt x="67122" y="43383"/>
                  </a:lnTo>
                  <a:lnTo>
                    <a:pt x="63848" y="40928"/>
                  </a:lnTo>
                  <a:lnTo>
                    <a:pt x="61392" y="36835"/>
                  </a:lnTo>
                  <a:lnTo>
                    <a:pt x="61392" y="34379"/>
                  </a:lnTo>
                  <a:lnTo>
                    <a:pt x="61392" y="31105"/>
                  </a:lnTo>
                  <a:lnTo>
                    <a:pt x="60573" y="27012"/>
                  </a:lnTo>
                  <a:lnTo>
                    <a:pt x="59755" y="22101"/>
                  </a:lnTo>
                  <a:lnTo>
                    <a:pt x="58118" y="18827"/>
                  </a:lnTo>
                  <a:lnTo>
                    <a:pt x="56481" y="14734"/>
                  </a:lnTo>
                  <a:lnTo>
                    <a:pt x="54844" y="11460"/>
                  </a:lnTo>
                  <a:lnTo>
                    <a:pt x="51569" y="9004"/>
                  </a:lnTo>
                  <a:lnTo>
                    <a:pt x="47477" y="4911"/>
                  </a:lnTo>
                  <a:lnTo>
                    <a:pt x="41747" y="2456"/>
                  </a:lnTo>
                  <a:lnTo>
                    <a:pt x="36017" y="819"/>
                  </a:lnTo>
                  <a:lnTo>
                    <a:pt x="30287"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65" name="Google Shape;665;p36"/>
            <p:cNvSpPr/>
            <p:nvPr/>
          </p:nvSpPr>
          <p:spPr>
            <a:xfrm>
              <a:off x="2111475" y="2489150"/>
              <a:ext cx="736725" cy="1985000"/>
            </a:xfrm>
            <a:custGeom>
              <a:rect b="b" l="l" r="r" t="t"/>
              <a:pathLst>
                <a:path extrusionOk="0" h="79400" w="29469">
                  <a:moveTo>
                    <a:pt x="24558" y="0"/>
                  </a:moveTo>
                  <a:lnTo>
                    <a:pt x="20465" y="4093"/>
                  </a:lnTo>
                  <a:lnTo>
                    <a:pt x="15554" y="7367"/>
                  </a:lnTo>
                  <a:lnTo>
                    <a:pt x="12279" y="12278"/>
                  </a:lnTo>
                  <a:lnTo>
                    <a:pt x="9005" y="16371"/>
                  </a:lnTo>
                  <a:lnTo>
                    <a:pt x="6549" y="21282"/>
                  </a:lnTo>
                  <a:lnTo>
                    <a:pt x="4094" y="26194"/>
                  </a:lnTo>
                  <a:lnTo>
                    <a:pt x="2457" y="31924"/>
                  </a:lnTo>
                  <a:lnTo>
                    <a:pt x="1638" y="36835"/>
                  </a:lnTo>
                  <a:lnTo>
                    <a:pt x="820" y="42565"/>
                  </a:lnTo>
                  <a:lnTo>
                    <a:pt x="1" y="48295"/>
                  </a:lnTo>
                  <a:lnTo>
                    <a:pt x="820" y="53206"/>
                  </a:lnTo>
                  <a:lnTo>
                    <a:pt x="1638" y="58936"/>
                  </a:lnTo>
                  <a:lnTo>
                    <a:pt x="3275" y="63847"/>
                  </a:lnTo>
                  <a:lnTo>
                    <a:pt x="4912" y="69577"/>
                  </a:lnTo>
                  <a:lnTo>
                    <a:pt x="7368" y="74489"/>
                  </a:lnTo>
                  <a:lnTo>
                    <a:pt x="10642" y="79400"/>
                  </a:lnTo>
                  <a:lnTo>
                    <a:pt x="17191" y="75307"/>
                  </a:lnTo>
                  <a:lnTo>
                    <a:pt x="14735" y="71214"/>
                  </a:lnTo>
                  <a:lnTo>
                    <a:pt x="12279" y="66303"/>
                  </a:lnTo>
                  <a:lnTo>
                    <a:pt x="9005" y="57299"/>
                  </a:lnTo>
                  <a:lnTo>
                    <a:pt x="8187" y="47476"/>
                  </a:lnTo>
                  <a:lnTo>
                    <a:pt x="9005" y="38472"/>
                  </a:lnTo>
                  <a:lnTo>
                    <a:pt x="11461" y="29468"/>
                  </a:lnTo>
                  <a:lnTo>
                    <a:pt x="15554" y="20464"/>
                  </a:lnTo>
                  <a:lnTo>
                    <a:pt x="22102" y="13097"/>
                  </a:lnTo>
                  <a:lnTo>
                    <a:pt x="25376" y="9823"/>
                  </a:lnTo>
                  <a:lnTo>
                    <a:pt x="29469" y="6548"/>
                  </a:lnTo>
                  <a:lnTo>
                    <a:pt x="24558"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666" name="Google Shape;666;p36"/>
          <p:cNvGrpSpPr/>
          <p:nvPr/>
        </p:nvGrpSpPr>
        <p:grpSpPr>
          <a:xfrm>
            <a:off x="4087195" y="1586718"/>
            <a:ext cx="313892" cy="303848"/>
            <a:chOff x="1104025" y="238125"/>
            <a:chExt cx="5411925" cy="5238750"/>
          </a:xfrm>
        </p:grpSpPr>
        <p:sp>
          <p:nvSpPr>
            <p:cNvPr id="667" name="Google Shape;667;p36"/>
            <p:cNvSpPr/>
            <p:nvPr/>
          </p:nvSpPr>
          <p:spPr>
            <a:xfrm>
              <a:off x="1104025" y="2965725"/>
              <a:ext cx="5411925" cy="2511150"/>
            </a:xfrm>
            <a:custGeom>
              <a:rect b="b" l="l" r="r" t="t"/>
              <a:pathLst>
                <a:path extrusionOk="0" h="100446" w="216477">
                  <a:moveTo>
                    <a:pt x="0" y="1"/>
                  </a:moveTo>
                  <a:lnTo>
                    <a:pt x="0" y="100446"/>
                  </a:lnTo>
                  <a:lnTo>
                    <a:pt x="216477" y="100446"/>
                  </a:lnTo>
                  <a:lnTo>
                    <a:pt x="216477" y="1"/>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68" name="Google Shape;668;p36"/>
            <p:cNvSpPr/>
            <p:nvPr/>
          </p:nvSpPr>
          <p:spPr>
            <a:xfrm>
              <a:off x="1104025" y="238125"/>
              <a:ext cx="5411925" cy="2727625"/>
            </a:xfrm>
            <a:custGeom>
              <a:rect b="b" l="l" r="r" t="t"/>
              <a:pathLst>
                <a:path extrusionOk="0" h="109105" w="216477">
                  <a:moveTo>
                    <a:pt x="109104" y="13855"/>
                  </a:moveTo>
                  <a:lnTo>
                    <a:pt x="118629" y="14720"/>
                  </a:lnTo>
                  <a:lnTo>
                    <a:pt x="127288" y="18184"/>
                  </a:lnTo>
                  <a:lnTo>
                    <a:pt x="135948" y="22514"/>
                  </a:lnTo>
                  <a:lnTo>
                    <a:pt x="142875" y="28575"/>
                  </a:lnTo>
                  <a:lnTo>
                    <a:pt x="148936" y="35502"/>
                  </a:lnTo>
                  <a:lnTo>
                    <a:pt x="154132" y="43295"/>
                  </a:lnTo>
                  <a:lnTo>
                    <a:pt x="156729" y="52820"/>
                  </a:lnTo>
                  <a:lnTo>
                    <a:pt x="157595" y="62345"/>
                  </a:lnTo>
                  <a:lnTo>
                    <a:pt x="59748" y="62345"/>
                  </a:lnTo>
                  <a:lnTo>
                    <a:pt x="60614" y="52820"/>
                  </a:lnTo>
                  <a:lnTo>
                    <a:pt x="64077" y="43295"/>
                  </a:lnTo>
                  <a:lnTo>
                    <a:pt x="68407" y="35502"/>
                  </a:lnTo>
                  <a:lnTo>
                    <a:pt x="74468" y="28575"/>
                  </a:lnTo>
                  <a:lnTo>
                    <a:pt x="81395" y="22514"/>
                  </a:lnTo>
                  <a:lnTo>
                    <a:pt x="90054" y="18184"/>
                  </a:lnTo>
                  <a:lnTo>
                    <a:pt x="98714" y="14720"/>
                  </a:lnTo>
                  <a:lnTo>
                    <a:pt x="109104" y="13855"/>
                  </a:lnTo>
                  <a:close/>
                  <a:moveTo>
                    <a:pt x="109104" y="0"/>
                  </a:moveTo>
                  <a:lnTo>
                    <a:pt x="102177" y="866"/>
                  </a:lnTo>
                  <a:lnTo>
                    <a:pt x="96116" y="1732"/>
                  </a:lnTo>
                  <a:lnTo>
                    <a:pt x="90054" y="3464"/>
                  </a:lnTo>
                  <a:lnTo>
                    <a:pt x="84859" y="5195"/>
                  </a:lnTo>
                  <a:lnTo>
                    <a:pt x="78798" y="7793"/>
                  </a:lnTo>
                  <a:lnTo>
                    <a:pt x="73602" y="11257"/>
                  </a:lnTo>
                  <a:lnTo>
                    <a:pt x="69273" y="14720"/>
                  </a:lnTo>
                  <a:lnTo>
                    <a:pt x="64077" y="18184"/>
                  </a:lnTo>
                  <a:lnTo>
                    <a:pt x="60614" y="22514"/>
                  </a:lnTo>
                  <a:lnTo>
                    <a:pt x="57150" y="27709"/>
                  </a:lnTo>
                  <a:lnTo>
                    <a:pt x="53686" y="32905"/>
                  </a:lnTo>
                  <a:lnTo>
                    <a:pt x="51089" y="38100"/>
                  </a:lnTo>
                  <a:lnTo>
                    <a:pt x="48491" y="44161"/>
                  </a:lnTo>
                  <a:lnTo>
                    <a:pt x="46759" y="49357"/>
                  </a:lnTo>
                  <a:lnTo>
                    <a:pt x="45893" y="55418"/>
                  </a:lnTo>
                  <a:lnTo>
                    <a:pt x="45893" y="62345"/>
                  </a:lnTo>
                  <a:lnTo>
                    <a:pt x="0" y="62345"/>
                  </a:lnTo>
                  <a:lnTo>
                    <a:pt x="0" y="109105"/>
                  </a:lnTo>
                  <a:lnTo>
                    <a:pt x="216477" y="109105"/>
                  </a:lnTo>
                  <a:lnTo>
                    <a:pt x="216477" y="62345"/>
                  </a:lnTo>
                  <a:lnTo>
                    <a:pt x="171450" y="62345"/>
                  </a:lnTo>
                  <a:lnTo>
                    <a:pt x="171450" y="55418"/>
                  </a:lnTo>
                  <a:lnTo>
                    <a:pt x="170584" y="49357"/>
                  </a:lnTo>
                  <a:lnTo>
                    <a:pt x="168852" y="44161"/>
                  </a:lnTo>
                  <a:lnTo>
                    <a:pt x="166254" y="38100"/>
                  </a:lnTo>
                  <a:lnTo>
                    <a:pt x="163657" y="32905"/>
                  </a:lnTo>
                  <a:lnTo>
                    <a:pt x="161059" y="27709"/>
                  </a:lnTo>
                  <a:lnTo>
                    <a:pt x="156729" y="22514"/>
                  </a:lnTo>
                  <a:lnTo>
                    <a:pt x="153266" y="18184"/>
                  </a:lnTo>
                  <a:lnTo>
                    <a:pt x="148070" y="14720"/>
                  </a:lnTo>
                  <a:lnTo>
                    <a:pt x="143741" y="11257"/>
                  </a:lnTo>
                  <a:lnTo>
                    <a:pt x="138545" y="7793"/>
                  </a:lnTo>
                  <a:lnTo>
                    <a:pt x="133350" y="5195"/>
                  </a:lnTo>
                  <a:lnTo>
                    <a:pt x="127288" y="3464"/>
                  </a:lnTo>
                  <a:lnTo>
                    <a:pt x="121227" y="1732"/>
                  </a:lnTo>
                  <a:lnTo>
                    <a:pt x="115166" y="866"/>
                  </a:lnTo>
                  <a:lnTo>
                    <a:pt x="109104"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669" name="Google Shape;669;p36"/>
          <p:cNvGrpSpPr/>
          <p:nvPr/>
        </p:nvGrpSpPr>
        <p:grpSpPr>
          <a:xfrm>
            <a:off x="4517847" y="1574240"/>
            <a:ext cx="263963" cy="325850"/>
            <a:chOff x="1688100" y="238125"/>
            <a:chExt cx="4243775" cy="5238750"/>
          </a:xfrm>
        </p:grpSpPr>
        <p:sp>
          <p:nvSpPr>
            <p:cNvPr id="670" name="Google Shape;670;p36"/>
            <p:cNvSpPr/>
            <p:nvPr/>
          </p:nvSpPr>
          <p:spPr>
            <a:xfrm>
              <a:off x="1688100" y="238125"/>
              <a:ext cx="4243775" cy="5238750"/>
            </a:xfrm>
            <a:custGeom>
              <a:rect b="b" l="l" r="r" t="t"/>
              <a:pathLst>
                <a:path extrusionOk="0" h="209550" w="169751">
                  <a:moveTo>
                    <a:pt x="0" y="0"/>
                  </a:moveTo>
                  <a:lnTo>
                    <a:pt x="0" y="209550"/>
                  </a:lnTo>
                  <a:lnTo>
                    <a:pt x="169751" y="209550"/>
                  </a:lnTo>
                  <a:lnTo>
                    <a:pt x="169751"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71" name="Google Shape;671;p36"/>
            <p:cNvSpPr/>
            <p:nvPr/>
          </p:nvSpPr>
          <p:spPr>
            <a:xfrm>
              <a:off x="3150050" y="3994575"/>
              <a:ext cx="1299550" cy="1462000"/>
            </a:xfrm>
            <a:custGeom>
              <a:rect b="b" l="l" r="r" t="t"/>
              <a:pathLst>
                <a:path extrusionOk="0" h="58480" w="51982">
                  <a:moveTo>
                    <a:pt x="1" y="1"/>
                  </a:moveTo>
                  <a:lnTo>
                    <a:pt x="1" y="58480"/>
                  </a:lnTo>
                  <a:lnTo>
                    <a:pt x="51982" y="58480"/>
                  </a:lnTo>
                  <a:lnTo>
                    <a:pt x="51982"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72" name="Google Shape;672;p36"/>
            <p:cNvSpPr/>
            <p:nvPr/>
          </p:nvSpPr>
          <p:spPr>
            <a:xfrm>
              <a:off x="2500300" y="948800"/>
              <a:ext cx="791925" cy="873150"/>
            </a:xfrm>
            <a:custGeom>
              <a:rect b="b" l="l" r="r" t="t"/>
              <a:pathLst>
                <a:path extrusionOk="0" h="34926" w="31677">
                  <a:moveTo>
                    <a:pt x="0" y="0"/>
                  </a:moveTo>
                  <a:lnTo>
                    <a:pt x="0" y="34925"/>
                  </a:lnTo>
                  <a:lnTo>
                    <a:pt x="31676" y="34925"/>
                  </a:lnTo>
                  <a:lnTo>
                    <a:pt x="31676"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73" name="Google Shape;673;p36"/>
            <p:cNvSpPr/>
            <p:nvPr/>
          </p:nvSpPr>
          <p:spPr>
            <a:xfrm>
              <a:off x="4307450" y="948800"/>
              <a:ext cx="791925" cy="873150"/>
            </a:xfrm>
            <a:custGeom>
              <a:rect b="b" l="l" r="r" t="t"/>
              <a:pathLst>
                <a:path extrusionOk="0" h="34926" w="31677">
                  <a:moveTo>
                    <a:pt x="1" y="0"/>
                  </a:moveTo>
                  <a:lnTo>
                    <a:pt x="1" y="34925"/>
                  </a:lnTo>
                  <a:lnTo>
                    <a:pt x="31677" y="34925"/>
                  </a:lnTo>
                  <a:lnTo>
                    <a:pt x="31677"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74" name="Google Shape;674;p36"/>
            <p:cNvSpPr/>
            <p:nvPr/>
          </p:nvSpPr>
          <p:spPr>
            <a:xfrm>
              <a:off x="2500300" y="2329550"/>
              <a:ext cx="791925" cy="873150"/>
            </a:xfrm>
            <a:custGeom>
              <a:rect b="b" l="l" r="r" t="t"/>
              <a:pathLst>
                <a:path extrusionOk="0" h="34926" w="31677">
                  <a:moveTo>
                    <a:pt x="0" y="1"/>
                  </a:moveTo>
                  <a:lnTo>
                    <a:pt x="0" y="34926"/>
                  </a:lnTo>
                  <a:lnTo>
                    <a:pt x="31676" y="34926"/>
                  </a:lnTo>
                  <a:lnTo>
                    <a:pt x="31676"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75" name="Google Shape;675;p36"/>
            <p:cNvSpPr/>
            <p:nvPr/>
          </p:nvSpPr>
          <p:spPr>
            <a:xfrm>
              <a:off x="4307450" y="2329550"/>
              <a:ext cx="791925" cy="873150"/>
            </a:xfrm>
            <a:custGeom>
              <a:rect b="b" l="l" r="r" t="t"/>
              <a:pathLst>
                <a:path extrusionOk="0" h="34926" w="31677">
                  <a:moveTo>
                    <a:pt x="1" y="1"/>
                  </a:moveTo>
                  <a:lnTo>
                    <a:pt x="1" y="34926"/>
                  </a:lnTo>
                  <a:lnTo>
                    <a:pt x="31677" y="34926"/>
                  </a:lnTo>
                  <a:lnTo>
                    <a:pt x="31677"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676" name="Google Shape;676;p36"/>
          <p:cNvGrpSpPr/>
          <p:nvPr/>
        </p:nvGrpSpPr>
        <p:grpSpPr>
          <a:xfrm>
            <a:off x="4932490" y="1593715"/>
            <a:ext cx="286100" cy="284988"/>
            <a:chOff x="1180400" y="238125"/>
            <a:chExt cx="5259200" cy="5238750"/>
          </a:xfrm>
        </p:grpSpPr>
        <p:sp>
          <p:nvSpPr>
            <p:cNvPr id="677" name="Google Shape;677;p36"/>
            <p:cNvSpPr/>
            <p:nvPr/>
          </p:nvSpPr>
          <p:spPr>
            <a:xfrm>
              <a:off x="1180400" y="1670575"/>
              <a:ext cx="5259200" cy="3806300"/>
            </a:xfrm>
            <a:custGeom>
              <a:rect b="b" l="l" r="r" t="t"/>
              <a:pathLst>
                <a:path extrusionOk="0" h="152252" w="210368">
                  <a:moveTo>
                    <a:pt x="0" y="1"/>
                  </a:moveTo>
                  <a:lnTo>
                    <a:pt x="0" y="152252"/>
                  </a:lnTo>
                  <a:lnTo>
                    <a:pt x="210368" y="152252"/>
                  </a:lnTo>
                  <a:lnTo>
                    <a:pt x="210368"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78" name="Google Shape;678;p36"/>
            <p:cNvSpPr/>
            <p:nvPr/>
          </p:nvSpPr>
          <p:spPr>
            <a:xfrm>
              <a:off x="1180400" y="238125"/>
              <a:ext cx="5259200" cy="1432475"/>
            </a:xfrm>
            <a:custGeom>
              <a:rect b="b" l="l" r="r" t="t"/>
              <a:pathLst>
                <a:path extrusionOk="0" h="57299" w="210368">
                  <a:moveTo>
                    <a:pt x="36835" y="0"/>
                  </a:moveTo>
                  <a:lnTo>
                    <a:pt x="36835" y="20464"/>
                  </a:lnTo>
                  <a:lnTo>
                    <a:pt x="0" y="20464"/>
                  </a:lnTo>
                  <a:lnTo>
                    <a:pt x="0" y="57299"/>
                  </a:lnTo>
                  <a:lnTo>
                    <a:pt x="210368" y="57299"/>
                  </a:lnTo>
                  <a:lnTo>
                    <a:pt x="210368" y="20464"/>
                  </a:lnTo>
                  <a:lnTo>
                    <a:pt x="173533" y="20464"/>
                  </a:lnTo>
                  <a:lnTo>
                    <a:pt x="173533" y="0"/>
                  </a:lnTo>
                  <a:lnTo>
                    <a:pt x="151432" y="0"/>
                  </a:lnTo>
                  <a:lnTo>
                    <a:pt x="151432" y="20464"/>
                  </a:lnTo>
                  <a:lnTo>
                    <a:pt x="59754" y="20464"/>
                  </a:lnTo>
                  <a:lnTo>
                    <a:pt x="59754"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79" name="Google Shape;679;p36"/>
            <p:cNvSpPr/>
            <p:nvPr/>
          </p:nvSpPr>
          <p:spPr>
            <a:xfrm>
              <a:off x="2387750" y="2877950"/>
              <a:ext cx="511625" cy="470700"/>
            </a:xfrm>
            <a:custGeom>
              <a:rect b="b" l="l" r="r" t="t"/>
              <a:pathLst>
                <a:path extrusionOk="0" h="18828" w="20465">
                  <a:moveTo>
                    <a:pt x="1" y="1"/>
                  </a:moveTo>
                  <a:lnTo>
                    <a:pt x="1" y="18827"/>
                  </a:lnTo>
                  <a:lnTo>
                    <a:pt x="20464" y="18827"/>
                  </a:lnTo>
                  <a:lnTo>
                    <a:pt x="20464"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80" name="Google Shape;680;p36"/>
            <p:cNvSpPr/>
            <p:nvPr/>
          </p:nvSpPr>
          <p:spPr>
            <a:xfrm>
              <a:off x="3349550" y="2877950"/>
              <a:ext cx="1882700" cy="470700"/>
            </a:xfrm>
            <a:custGeom>
              <a:rect b="b" l="l" r="r" t="t"/>
              <a:pathLst>
                <a:path extrusionOk="0" h="18828" w="75308">
                  <a:moveTo>
                    <a:pt x="1" y="1"/>
                  </a:moveTo>
                  <a:lnTo>
                    <a:pt x="1" y="18827"/>
                  </a:lnTo>
                  <a:lnTo>
                    <a:pt x="75307" y="18827"/>
                  </a:lnTo>
                  <a:lnTo>
                    <a:pt x="75307"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81" name="Google Shape;681;p36"/>
            <p:cNvSpPr/>
            <p:nvPr/>
          </p:nvSpPr>
          <p:spPr>
            <a:xfrm>
              <a:off x="2387750" y="3819300"/>
              <a:ext cx="511625" cy="470675"/>
            </a:xfrm>
            <a:custGeom>
              <a:rect b="b" l="l" r="r" t="t"/>
              <a:pathLst>
                <a:path extrusionOk="0" h="18827" w="20465">
                  <a:moveTo>
                    <a:pt x="1" y="0"/>
                  </a:moveTo>
                  <a:lnTo>
                    <a:pt x="1" y="18827"/>
                  </a:lnTo>
                  <a:lnTo>
                    <a:pt x="20464" y="18827"/>
                  </a:lnTo>
                  <a:lnTo>
                    <a:pt x="20464"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82" name="Google Shape;682;p36"/>
            <p:cNvSpPr/>
            <p:nvPr/>
          </p:nvSpPr>
          <p:spPr>
            <a:xfrm>
              <a:off x="3349550" y="3819300"/>
              <a:ext cx="1882700" cy="470675"/>
            </a:xfrm>
            <a:custGeom>
              <a:rect b="b" l="l" r="r" t="t"/>
              <a:pathLst>
                <a:path extrusionOk="0" h="18827" w="75308">
                  <a:moveTo>
                    <a:pt x="1" y="0"/>
                  </a:moveTo>
                  <a:lnTo>
                    <a:pt x="1" y="18827"/>
                  </a:lnTo>
                  <a:lnTo>
                    <a:pt x="75307" y="18827"/>
                  </a:lnTo>
                  <a:lnTo>
                    <a:pt x="75307"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683" name="Google Shape;683;p36"/>
          <p:cNvGrpSpPr/>
          <p:nvPr/>
        </p:nvGrpSpPr>
        <p:grpSpPr>
          <a:xfrm>
            <a:off x="5333854" y="1610692"/>
            <a:ext cx="349329" cy="251079"/>
            <a:chOff x="238125" y="290225"/>
            <a:chExt cx="7143750" cy="5134550"/>
          </a:xfrm>
        </p:grpSpPr>
        <p:sp>
          <p:nvSpPr>
            <p:cNvPr id="684" name="Google Shape;684;p36"/>
            <p:cNvSpPr/>
            <p:nvPr/>
          </p:nvSpPr>
          <p:spPr>
            <a:xfrm>
              <a:off x="238125" y="1350600"/>
              <a:ext cx="7143750" cy="4074175"/>
            </a:xfrm>
            <a:custGeom>
              <a:rect b="b" l="l" r="r" t="t"/>
              <a:pathLst>
                <a:path extrusionOk="0" h="162967" w="285750">
                  <a:moveTo>
                    <a:pt x="0" y="1"/>
                  </a:moveTo>
                  <a:lnTo>
                    <a:pt x="0" y="162967"/>
                  </a:lnTo>
                  <a:lnTo>
                    <a:pt x="285750" y="162967"/>
                  </a:lnTo>
                  <a:lnTo>
                    <a:pt x="285750"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85" name="Google Shape;685;p36"/>
            <p:cNvSpPr/>
            <p:nvPr/>
          </p:nvSpPr>
          <p:spPr>
            <a:xfrm>
              <a:off x="3279800" y="1964525"/>
              <a:ext cx="2762625" cy="2734725"/>
            </a:xfrm>
            <a:custGeom>
              <a:rect b="b" l="l" r="r" t="t"/>
              <a:pathLst>
                <a:path extrusionOk="0" h="109389" w="110505">
                  <a:moveTo>
                    <a:pt x="54694" y="0"/>
                  </a:moveTo>
                  <a:lnTo>
                    <a:pt x="44648" y="1117"/>
                  </a:lnTo>
                  <a:lnTo>
                    <a:pt x="33486" y="4465"/>
                  </a:lnTo>
                  <a:lnTo>
                    <a:pt x="24557" y="8930"/>
                  </a:lnTo>
                  <a:lnTo>
                    <a:pt x="16743" y="15627"/>
                  </a:lnTo>
                  <a:lnTo>
                    <a:pt x="10046" y="24557"/>
                  </a:lnTo>
                  <a:lnTo>
                    <a:pt x="4465" y="33487"/>
                  </a:lnTo>
                  <a:lnTo>
                    <a:pt x="1116" y="43532"/>
                  </a:lnTo>
                  <a:lnTo>
                    <a:pt x="0" y="54695"/>
                  </a:lnTo>
                  <a:lnTo>
                    <a:pt x="1116" y="65857"/>
                  </a:lnTo>
                  <a:lnTo>
                    <a:pt x="4465" y="75902"/>
                  </a:lnTo>
                  <a:lnTo>
                    <a:pt x="10046" y="85948"/>
                  </a:lnTo>
                  <a:lnTo>
                    <a:pt x="16743" y="93762"/>
                  </a:lnTo>
                  <a:lnTo>
                    <a:pt x="24557" y="100459"/>
                  </a:lnTo>
                  <a:lnTo>
                    <a:pt x="33486" y="106040"/>
                  </a:lnTo>
                  <a:lnTo>
                    <a:pt x="44648" y="108272"/>
                  </a:lnTo>
                  <a:lnTo>
                    <a:pt x="54694" y="109389"/>
                  </a:lnTo>
                  <a:lnTo>
                    <a:pt x="65856" y="108272"/>
                  </a:lnTo>
                  <a:lnTo>
                    <a:pt x="77019" y="106040"/>
                  </a:lnTo>
                  <a:lnTo>
                    <a:pt x="85948" y="100459"/>
                  </a:lnTo>
                  <a:lnTo>
                    <a:pt x="93762" y="93762"/>
                  </a:lnTo>
                  <a:lnTo>
                    <a:pt x="100459" y="85948"/>
                  </a:lnTo>
                  <a:lnTo>
                    <a:pt x="106040" y="75902"/>
                  </a:lnTo>
                  <a:lnTo>
                    <a:pt x="109389" y="65857"/>
                  </a:lnTo>
                  <a:lnTo>
                    <a:pt x="110505" y="54695"/>
                  </a:lnTo>
                  <a:lnTo>
                    <a:pt x="109389" y="43532"/>
                  </a:lnTo>
                  <a:lnTo>
                    <a:pt x="106040" y="33487"/>
                  </a:lnTo>
                  <a:lnTo>
                    <a:pt x="100459" y="24557"/>
                  </a:lnTo>
                  <a:lnTo>
                    <a:pt x="93762" y="15627"/>
                  </a:lnTo>
                  <a:lnTo>
                    <a:pt x="85948" y="8930"/>
                  </a:lnTo>
                  <a:lnTo>
                    <a:pt x="77019" y="4465"/>
                  </a:lnTo>
                  <a:lnTo>
                    <a:pt x="65856" y="1117"/>
                  </a:lnTo>
                  <a:lnTo>
                    <a:pt x="54694"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86" name="Google Shape;686;p36"/>
            <p:cNvSpPr/>
            <p:nvPr/>
          </p:nvSpPr>
          <p:spPr>
            <a:xfrm>
              <a:off x="3921600" y="2606350"/>
              <a:ext cx="1479025" cy="1479000"/>
            </a:xfrm>
            <a:custGeom>
              <a:rect b="b" l="l" r="r" t="t"/>
              <a:pathLst>
                <a:path extrusionOk="0" h="59160" w="59161">
                  <a:moveTo>
                    <a:pt x="23441" y="0"/>
                  </a:moveTo>
                  <a:lnTo>
                    <a:pt x="17860" y="2233"/>
                  </a:lnTo>
                  <a:lnTo>
                    <a:pt x="12279" y="4465"/>
                  </a:lnTo>
                  <a:lnTo>
                    <a:pt x="7814" y="8930"/>
                  </a:lnTo>
                  <a:lnTo>
                    <a:pt x="4466" y="13395"/>
                  </a:lnTo>
                  <a:lnTo>
                    <a:pt x="2233" y="17859"/>
                  </a:lnTo>
                  <a:lnTo>
                    <a:pt x="1" y="23440"/>
                  </a:lnTo>
                  <a:lnTo>
                    <a:pt x="1" y="30138"/>
                  </a:lnTo>
                  <a:lnTo>
                    <a:pt x="1" y="35719"/>
                  </a:lnTo>
                  <a:lnTo>
                    <a:pt x="2233" y="41300"/>
                  </a:lnTo>
                  <a:lnTo>
                    <a:pt x="4466" y="46881"/>
                  </a:lnTo>
                  <a:lnTo>
                    <a:pt x="8931" y="51346"/>
                  </a:lnTo>
                  <a:lnTo>
                    <a:pt x="13395" y="54694"/>
                  </a:lnTo>
                  <a:lnTo>
                    <a:pt x="17860" y="56927"/>
                  </a:lnTo>
                  <a:lnTo>
                    <a:pt x="23441" y="59159"/>
                  </a:lnTo>
                  <a:lnTo>
                    <a:pt x="35720" y="59159"/>
                  </a:lnTo>
                  <a:lnTo>
                    <a:pt x="41301" y="56927"/>
                  </a:lnTo>
                  <a:lnTo>
                    <a:pt x="46882" y="54694"/>
                  </a:lnTo>
                  <a:lnTo>
                    <a:pt x="51347" y="50229"/>
                  </a:lnTo>
                  <a:lnTo>
                    <a:pt x="54695" y="45765"/>
                  </a:lnTo>
                  <a:lnTo>
                    <a:pt x="56928" y="41300"/>
                  </a:lnTo>
                  <a:lnTo>
                    <a:pt x="59160" y="35719"/>
                  </a:lnTo>
                  <a:lnTo>
                    <a:pt x="59160" y="29022"/>
                  </a:lnTo>
                  <a:lnTo>
                    <a:pt x="59160" y="23440"/>
                  </a:lnTo>
                  <a:lnTo>
                    <a:pt x="56928" y="17859"/>
                  </a:lnTo>
                  <a:lnTo>
                    <a:pt x="54695" y="12278"/>
                  </a:lnTo>
                  <a:lnTo>
                    <a:pt x="50230" y="7814"/>
                  </a:lnTo>
                  <a:lnTo>
                    <a:pt x="45766" y="4465"/>
                  </a:lnTo>
                  <a:lnTo>
                    <a:pt x="41301" y="2233"/>
                  </a:lnTo>
                  <a:lnTo>
                    <a:pt x="35720"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87" name="Google Shape;687;p36"/>
            <p:cNvSpPr/>
            <p:nvPr/>
          </p:nvSpPr>
          <p:spPr>
            <a:xfrm>
              <a:off x="907850" y="1741275"/>
              <a:ext cx="725550" cy="725575"/>
            </a:xfrm>
            <a:custGeom>
              <a:rect b="b" l="l" r="r" t="t"/>
              <a:pathLst>
                <a:path extrusionOk="0" h="29023" w="29022">
                  <a:moveTo>
                    <a:pt x="14511" y="1"/>
                  </a:moveTo>
                  <a:lnTo>
                    <a:pt x="8930" y="1117"/>
                  </a:lnTo>
                  <a:lnTo>
                    <a:pt x="3349" y="4466"/>
                  </a:lnTo>
                  <a:lnTo>
                    <a:pt x="1116" y="8930"/>
                  </a:lnTo>
                  <a:lnTo>
                    <a:pt x="0" y="14511"/>
                  </a:lnTo>
                  <a:lnTo>
                    <a:pt x="1116" y="20092"/>
                  </a:lnTo>
                  <a:lnTo>
                    <a:pt x="3349" y="24557"/>
                  </a:lnTo>
                  <a:lnTo>
                    <a:pt x="8930" y="27906"/>
                  </a:lnTo>
                  <a:lnTo>
                    <a:pt x="14511" y="29022"/>
                  </a:lnTo>
                  <a:lnTo>
                    <a:pt x="20092" y="27906"/>
                  </a:lnTo>
                  <a:lnTo>
                    <a:pt x="24557" y="24557"/>
                  </a:lnTo>
                  <a:lnTo>
                    <a:pt x="26789" y="20092"/>
                  </a:lnTo>
                  <a:lnTo>
                    <a:pt x="29022" y="14511"/>
                  </a:lnTo>
                  <a:lnTo>
                    <a:pt x="26789" y="8930"/>
                  </a:lnTo>
                  <a:lnTo>
                    <a:pt x="24557" y="4466"/>
                  </a:lnTo>
                  <a:lnTo>
                    <a:pt x="20092" y="1117"/>
                  </a:lnTo>
                  <a:lnTo>
                    <a:pt x="14511"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88" name="Google Shape;688;p36"/>
            <p:cNvSpPr/>
            <p:nvPr/>
          </p:nvSpPr>
          <p:spPr>
            <a:xfrm>
              <a:off x="740400" y="708800"/>
              <a:ext cx="1060425" cy="613925"/>
            </a:xfrm>
            <a:custGeom>
              <a:rect b="b" l="l" r="r" t="t"/>
              <a:pathLst>
                <a:path extrusionOk="0" h="24557" w="42417">
                  <a:moveTo>
                    <a:pt x="1" y="0"/>
                  </a:moveTo>
                  <a:lnTo>
                    <a:pt x="1" y="24557"/>
                  </a:lnTo>
                  <a:lnTo>
                    <a:pt x="42417" y="24557"/>
                  </a:lnTo>
                  <a:lnTo>
                    <a:pt x="42417"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89" name="Google Shape;689;p36"/>
            <p:cNvSpPr/>
            <p:nvPr/>
          </p:nvSpPr>
          <p:spPr>
            <a:xfrm>
              <a:off x="3028650" y="290225"/>
              <a:ext cx="3264925" cy="1032500"/>
            </a:xfrm>
            <a:custGeom>
              <a:rect b="b" l="l" r="r" t="t"/>
              <a:pathLst>
                <a:path extrusionOk="0" h="41300" w="130597">
                  <a:moveTo>
                    <a:pt x="25673" y="0"/>
                  </a:moveTo>
                  <a:lnTo>
                    <a:pt x="0" y="41300"/>
                  </a:lnTo>
                  <a:lnTo>
                    <a:pt x="130597" y="41300"/>
                  </a:lnTo>
                  <a:lnTo>
                    <a:pt x="103808"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690" name="Google Shape;690;p36"/>
          <p:cNvGrpSpPr/>
          <p:nvPr/>
        </p:nvGrpSpPr>
        <p:grpSpPr>
          <a:xfrm>
            <a:off x="5803212" y="1625629"/>
            <a:ext cx="264055" cy="221599"/>
            <a:chOff x="688775" y="238125"/>
            <a:chExt cx="6242425" cy="5238750"/>
          </a:xfrm>
        </p:grpSpPr>
        <p:sp>
          <p:nvSpPr>
            <p:cNvPr id="691" name="Google Shape;691;p36"/>
            <p:cNvSpPr/>
            <p:nvPr/>
          </p:nvSpPr>
          <p:spPr>
            <a:xfrm>
              <a:off x="688775" y="238125"/>
              <a:ext cx="6242425" cy="5238750"/>
            </a:xfrm>
            <a:custGeom>
              <a:rect b="b" l="l" r="r" t="t"/>
              <a:pathLst>
                <a:path extrusionOk="0" h="209550" w="249697">
                  <a:moveTo>
                    <a:pt x="78336" y="0"/>
                  </a:moveTo>
                  <a:lnTo>
                    <a:pt x="52877" y="42106"/>
                  </a:lnTo>
                  <a:lnTo>
                    <a:pt x="0" y="42106"/>
                  </a:lnTo>
                  <a:lnTo>
                    <a:pt x="0" y="209550"/>
                  </a:lnTo>
                  <a:lnTo>
                    <a:pt x="249697" y="209550"/>
                  </a:lnTo>
                  <a:lnTo>
                    <a:pt x="249697" y="42106"/>
                  </a:lnTo>
                  <a:lnTo>
                    <a:pt x="197799" y="42106"/>
                  </a:lnTo>
                  <a:lnTo>
                    <a:pt x="172340"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92" name="Google Shape;692;p36"/>
            <p:cNvSpPr/>
            <p:nvPr/>
          </p:nvSpPr>
          <p:spPr>
            <a:xfrm>
              <a:off x="2794050" y="2000675"/>
              <a:ext cx="2031875" cy="2031875"/>
            </a:xfrm>
            <a:custGeom>
              <a:rect b="b" l="l" r="r" t="t"/>
              <a:pathLst>
                <a:path extrusionOk="0" h="81275" w="81275">
                  <a:moveTo>
                    <a:pt x="41127" y="1"/>
                  </a:moveTo>
                  <a:lnTo>
                    <a:pt x="32314" y="980"/>
                  </a:lnTo>
                  <a:lnTo>
                    <a:pt x="25460" y="2938"/>
                  </a:lnTo>
                  <a:lnTo>
                    <a:pt x="17626" y="6855"/>
                  </a:lnTo>
                  <a:lnTo>
                    <a:pt x="11751" y="11751"/>
                  </a:lnTo>
                  <a:lnTo>
                    <a:pt x="6855" y="17627"/>
                  </a:lnTo>
                  <a:lnTo>
                    <a:pt x="2938" y="24481"/>
                  </a:lnTo>
                  <a:lnTo>
                    <a:pt x="980" y="32315"/>
                  </a:lnTo>
                  <a:lnTo>
                    <a:pt x="1" y="40148"/>
                  </a:lnTo>
                  <a:lnTo>
                    <a:pt x="980" y="48961"/>
                  </a:lnTo>
                  <a:lnTo>
                    <a:pt x="2938" y="55816"/>
                  </a:lnTo>
                  <a:lnTo>
                    <a:pt x="6855" y="63649"/>
                  </a:lnTo>
                  <a:lnTo>
                    <a:pt x="11751" y="69524"/>
                  </a:lnTo>
                  <a:lnTo>
                    <a:pt x="17626" y="74420"/>
                  </a:lnTo>
                  <a:lnTo>
                    <a:pt x="25460" y="78337"/>
                  </a:lnTo>
                  <a:lnTo>
                    <a:pt x="32314" y="80296"/>
                  </a:lnTo>
                  <a:lnTo>
                    <a:pt x="41127" y="81275"/>
                  </a:lnTo>
                  <a:lnTo>
                    <a:pt x="48961" y="80296"/>
                  </a:lnTo>
                  <a:lnTo>
                    <a:pt x="56794" y="78337"/>
                  </a:lnTo>
                  <a:lnTo>
                    <a:pt x="63649" y="74420"/>
                  </a:lnTo>
                  <a:lnTo>
                    <a:pt x="69524" y="69524"/>
                  </a:lnTo>
                  <a:lnTo>
                    <a:pt x="74420" y="63649"/>
                  </a:lnTo>
                  <a:lnTo>
                    <a:pt x="78337" y="55816"/>
                  </a:lnTo>
                  <a:lnTo>
                    <a:pt x="80295" y="48961"/>
                  </a:lnTo>
                  <a:lnTo>
                    <a:pt x="81274" y="40148"/>
                  </a:lnTo>
                  <a:lnTo>
                    <a:pt x="80295" y="32315"/>
                  </a:lnTo>
                  <a:lnTo>
                    <a:pt x="78337" y="24481"/>
                  </a:lnTo>
                  <a:lnTo>
                    <a:pt x="74420" y="17627"/>
                  </a:lnTo>
                  <a:lnTo>
                    <a:pt x="69524" y="11751"/>
                  </a:lnTo>
                  <a:lnTo>
                    <a:pt x="63649" y="6855"/>
                  </a:lnTo>
                  <a:lnTo>
                    <a:pt x="56794" y="2938"/>
                  </a:lnTo>
                  <a:lnTo>
                    <a:pt x="48961" y="980"/>
                  </a:lnTo>
                  <a:lnTo>
                    <a:pt x="41127"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693" name="Google Shape;693;p36"/>
          <p:cNvGrpSpPr/>
          <p:nvPr/>
        </p:nvGrpSpPr>
        <p:grpSpPr>
          <a:xfrm>
            <a:off x="6233803" y="1602154"/>
            <a:ext cx="337859" cy="278701"/>
            <a:chOff x="634625" y="238125"/>
            <a:chExt cx="6350725" cy="5238750"/>
          </a:xfrm>
        </p:grpSpPr>
        <p:sp>
          <p:nvSpPr>
            <p:cNvPr id="694" name="Google Shape;694;p36"/>
            <p:cNvSpPr/>
            <p:nvPr/>
          </p:nvSpPr>
          <p:spPr>
            <a:xfrm>
              <a:off x="634625" y="238125"/>
              <a:ext cx="6350725" cy="4719825"/>
            </a:xfrm>
            <a:custGeom>
              <a:rect b="b" l="l" r="r" t="t"/>
              <a:pathLst>
                <a:path extrusionOk="0" h="188793" w="254029">
                  <a:moveTo>
                    <a:pt x="45468" y="0"/>
                  </a:moveTo>
                  <a:lnTo>
                    <a:pt x="25699" y="84018"/>
                  </a:lnTo>
                  <a:lnTo>
                    <a:pt x="0" y="84018"/>
                  </a:lnTo>
                  <a:lnTo>
                    <a:pt x="0" y="188793"/>
                  </a:lnTo>
                  <a:lnTo>
                    <a:pt x="254029" y="188793"/>
                  </a:lnTo>
                  <a:lnTo>
                    <a:pt x="254029" y="84018"/>
                  </a:lnTo>
                  <a:lnTo>
                    <a:pt x="228330" y="84018"/>
                  </a:lnTo>
                  <a:lnTo>
                    <a:pt x="208561"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95" name="Google Shape;695;p36"/>
            <p:cNvSpPr/>
            <p:nvPr/>
          </p:nvSpPr>
          <p:spPr>
            <a:xfrm>
              <a:off x="2141975" y="979450"/>
              <a:ext cx="3336025" cy="1359125"/>
            </a:xfrm>
            <a:custGeom>
              <a:rect b="b" l="l" r="r" t="t"/>
              <a:pathLst>
                <a:path extrusionOk="0" h="54365" w="133441">
                  <a:moveTo>
                    <a:pt x="13839" y="0"/>
                  </a:moveTo>
                  <a:lnTo>
                    <a:pt x="1" y="54365"/>
                  </a:lnTo>
                  <a:lnTo>
                    <a:pt x="133440" y="54365"/>
                  </a:lnTo>
                  <a:lnTo>
                    <a:pt x="119602"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96" name="Google Shape;696;p36"/>
            <p:cNvSpPr/>
            <p:nvPr/>
          </p:nvSpPr>
          <p:spPr>
            <a:xfrm>
              <a:off x="1796025" y="3376425"/>
              <a:ext cx="790775" cy="518950"/>
            </a:xfrm>
            <a:custGeom>
              <a:rect b="b" l="l" r="r" t="t"/>
              <a:pathLst>
                <a:path extrusionOk="0" h="20758" w="31631">
                  <a:moveTo>
                    <a:pt x="1" y="0"/>
                  </a:moveTo>
                  <a:lnTo>
                    <a:pt x="1" y="20758"/>
                  </a:lnTo>
                  <a:lnTo>
                    <a:pt x="31631" y="20758"/>
                  </a:lnTo>
                  <a:lnTo>
                    <a:pt x="31631"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97" name="Google Shape;697;p36"/>
            <p:cNvSpPr/>
            <p:nvPr/>
          </p:nvSpPr>
          <p:spPr>
            <a:xfrm>
              <a:off x="5033175" y="3376425"/>
              <a:ext cx="790775" cy="518950"/>
            </a:xfrm>
            <a:custGeom>
              <a:rect b="b" l="l" r="r" t="t"/>
              <a:pathLst>
                <a:path extrusionOk="0" h="20758" w="31631">
                  <a:moveTo>
                    <a:pt x="0" y="0"/>
                  </a:moveTo>
                  <a:lnTo>
                    <a:pt x="0" y="20758"/>
                  </a:lnTo>
                  <a:lnTo>
                    <a:pt x="31630" y="20758"/>
                  </a:lnTo>
                  <a:lnTo>
                    <a:pt x="31630"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98" name="Google Shape;698;p36"/>
            <p:cNvSpPr/>
            <p:nvPr/>
          </p:nvSpPr>
          <p:spPr>
            <a:xfrm>
              <a:off x="5552100" y="4957925"/>
              <a:ext cx="790775" cy="518950"/>
            </a:xfrm>
            <a:custGeom>
              <a:rect b="b" l="l" r="r" t="t"/>
              <a:pathLst>
                <a:path extrusionOk="0" h="20758" w="31631">
                  <a:moveTo>
                    <a:pt x="1" y="1"/>
                  </a:moveTo>
                  <a:lnTo>
                    <a:pt x="1" y="20758"/>
                  </a:lnTo>
                  <a:lnTo>
                    <a:pt x="31631" y="20758"/>
                  </a:lnTo>
                  <a:lnTo>
                    <a:pt x="31631" y="1"/>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99" name="Google Shape;699;p36"/>
            <p:cNvSpPr/>
            <p:nvPr/>
          </p:nvSpPr>
          <p:spPr>
            <a:xfrm>
              <a:off x="1277100" y="4957925"/>
              <a:ext cx="790775" cy="518950"/>
            </a:xfrm>
            <a:custGeom>
              <a:rect b="b" l="l" r="r" t="t"/>
              <a:pathLst>
                <a:path extrusionOk="0" h="20758" w="31631">
                  <a:moveTo>
                    <a:pt x="0" y="1"/>
                  </a:moveTo>
                  <a:lnTo>
                    <a:pt x="0" y="20758"/>
                  </a:lnTo>
                  <a:lnTo>
                    <a:pt x="31631" y="20758"/>
                  </a:lnTo>
                  <a:lnTo>
                    <a:pt x="31631" y="1"/>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00" name="Google Shape;700;p36"/>
          <p:cNvGrpSpPr/>
          <p:nvPr/>
        </p:nvGrpSpPr>
        <p:grpSpPr>
          <a:xfrm>
            <a:off x="6669322" y="1625181"/>
            <a:ext cx="317897" cy="224763"/>
            <a:chOff x="238125" y="332075"/>
            <a:chExt cx="7143750" cy="5050850"/>
          </a:xfrm>
        </p:grpSpPr>
        <p:sp>
          <p:nvSpPr>
            <p:cNvPr id="701" name="Google Shape;701;p36"/>
            <p:cNvSpPr/>
            <p:nvPr/>
          </p:nvSpPr>
          <p:spPr>
            <a:xfrm>
              <a:off x="238125" y="332075"/>
              <a:ext cx="7143750" cy="5050850"/>
            </a:xfrm>
            <a:custGeom>
              <a:rect b="b" l="l" r="r" t="t"/>
              <a:pathLst>
                <a:path extrusionOk="0" h="202034" w="285750">
                  <a:moveTo>
                    <a:pt x="0" y="0"/>
                  </a:moveTo>
                  <a:lnTo>
                    <a:pt x="0" y="202034"/>
                  </a:lnTo>
                  <a:lnTo>
                    <a:pt x="285750" y="202034"/>
                  </a:lnTo>
                  <a:lnTo>
                    <a:pt x="285750"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02" name="Google Shape;702;p36"/>
            <p:cNvSpPr/>
            <p:nvPr/>
          </p:nvSpPr>
          <p:spPr>
            <a:xfrm>
              <a:off x="238125" y="1225025"/>
              <a:ext cx="7143750" cy="865100"/>
            </a:xfrm>
            <a:custGeom>
              <a:rect b="b" l="l" r="r" t="t"/>
              <a:pathLst>
                <a:path extrusionOk="0" h="34604" w="285750">
                  <a:moveTo>
                    <a:pt x="0" y="1"/>
                  </a:moveTo>
                  <a:lnTo>
                    <a:pt x="0" y="34603"/>
                  </a:lnTo>
                  <a:lnTo>
                    <a:pt x="285750" y="34603"/>
                  </a:lnTo>
                  <a:lnTo>
                    <a:pt x="285750"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03" name="Google Shape;703;p36"/>
            <p:cNvSpPr/>
            <p:nvPr/>
          </p:nvSpPr>
          <p:spPr>
            <a:xfrm>
              <a:off x="5261050" y="4043450"/>
              <a:ext cx="1255775" cy="613950"/>
            </a:xfrm>
            <a:custGeom>
              <a:rect b="b" l="l" r="r" t="t"/>
              <a:pathLst>
                <a:path extrusionOk="0" h="24558" w="50231">
                  <a:moveTo>
                    <a:pt x="1" y="1"/>
                  </a:moveTo>
                  <a:lnTo>
                    <a:pt x="1" y="24558"/>
                  </a:lnTo>
                  <a:lnTo>
                    <a:pt x="50230" y="24558"/>
                  </a:lnTo>
                  <a:lnTo>
                    <a:pt x="50230"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04" name="Google Shape;704;p36"/>
          <p:cNvGrpSpPr/>
          <p:nvPr/>
        </p:nvGrpSpPr>
        <p:grpSpPr>
          <a:xfrm>
            <a:off x="8411163" y="1604787"/>
            <a:ext cx="203553" cy="256699"/>
            <a:chOff x="1732925" y="238125"/>
            <a:chExt cx="4154150" cy="5238750"/>
          </a:xfrm>
        </p:grpSpPr>
        <p:sp>
          <p:nvSpPr>
            <p:cNvPr id="705" name="Google Shape;705;p36"/>
            <p:cNvSpPr/>
            <p:nvPr/>
          </p:nvSpPr>
          <p:spPr>
            <a:xfrm>
              <a:off x="2387750" y="1465950"/>
              <a:ext cx="2844500" cy="3212850"/>
            </a:xfrm>
            <a:custGeom>
              <a:rect b="b" l="l" r="r" t="t"/>
              <a:pathLst>
                <a:path extrusionOk="0" h="128514" w="113780">
                  <a:moveTo>
                    <a:pt x="1" y="0"/>
                  </a:moveTo>
                  <a:lnTo>
                    <a:pt x="36835" y="63029"/>
                  </a:lnTo>
                  <a:lnTo>
                    <a:pt x="1" y="128513"/>
                  </a:lnTo>
                  <a:lnTo>
                    <a:pt x="113779" y="128513"/>
                  </a:lnTo>
                  <a:lnTo>
                    <a:pt x="76945" y="63029"/>
                  </a:lnTo>
                  <a:lnTo>
                    <a:pt x="113779"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06" name="Google Shape;706;p36"/>
            <p:cNvSpPr/>
            <p:nvPr/>
          </p:nvSpPr>
          <p:spPr>
            <a:xfrm>
              <a:off x="1732925" y="4637850"/>
              <a:ext cx="4154150" cy="839025"/>
            </a:xfrm>
            <a:custGeom>
              <a:rect b="b" l="l" r="r" t="t"/>
              <a:pathLst>
                <a:path extrusionOk="0" h="33561" w="166166">
                  <a:moveTo>
                    <a:pt x="17190" y="0"/>
                  </a:moveTo>
                  <a:lnTo>
                    <a:pt x="0" y="33561"/>
                  </a:lnTo>
                  <a:lnTo>
                    <a:pt x="166166" y="33561"/>
                  </a:lnTo>
                  <a:lnTo>
                    <a:pt x="149795"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07" name="Google Shape;707;p36"/>
            <p:cNvSpPr/>
            <p:nvPr/>
          </p:nvSpPr>
          <p:spPr>
            <a:xfrm>
              <a:off x="3267700" y="238125"/>
              <a:ext cx="1105075" cy="1227850"/>
            </a:xfrm>
            <a:custGeom>
              <a:rect b="b" l="l" r="r" t="t"/>
              <a:pathLst>
                <a:path extrusionOk="0" h="49114" w="44203">
                  <a:moveTo>
                    <a:pt x="13097" y="0"/>
                  </a:moveTo>
                  <a:lnTo>
                    <a:pt x="13097" y="13915"/>
                  </a:lnTo>
                  <a:lnTo>
                    <a:pt x="0" y="13915"/>
                  </a:lnTo>
                  <a:lnTo>
                    <a:pt x="0" y="31105"/>
                  </a:lnTo>
                  <a:lnTo>
                    <a:pt x="13097" y="31105"/>
                  </a:lnTo>
                  <a:lnTo>
                    <a:pt x="13097" y="49113"/>
                  </a:lnTo>
                  <a:lnTo>
                    <a:pt x="30287" y="49113"/>
                  </a:lnTo>
                  <a:lnTo>
                    <a:pt x="30287" y="31105"/>
                  </a:lnTo>
                  <a:lnTo>
                    <a:pt x="44202" y="31105"/>
                  </a:lnTo>
                  <a:lnTo>
                    <a:pt x="44202" y="13915"/>
                  </a:lnTo>
                  <a:lnTo>
                    <a:pt x="30287" y="13915"/>
                  </a:lnTo>
                  <a:lnTo>
                    <a:pt x="30287"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08" name="Google Shape;708;p36"/>
          <p:cNvGrpSpPr/>
          <p:nvPr/>
        </p:nvGrpSpPr>
        <p:grpSpPr>
          <a:xfrm>
            <a:off x="471495" y="2090560"/>
            <a:ext cx="285512" cy="285512"/>
            <a:chOff x="1190625" y="238125"/>
            <a:chExt cx="5238750" cy="5238750"/>
          </a:xfrm>
        </p:grpSpPr>
        <p:sp>
          <p:nvSpPr>
            <p:cNvPr id="709" name="Google Shape;709;p36"/>
            <p:cNvSpPr/>
            <p:nvPr/>
          </p:nvSpPr>
          <p:spPr>
            <a:xfrm>
              <a:off x="1761375" y="788475"/>
              <a:ext cx="4117650" cy="4117650"/>
            </a:xfrm>
            <a:custGeom>
              <a:rect b="b" l="l" r="r" t="t"/>
              <a:pathLst>
                <a:path extrusionOk="0" h="164706" w="164706">
                  <a:moveTo>
                    <a:pt x="0" y="1"/>
                  </a:moveTo>
                  <a:lnTo>
                    <a:pt x="0" y="164706"/>
                  </a:lnTo>
                  <a:lnTo>
                    <a:pt x="164705" y="164706"/>
                  </a:lnTo>
                  <a:lnTo>
                    <a:pt x="164705"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10" name="Google Shape;710;p36"/>
            <p:cNvSpPr/>
            <p:nvPr/>
          </p:nvSpPr>
          <p:spPr>
            <a:xfrm>
              <a:off x="2943650" y="238125"/>
              <a:ext cx="428100" cy="550375"/>
            </a:xfrm>
            <a:custGeom>
              <a:rect b="b" l="l" r="r" t="t"/>
              <a:pathLst>
                <a:path extrusionOk="0" h="22015" w="17124">
                  <a:moveTo>
                    <a:pt x="1" y="0"/>
                  </a:moveTo>
                  <a:lnTo>
                    <a:pt x="1" y="22015"/>
                  </a:lnTo>
                  <a:lnTo>
                    <a:pt x="17124" y="22015"/>
                  </a:lnTo>
                  <a:lnTo>
                    <a:pt x="17124"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11" name="Google Shape;711;p36"/>
            <p:cNvSpPr/>
            <p:nvPr/>
          </p:nvSpPr>
          <p:spPr>
            <a:xfrm>
              <a:off x="4248250" y="238125"/>
              <a:ext cx="448475" cy="550375"/>
            </a:xfrm>
            <a:custGeom>
              <a:rect b="b" l="l" r="r" t="t"/>
              <a:pathLst>
                <a:path extrusionOk="0" h="22015" w="17939">
                  <a:moveTo>
                    <a:pt x="0" y="0"/>
                  </a:moveTo>
                  <a:lnTo>
                    <a:pt x="0" y="22015"/>
                  </a:lnTo>
                  <a:lnTo>
                    <a:pt x="17939" y="22015"/>
                  </a:lnTo>
                  <a:lnTo>
                    <a:pt x="17939"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12" name="Google Shape;712;p36"/>
            <p:cNvSpPr/>
            <p:nvPr/>
          </p:nvSpPr>
          <p:spPr>
            <a:xfrm>
              <a:off x="2943650" y="4906100"/>
              <a:ext cx="428100" cy="570775"/>
            </a:xfrm>
            <a:custGeom>
              <a:rect b="b" l="l" r="r" t="t"/>
              <a:pathLst>
                <a:path extrusionOk="0" h="22831" w="17124">
                  <a:moveTo>
                    <a:pt x="1" y="1"/>
                  </a:moveTo>
                  <a:lnTo>
                    <a:pt x="1" y="22831"/>
                  </a:lnTo>
                  <a:lnTo>
                    <a:pt x="17124" y="22831"/>
                  </a:lnTo>
                  <a:lnTo>
                    <a:pt x="17124"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13" name="Google Shape;713;p36"/>
            <p:cNvSpPr/>
            <p:nvPr/>
          </p:nvSpPr>
          <p:spPr>
            <a:xfrm>
              <a:off x="4248250" y="4906100"/>
              <a:ext cx="448475" cy="570775"/>
            </a:xfrm>
            <a:custGeom>
              <a:rect b="b" l="l" r="r" t="t"/>
              <a:pathLst>
                <a:path extrusionOk="0" h="22831" w="17939">
                  <a:moveTo>
                    <a:pt x="0" y="1"/>
                  </a:moveTo>
                  <a:lnTo>
                    <a:pt x="0" y="22831"/>
                  </a:lnTo>
                  <a:lnTo>
                    <a:pt x="17939" y="22831"/>
                  </a:lnTo>
                  <a:lnTo>
                    <a:pt x="17939"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14" name="Google Shape;714;p36"/>
            <p:cNvSpPr/>
            <p:nvPr/>
          </p:nvSpPr>
          <p:spPr>
            <a:xfrm>
              <a:off x="5879000" y="3295750"/>
              <a:ext cx="550375" cy="428100"/>
            </a:xfrm>
            <a:custGeom>
              <a:rect b="b" l="l" r="r" t="t"/>
              <a:pathLst>
                <a:path extrusionOk="0" h="17124" w="22015">
                  <a:moveTo>
                    <a:pt x="0" y="0"/>
                  </a:moveTo>
                  <a:lnTo>
                    <a:pt x="0" y="17123"/>
                  </a:lnTo>
                  <a:lnTo>
                    <a:pt x="22015" y="17123"/>
                  </a:lnTo>
                  <a:lnTo>
                    <a:pt x="22015"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15" name="Google Shape;715;p36"/>
            <p:cNvSpPr/>
            <p:nvPr/>
          </p:nvSpPr>
          <p:spPr>
            <a:xfrm>
              <a:off x="4024025" y="3295750"/>
              <a:ext cx="876550" cy="428100"/>
            </a:xfrm>
            <a:custGeom>
              <a:rect b="b" l="l" r="r" t="t"/>
              <a:pathLst>
                <a:path extrusionOk="0" h="17124" w="35062">
                  <a:moveTo>
                    <a:pt x="0" y="0"/>
                  </a:moveTo>
                  <a:lnTo>
                    <a:pt x="0" y="17123"/>
                  </a:lnTo>
                  <a:lnTo>
                    <a:pt x="35061" y="17123"/>
                  </a:lnTo>
                  <a:lnTo>
                    <a:pt x="35061"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16" name="Google Shape;716;p36"/>
            <p:cNvSpPr/>
            <p:nvPr/>
          </p:nvSpPr>
          <p:spPr>
            <a:xfrm>
              <a:off x="5879000" y="1970775"/>
              <a:ext cx="550375" cy="448475"/>
            </a:xfrm>
            <a:custGeom>
              <a:rect b="b" l="l" r="r" t="t"/>
              <a:pathLst>
                <a:path extrusionOk="0" h="17939" w="22015">
                  <a:moveTo>
                    <a:pt x="0" y="0"/>
                  </a:moveTo>
                  <a:lnTo>
                    <a:pt x="0" y="17939"/>
                  </a:lnTo>
                  <a:lnTo>
                    <a:pt x="22015" y="17939"/>
                  </a:lnTo>
                  <a:lnTo>
                    <a:pt x="22015"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17" name="Google Shape;717;p36"/>
            <p:cNvSpPr/>
            <p:nvPr/>
          </p:nvSpPr>
          <p:spPr>
            <a:xfrm>
              <a:off x="1190625" y="3295750"/>
              <a:ext cx="570775" cy="448475"/>
            </a:xfrm>
            <a:custGeom>
              <a:rect b="b" l="l" r="r" t="t"/>
              <a:pathLst>
                <a:path extrusionOk="0" h="17939" w="22831">
                  <a:moveTo>
                    <a:pt x="0" y="0"/>
                  </a:moveTo>
                  <a:lnTo>
                    <a:pt x="0" y="17939"/>
                  </a:lnTo>
                  <a:lnTo>
                    <a:pt x="22830" y="17939"/>
                  </a:lnTo>
                  <a:lnTo>
                    <a:pt x="22830"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18" name="Google Shape;718;p36"/>
            <p:cNvSpPr/>
            <p:nvPr/>
          </p:nvSpPr>
          <p:spPr>
            <a:xfrm>
              <a:off x="1190625" y="1970775"/>
              <a:ext cx="570775" cy="448475"/>
            </a:xfrm>
            <a:custGeom>
              <a:rect b="b" l="l" r="r" t="t"/>
              <a:pathLst>
                <a:path extrusionOk="0" h="17939" w="22831">
                  <a:moveTo>
                    <a:pt x="0" y="0"/>
                  </a:moveTo>
                  <a:lnTo>
                    <a:pt x="0" y="17939"/>
                  </a:lnTo>
                  <a:lnTo>
                    <a:pt x="22830" y="17939"/>
                  </a:lnTo>
                  <a:lnTo>
                    <a:pt x="22830"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19" name="Google Shape;719;p36"/>
          <p:cNvGrpSpPr/>
          <p:nvPr/>
        </p:nvGrpSpPr>
        <p:grpSpPr>
          <a:xfrm>
            <a:off x="2214257" y="2116861"/>
            <a:ext cx="223867" cy="224742"/>
            <a:chOff x="1200825" y="238125"/>
            <a:chExt cx="5218350" cy="5238750"/>
          </a:xfrm>
        </p:grpSpPr>
        <p:sp>
          <p:nvSpPr>
            <p:cNvPr id="720" name="Google Shape;720;p36"/>
            <p:cNvSpPr/>
            <p:nvPr/>
          </p:nvSpPr>
          <p:spPr>
            <a:xfrm>
              <a:off x="1200825" y="238125"/>
              <a:ext cx="5218350" cy="5238750"/>
            </a:xfrm>
            <a:custGeom>
              <a:rect b="b" l="l" r="r" t="t"/>
              <a:pathLst>
                <a:path extrusionOk="0" h="209550" w="208734">
                  <a:moveTo>
                    <a:pt x="0" y="0"/>
                  </a:moveTo>
                  <a:lnTo>
                    <a:pt x="95398" y="131275"/>
                  </a:lnTo>
                  <a:lnTo>
                    <a:pt x="95398" y="191612"/>
                  </a:lnTo>
                  <a:lnTo>
                    <a:pt x="52184" y="191612"/>
                  </a:lnTo>
                  <a:lnTo>
                    <a:pt x="52184" y="209550"/>
                  </a:lnTo>
                  <a:lnTo>
                    <a:pt x="156551" y="209550"/>
                  </a:lnTo>
                  <a:lnTo>
                    <a:pt x="156551" y="191612"/>
                  </a:lnTo>
                  <a:lnTo>
                    <a:pt x="113336" y="191612"/>
                  </a:lnTo>
                  <a:lnTo>
                    <a:pt x="113336" y="131275"/>
                  </a:lnTo>
                  <a:lnTo>
                    <a:pt x="208734"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21" name="Google Shape;721;p36"/>
            <p:cNvSpPr/>
            <p:nvPr/>
          </p:nvSpPr>
          <p:spPr>
            <a:xfrm>
              <a:off x="2566550" y="1338850"/>
              <a:ext cx="2486900" cy="1732700"/>
            </a:xfrm>
            <a:custGeom>
              <a:rect b="b" l="l" r="r" t="t"/>
              <a:pathLst>
                <a:path extrusionOk="0" h="69308" w="99476">
                  <a:moveTo>
                    <a:pt x="1" y="1"/>
                  </a:moveTo>
                  <a:lnTo>
                    <a:pt x="49738" y="69307"/>
                  </a:lnTo>
                  <a:lnTo>
                    <a:pt x="99475"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22" name="Google Shape;722;p36"/>
          <p:cNvGrpSpPr/>
          <p:nvPr/>
        </p:nvGrpSpPr>
        <p:grpSpPr>
          <a:xfrm>
            <a:off x="3033527" y="2137006"/>
            <a:ext cx="240389" cy="199073"/>
            <a:chOff x="646975" y="238125"/>
            <a:chExt cx="6326025" cy="5238750"/>
          </a:xfrm>
        </p:grpSpPr>
        <p:sp>
          <p:nvSpPr>
            <p:cNvPr id="723" name="Google Shape;723;p36"/>
            <p:cNvSpPr/>
            <p:nvPr/>
          </p:nvSpPr>
          <p:spPr>
            <a:xfrm>
              <a:off x="646975" y="238125"/>
              <a:ext cx="6326025" cy="5238750"/>
            </a:xfrm>
            <a:custGeom>
              <a:rect b="b" l="l" r="r" t="t"/>
              <a:pathLst>
                <a:path extrusionOk="0" h="209550" w="253041">
                  <a:moveTo>
                    <a:pt x="0" y="0"/>
                  </a:moveTo>
                  <a:lnTo>
                    <a:pt x="0" y="68203"/>
                  </a:lnTo>
                  <a:lnTo>
                    <a:pt x="0" y="69191"/>
                  </a:lnTo>
                  <a:lnTo>
                    <a:pt x="0" y="209550"/>
                  </a:lnTo>
                  <a:lnTo>
                    <a:pt x="253041" y="209550"/>
                  </a:lnTo>
                  <a:lnTo>
                    <a:pt x="253041" y="69191"/>
                  </a:lnTo>
                  <a:lnTo>
                    <a:pt x="253041" y="68203"/>
                  </a:lnTo>
                  <a:lnTo>
                    <a:pt x="253041" y="0"/>
                  </a:lnTo>
                  <a:lnTo>
                    <a:pt x="189781" y="67214"/>
                  </a:lnTo>
                  <a:lnTo>
                    <a:pt x="126521" y="0"/>
                  </a:lnTo>
                  <a:lnTo>
                    <a:pt x="63260" y="67214"/>
                  </a:lnTo>
                  <a:lnTo>
                    <a:pt x="0"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24" name="Google Shape;724;p36"/>
            <p:cNvSpPr/>
            <p:nvPr/>
          </p:nvSpPr>
          <p:spPr>
            <a:xfrm>
              <a:off x="2994500" y="2042025"/>
              <a:ext cx="1606250" cy="1606250"/>
            </a:xfrm>
            <a:custGeom>
              <a:rect b="b" l="l" r="r" t="t"/>
              <a:pathLst>
                <a:path extrusionOk="0" h="64250" w="64250">
                  <a:moveTo>
                    <a:pt x="32620" y="0"/>
                  </a:moveTo>
                  <a:lnTo>
                    <a:pt x="1" y="32619"/>
                  </a:lnTo>
                  <a:lnTo>
                    <a:pt x="32620" y="64249"/>
                  </a:lnTo>
                  <a:lnTo>
                    <a:pt x="64250" y="32619"/>
                  </a:lnTo>
                  <a:lnTo>
                    <a:pt x="32620"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25" name="Google Shape;725;p36"/>
          <p:cNvGrpSpPr/>
          <p:nvPr/>
        </p:nvGrpSpPr>
        <p:grpSpPr>
          <a:xfrm>
            <a:off x="3369379" y="2083046"/>
            <a:ext cx="274204" cy="294942"/>
            <a:chOff x="1374800" y="238125"/>
            <a:chExt cx="4870400" cy="5238750"/>
          </a:xfrm>
        </p:grpSpPr>
        <p:sp>
          <p:nvSpPr>
            <p:cNvPr id="726" name="Google Shape;726;p36"/>
            <p:cNvSpPr/>
            <p:nvPr/>
          </p:nvSpPr>
          <p:spPr>
            <a:xfrm>
              <a:off x="2459375" y="238125"/>
              <a:ext cx="675325" cy="1350625"/>
            </a:xfrm>
            <a:custGeom>
              <a:rect b="b" l="l" r="r" t="t"/>
              <a:pathLst>
                <a:path extrusionOk="0" h="54025" w="27013">
                  <a:moveTo>
                    <a:pt x="27013" y="0"/>
                  </a:moveTo>
                  <a:lnTo>
                    <a:pt x="22101" y="819"/>
                  </a:lnTo>
                  <a:lnTo>
                    <a:pt x="16371" y="2456"/>
                  </a:lnTo>
                  <a:lnTo>
                    <a:pt x="12279" y="4911"/>
                  </a:lnTo>
                  <a:lnTo>
                    <a:pt x="8186" y="8186"/>
                  </a:lnTo>
                  <a:lnTo>
                    <a:pt x="4912" y="12278"/>
                  </a:lnTo>
                  <a:lnTo>
                    <a:pt x="2456" y="17190"/>
                  </a:lnTo>
                  <a:lnTo>
                    <a:pt x="819" y="22101"/>
                  </a:lnTo>
                  <a:lnTo>
                    <a:pt x="0" y="27012"/>
                  </a:lnTo>
                  <a:lnTo>
                    <a:pt x="819" y="32742"/>
                  </a:lnTo>
                  <a:lnTo>
                    <a:pt x="2456" y="37654"/>
                  </a:lnTo>
                  <a:lnTo>
                    <a:pt x="4912" y="42565"/>
                  </a:lnTo>
                  <a:lnTo>
                    <a:pt x="8186" y="46658"/>
                  </a:lnTo>
                  <a:lnTo>
                    <a:pt x="12279" y="49932"/>
                  </a:lnTo>
                  <a:lnTo>
                    <a:pt x="16371" y="52388"/>
                  </a:lnTo>
                  <a:lnTo>
                    <a:pt x="22101" y="54025"/>
                  </a:lnTo>
                  <a:lnTo>
                    <a:pt x="27013" y="54025"/>
                  </a:lnTo>
                  <a:lnTo>
                    <a:pt x="27013" y="40109"/>
                  </a:lnTo>
                  <a:lnTo>
                    <a:pt x="24557" y="40109"/>
                  </a:lnTo>
                  <a:lnTo>
                    <a:pt x="22101" y="39291"/>
                  </a:lnTo>
                  <a:lnTo>
                    <a:pt x="18009" y="36016"/>
                  </a:lnTo>
                  <a:lnTo>
                    <a:pt x="15553" y="31924"/>
                  </a:lnTo>
                  <a:lnTo>
                    <a:pt x="14734" y="29468"/>
                  </a:lnTo>
                  <a:lnTo>
                    <a:pt x="13916" y="27012"/>
                  </a:lnTo>
                  <a:lnTo>
                    <a:pt x="14734" y="24557"/>
                  </a:lnTo>
                  <a:lnTo>
                    <a:pt x="15553" y="22101"/>
                  </a:lnTo>
                  <a:lnTo>
                    <a:pt x="18009" y="18008"/>
                  </a:lnTo>
                  <a:lnTo>
                    <a:pt x="22101" y="15553"/>
                  </a:lnTo>
                  <a:lnTo>
                    <a:pt x="24557" y="14734"/>
                  </a:lnTo>
                  <a:lnTo>
                    <a:pt x="27013" y="14734"/>
                  </a:lnTo>
                  <a:lnTo>
                    <a:pt x="27013"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27" name="Google Shape;727;p36"/>
            <p:cNvSpPr/>
            <p:nvPr/>
          </p:nvSpPr>
          <p:spPr>
            <a:xfrm>
              <a:off x="3769050" y="238125"/>
              <a:ext cx="675350" cy="1350625"/>
            </a:xfrm>
            <a:custGeom>
              <a:rect b="b" l="l" r="r" t="t"/>
              <a:pathLst>
                <a:path extrusionOk="0" h="54025" w="27014">
                  <a:moveTo>
                    <a:pt x="27013" y="0"/>
                  </a:moveTo>
                  <a:lnTo>
                    <a:pt x="21283" y="819"/>
                  </a:lnTo>
                  <a:lnTo>
                    <a:pt x="16372" y="2456"/>
                  </a:lnTo>
                  <a:lnTo>
                    <a:pt x="11461" y="4911"/>
                  </a:lnTo>
                  <a:lnTo>
                    <a:pt x="7368" y="8186"/>
                  </a:lnTo>
                  <a:lnTo>
                    <a:pt x="4094" y="12278"/>
                  </a:lnTo>
                  <a:lnTo>
                    <a:pt x="1638" y="17190"/>
                  </a:lnTo>
                  <a:lnTo>
                    <a:pt x="1" y="22101"/>
                  </a:lnTo>
                  <a:lnTo>
                    <a:pt x="1" y="27012"/>
                  </a:lnTo>
                  <a:lnTo>
                    <a:pt x="1" y="32742"/>
                  </a:lnTo>
                  <a:lnTo>
                    <a:pt x="1638" y="37654"/>
                  </a:lnTo>
                  <a:lnTo>
                    <a:pt x="4094" y="42565"/>
                  </a:lnTo>
                  <a:lnTo>
                    <a:pt x="7368" y="46658"/>
                  </a:lnTo>
                  <a:lnTo>
                    <a:pt x="11461" y="49932"/>
                  </a:lnTo>
                  <a:lnTo>
                    <a:pt x="16372" y="52388"/>
                  </a:lnTo>
                  <a:lnTo>
                    <a:pt x="21283" y="54025"/>
                  </a:lnTo>
                  <a:lnTo>
                    <a:pt x="27013" y="54025"/>
                  </a:lnTo>
                  <a:lnTo>
                    <a:pt x="27013" y="40109"/>
                  </a:lnTo>
                  <a:lnTo>
                    <a:pt x="23739" y="40109"/>
                  </a:lnTo>
                  <a:lnTo>
                    <a:pt x="22102" y="39291"/>
                  </a:lnTo>
                  <a:lnTo>
                    <a:pt x="18009" y="36016"/>
                  </a:lnTo>
                  <a:lnTo>
                    <a:pt x="14735" y="31924"/>
                  </a:lnTo>
                  <a:lnTo>
                    <a:pt x="13916" y="29468"/>
                  </a:lnTo>
                  <a:lnTo>
                    <a:pt x="13916" y="27012"/>
                  </a:lnTo>
                  <a:lnTo>
                    <a:pt x="13916" y="24557"/>
                  </a:lnTo>
                  <a:lnTo>
                    <a:pt x="14735" y="22101"/>
                  </a:lnTo>
                  <a:lnTo>
                    <a:pt x="18009" y="18008"/>
                  </a:lnTo>
                  <a:lnTo>
                    <a:pt x="22102" y="15553"/>
                  </a:lnTo>
                  <a:lnTo>
                    <a:pt x="23739" y="14734"/>
                  </a:lnTo>
                  <a:lnTo>
                    <a:pt x="27013" y="14734"/>
                  </a:lnTo>
                  <a:lnTo>
                    <a:pt x="27013"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28" name="Google Shape;728;p36"/>
            <p:cNvSpPr/>
            <p:nvPr/>
          </p:nvSpPr>
          <p:spPr>
            <a:xfrm>
              <a:off x="1722675" y="2059400"/>
              <a:ext cx="4522525" cy="2803575"/>
            </a:xfrm>
            <a:custGeom>
              <a:rect b="b" l="l" r="r" t="t"/>
              <a:pathLst>
                <a:path extrusionOk="0" h="112143" w="180901">
                  <a:moveTo>
                    <a:pt x="144066" y="23738"/>
                  </a:moveTo>
                  <a:lnTo>
                    <a:pt x="148159" y="25376"/>
                  </a:lnTo>
                  <a:lnTo>
                    <a:pt x="152252" y="27013"/>
                  </a:lnTo>
                  <a:lnTo>
                    <a:pt x="156344" y="30287"/>
                  </a:lnTo>
                  <a:lnTo>
                    <a:pt x="158800" y="33561"/>
                  </a:lnTo>
                  <a:lnTo>
                    <a:pt x="161256" y="36835"/>
                  </a:lnTo>
                  <a:lnTo>
                    <a:pt x="162893" y="40928"/>
                  </a:lnTo>
                  <a:lnTo>
                    <a:pt x="162893" y="45839"/>
                  </a:lnTo>
                  <a:lnTo>
                    <a:pt x="162893" y="49932"/>
                  </a:lnTo>
                  <a:lnTo>
                    <a:pt x="161256" y="54025"/>
                  </a:lnTo>
                  <a:lnTo>
                    <a:pt x="158800" y="58118"/>
                  </a:lnTo>
                  <a:lnTo>
                    <a:pt x="156344" y="60573"/>
                  </a:lnTo>
                  <a:lnTo>
                    <a:pt x="152252" y="63848"/>
                  </a:lnTo>
                  <a:lnTo>
                    <a:pt x="148159" y="65485"/>
                  </a:lnTo>
                  <a:lnTo>
                    <a:pt x="144066" y="67122"/>
                  </a:lnTo>
                  <a:lnTo>
                    <a:pt x="139155" y="67122"/>
                  </a:lnTo>
                  <a:lnTo>
                    <a:pt x="139155" y="23738"/>
                  </a:lnTo>
                  <a:close/>
                  <a:moveTo>
                    <a:pt x="0" y="0"/>
                  </a:moveTo>
                  <a:lnTo>
                    <a:pt x="0" y="112142"/>
                  </a:lnTo>
                  <a:lnTo>
                    <a:pt x="139155" y="112142"/>
                  </a:lnTo>
                  <a:lnTo>
                    <a:pt x="139155" y="85130"/>
                  </a:lnTo>
                  <a:lnTo>
                    <a:pt x="147340" y="84312"/>
                  </a:lnTo>
                  <a:lnTo>
                    <a:pt x="154707" y="81856"/>
                  </a:lnTo>
                  <a:lnTo>
                    <a:pt x="162074" y="78582"/>
                  </a:lnTo>
                  <a:lnTo>
                    <a:pt x="168623" y="73670"/>
                  </a:lnTo>
                  <a:lnTo>
                    <a:pt x="173534" y="67940"/>
                  </a:lnTo>
                  <a:lnTo>
                    <a:pt x="177627" y="60573"/>
                  </a:lnTo>
                  <a:lnTo>
                    <a:pt x="180082" y="53206"/>
                  </a:lnTo>
                  <a:lnTo>
                    <a:pt x="180901" y="45839"/>
                  </a:lnTo>
                  <a:lnTo>
                    <a:pt x="180082" y="37654"/>
                  </a:lnTo>
                  <a:lnTo>
                    <a:pt x="177627" y="30287"/>
                  </a:lnTo>
                  <a:lnTo>
                    <a:pt x="173534" y="23738"/>
                  </a:lnTo>
                  <a:lnTo>
                    <a:pt x="168623" y="18009"/>
                  </a:lnTo>
                  <a:lnTo>
                    <a:pt x="162074" y="13097"/>
                  </a:lnTo>
                  <a:lnTo>
                    <a:pt x="154707" y="9004"/>
                  </a:lnTo>
                  <a:lnTo>
                    <a:pt x="147340" y="6549"/>
                  </a:lnTo>
                  <a:lnTo>
                    <a:pt x="139155" y="5730"/>
                  </a:lnTo>
                  <a:lnTo>
                    <a:pt x="139155"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29" name="Google Shape;729;p36"/>
            <p:cNvSpPr/>
            <p:nvPr/>
          </p:nvSpPr>
          <p:spPr>
            <a:xfrm>
              <a:off x="1374800" y="4862950"/>
              <a:ext cx="4154175" cy="613925"/>
            </a:xfrm>
            <a:custGeom>
              <a:rect b="b" l="l" r="r" t="t"/>
              <a:pathLst>
                <a:path extrusionOk="0" h="24557" w="166167">
                  <a:moveTo>
                    <a:pt x="0" y="0"/>
                  </a:moveTo>
                  <a:lnTo>
                    <a:pt x="0" y="24557"/>
                  </a:lnTo>
                  <a:lnTo>
                    <a:pt x="166167" y="24557"/>
                  </a:lnTo>
                  <a:lnTo>
                    <a:pt x="166167"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30" name="Google Shape;730;p36"/>
          <p:cNvGrpSpPr/>
          <p:nvPr/>
        </p:nvGrpSpPr>
        <p:grpSpPr>
          <a:xfrm>
            <a:off x="3722860" y="2091817"/>
            <a:ext cx="285512" cy="285512"/>
            <a:chOff x="1190625" y="238125"/>
            <a:chExt cx="5238750" cy="5238750"/>
          </a:xfrm>
        </p:grpSpPr>
        <p:sp>
          <p:nvSpPr>
            <p:cNvPr id="731" name="Google Shape;731;p36"/>
            <p:cNvSpPr/>
            <p:nvPr/>
          </p:nvSpPr>
          <p:spPr>
            <a:xfrm>
              <a:off x="1190625" y="238125"/>
              <a:ext cx="5238750" cy="5238750"/>
            </a:xfrm>
            <a:custGeom>
              <a:rect b="b" l="l" r="r" t="t"/>
              <a:pathLst>
                <a:path extrusionOk="0" h="209550" w="209550">
                  <a:moveTo>
                    <a:pt x="94503" y="0"/>
                  </a:moveTo>
                  <a:lnTo>
                    <a:pt x="83820" y="1644"/>
                  </a:lnTo>
                  <a:lnTo>
                    <a:pt x="73959" y="4109"/>
                  </a:lnTo>
                  <a:lnTo>
                    <a:pt x="64098" y="8218"/>
                  </a:lnTo>
                  <a:lnTo>
                    <a:pt x="55058" y="12326"/>
                  </a:lnTo>
                  <a:lnTo>
                    <a:pt x="46019" y="17257"/>
                  </a:lnTo>
                  <a:lnTo>
                    <a:pt x="38623" y="23831"/>
                  </a:lnTo>
                  <a:lnTo>
                    <a:pt x="31227" y="30405"/>
                  </a:lnTo>
                  <a:lnTo>
                    <a:pt x="23831" y="37801"/>
                  </a:lnTo>
                  <a:lnTo>
                    <a:pt x="18079" y="46019"/>
                  </a:lnTo>
                  <a:lnTo>
                    <a:pt x="13148" y="54236"/>
                  </a:lnTo>
                  <a:lnTo>
                    <a:pt x="8218" y="64098"/>
                  </a:lnTo>
                  <a:lnTo>
                    <a:pt x="4931" y="73137"/>
                  </a:lnTo>
                  <a:lnTo>
                    <a:pt x="2465" y="82998"/>
                  </a:lnTo>
                  <a:lnTo>
                    <a:pt x="822" y="93681"/>
                  </a:lnTo>
                  <a:lnTo>
                    <a:pt x="0" y="104364"/>
                  </a:lnTo>
                  <a:lnTo>
                    <a:pt x="822" y="115047"/>
                  </a:lnTo>
                  <a:lnTo>
                    <a:pt x="2465" y="125730"/>
                  </a:lnTo>
                  <a:lnTo>
                    <a:pt x="4931" y="135591"/>
                  </a:lnTo>
                  <a:lnTo>
                    <a:pt x="8218" y="145452"/>
                  </a:lnTo>
                  <a:lnTo>
                    <a:pt x="13148" y="154492"/>
                  </a:lnTo>
                  <a:lnTo>
                    <a:pt x="18079" y="162709"/>
                  </a:lnTo>
                  <a:lnTo>
                    <a:pt x="23831" y="170927"/>
                  </a:lnTo>
                  <a:lnTo>
                    <a:pt x="31227" y="178323"/>
                  </a:lnTo>
                  <a:lnTo>
                    <a:pt x="38623" y="185719"/>
                  </a:lnTo>
                  <a:lnTo>
                    <a:pt x="46019" y="191471"/>
                  </a:lnTo>
                  <a:lnTo>
                    <a:pt x="55058" y="196402"/>
                  </a:lnTo>
                  <a:lnTo>
                    <a:pt x="64098" y="201332"/>
                  </a:lnTo>
                  <a:lnTo>
                    <a:pt x="73959" y="204619"/>
                  </a:lnTo>
                  <a:lnTo>
                    <a:pt x="83820" y="207085"/>
                  </a:lnTo>
                  <a:lnTo>
                    <a:pt x="94503" y="208728"/>
                  </a:lnTo>
                  <a:lnTo>
                    <a:pt x="105186" y="209550"/>
                  </a:lnTo>
                  <a:lnTo>
                    <a:pt x="115869" y="208728"/>
                  </a:lnTo>
                  <a:lnTo>
                    <a:pt x="125730" y="207085"/>
                  </a:lnTo>
                  <a:lnTo>
                    <a:pt x="136413" y="204619"/>
                  </a:lnTo>
                  <a:lnTo>
                    <a:pt x="145452" y="201332"/>
                  </a:lnTo>
                  <a:lnTo>
                    <a:pt x="154492" y="196402"/>
                  </a:lnTo>
                  <a:lnTo>
                    <a:pt x="163531" y="191471"/>
                  </a:lnTo>
                  <a:lnTo>
                    <a:pt x="171749" y="185719"/>
                  </a:lnTo>
                  <a:lnTo>
                    <a:pt x="179145" y="178323"/>
                  </a:lnTo>
                  <a:lnTo>
                    <a:pt x="185719" y="170927"/>
                  </a:lnTo>
                  <a:lnTo>
                    <a:pt x="191471" y="162709"/>
                  </a:lnTo>
                  <a:lnTo>
                    <a:pt x="197224" y="154492"/>
                  </a:lnTo>
                  <a:lnTo>
                    <a:pt x="201332" y="145452"/>
                  </a:lnTo>
                  <a:lnTo>
                    <a:pt x="204619" y="135591"/>
                  </a:lnTo>
                  <a:lnTo>
                    <a:pt x="207906" y="125730"/>
                  </a:lnTo>
                  <a:lnTo>
                    <a:pt x="209550" y="115047"/>
                  </a:lnTo>
                  <a:lnTo>
                    <a:pt x="209550" y="104364"/>
                  </a:lnTo>
                  <a:lnTo>
                    <a:pt x="209550" y="93681"/>
                  </a:lnTo>
                  <a:lnTo>
                    <a:pt x="207906" y="82998"/>
                  </a:lnTo>
                  <a:lnTo>
                    <a:pt x="204619" y="73137"/>
                  </a:lnTo>
                  <a:lnTo>
                    <a:pt x="201332" y="64098"/>
                  </a:lnTo>
                  <a:lnTo>
                    <a:pt x="197224" y="54236"/>
                  </a:lnTo>
                  <a:lnTo>
                    <a:pt x="191471" y="46019"/>
                  </a:lnTo>
                  <a:lnTo>
                    <a:pt x="185719" y="37801"/>
                  </a:lnTo>
                  <a:lnTo>
                    <a:pt x="179145" y="30405"/>
                  </a:lnTo>
                  <a:lnTo>
                    <a:pt x="171749" y="23831"/>
                  </a:lnTo>
                  <a:lnTo>
                    <a:pt x="163531" y="17257"/>
                  </a:lnTo>
                  <a:lnTo>
                    <a:pt x="154492" y="12326"/>
                  </a:lnTo>
                  <a:lnTo>
                    <a:pt x="145452" y="8218"/>
                  </a:lnTo>
                  <a:lnTo>
                    <a:pt x="136413" y="4109"/>
                  </a:lnTo>
                  <a:lnTo>
                    <a:pt x="125730" y="1644"/>
                  </a:lnTo>
                  <a:lnTo>
                    <a:pt x="115869"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32" name="Google Shape;732;p36"/>
            <p:cNvSpPr/>
            <p:nvPr/>
          </p:nvSpPr>
          <p:spPr>
            <a:xfrm>
              <a:off x="4107875" y="1183150"/>
              <a:ext cx="1643550" cy="1787350"/>
            </a:xfrm>
            <a:custGeom>
              <a:rect b="b" l="l" r="r" t="t"/>
              <a:pathLst>
                <a:path extrusionOk="0" h="71494" w="65742">
                  <a:moveTo>
                    <a:pt x="27119" y="0"/>
                  </a:moveTo>
                  <a:lnTo>
                    <a:pt x="1" y="46841"/>
                  </a:lnTo>
                  <a:lnTo>
                    <a:pt x="4931" y="51771"/>
                  </a:lnTo>
                  <a:lnTo>
                    <a:pt x="8218" y="57524"/>
                  </a:lnTo>
                  <a:lnTo>
                    <a:pt x="10684" y="64098"/>
                  </a:lnTo>
                  <a:lnTo>
                    <a:pt x="10684" y="71494"/>
                  </a:lnTo>
                  <a:lnTo>
                    <a:pt x="65742" y="71494"/>
                  </a:lnTo>
                  <a:lnTo>
                    <a:pt x="64920" y="60811"/>
                  </a:lnTo>
                  <a:lnTo>
                    <a:pt x="62455" y="50128"/>
                  </a:lnTo>
                  <a:lnTo>
                    <a:pt x="59989" y="40267"/>
                  </a:lnTo>
                  <a:lnTo>
                    <a:pt x="55059" y="30405"/>
                  </a:lnTo>
                  <a:lnTo>
                    <a:pt x="49306" y="21366"/>
                  </a:lnTo>
                  <a:lnTo>
                    <a:pt x="42732" y="13148"/>
                  </a:lnTo>
                  <a:lnTo>
                    <a:pt x="35336" y="5753"/>
                  </a:lnTo>
                  <a:lnTo>
                    <a:pt x="27119"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33" name="Google Shape;733;p36"/>
            <p:cNvSpPr/>
            <p:nvPr/>
          </p:nvSpPr>
          <p:spPr>
            <a:xfrm>
              <a:off x="2854675" y="3340275"/>
              <a:ext cx="1931175" cy="1438100"/>
            </a:xfrm>
            <a:custGeom>
              <a:rect b="b" l="l" r="r" t="t"/>
              <a:pathLst>
                <a:path extrusionOk="0" h="57524" w="77247">
                  <a:moveTo>
                    <a:pt x="27119" y="0"/>
                  </a:moveTo>
                  <a:lnTo>
                    <a:pt x="1" y="47663"/>
                  </a:lnTo>
                  <a:lnTo>
                    <a:pt x="9040" y="51772"/>
                  </a:lnTo>
                  <a:lnTo>
                    <a:pt x="18080" y="55059"/>
                  </a:lnTo>
                  <a:lnTo>
                    <a:pt x="28763" y="57524"/>
                  </a:lnTo>
                  <a:lnTo>
                    <a:pt x="48485" y="57524"/>
                  </a:lnTo>
                  <a:lnTo>
                    <a:pt x="58346" y="55059"/>
                  </a:lnTo>
                  <a:lnTo>
                    <a:pt x="68207" y="51772"/>
                  </a:lnTo>
                  <a:lnTo>
                    <a:pt x="77247" y="47663"/>
                  </a:lnTo>
                  <a:lnTo>
                    <a:pt x="50129" y="0"/>
                  </a:lnTo>
                  <a:lnTo>
                    <a:pt x="44376" y="2466"/>
                  </a:lnTo>
                  <a:lnTo>
                    <a:pt x="38624" y="3288"/>
                  </a:lnTo>
                  <a:lnTo>
                    <a:pt x="32872" y="2466"/>
                  </a:lnTo>
                  <a:lnTo>
                    <a:pt x="27119"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34" name="Google Shape;734;p36"/>
            <p:cNvSpPr/>
            <p:nvPr/>
          </p:nvSpPr>
          <p:spPr>
            <a:xfrm>
              <a:off x="1889125" y="1183150"/>
              <a:ext cx="1643550" cy="1787350"/>
            </a:xfrm>
            <a:custGeom>
              <a:rect b="b" l="l" r="r" t="t"/>
              <a:pathLst>
                <a:path extrusionOk="0" h="71494" w="65742">
                  <a:moveTo>
                    <a:pt x="38623" y="0"/>
                  </a:moveTo>
                  <a:lnTo>
                    <a:pt x="29584" y="5753"/>
                  </a:lnTo>
                  <a:lnTo>
                    <a:pt x="22188" y="13148"/>
                  </a:lnTo>
                  <a:lnTo>
                    <a:pt x="15614" y="21366"/>
                  </a:lnTo>
                  <a:lnTo>
                    <a:pt x="9861" y="30405"/>
                  </a:lnTo>
                  <a:lnTo>
                    <a:pt x="5752" y="40267"/>
                  </a:lnTo>
                  <a:lnTo>
                    <a:pt x="2465" y="50128"/>
                  </a:lnTo>
                  <a:lnTo>
                    <a:pt x="0" y="60811"/>
                  </a:lnTo>
                  <a:lnTo>
                    <a:pt x="0" y="71494"/>
                  </a:lnTo>
                  <a:lnTo>
                    <a:pt x="54236" y="71494"/>
                  </a:lnTo>
                  <a:lnTo>
                    <a:pt x="55058" y="64098"/>
                  </a:lnTo>
                  <a:lnTo>
                    <a:pt x="56702" y="57524"/>
                  </a:lnTo>
                  <a:lnTo>
                    <a:pt x="60811" y="51771"/>
                  </a:lnTo>
                  <a:lnTo>
                    <a:pt x="65741" y="46841"/>
                  </a:lnTo>
                  <a:lnTo>
                    <a:pt x="38623"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35" name="Google Shape;735;p36"/>
          <p:cNvGrpSpPr/>
          <p:nvPr/>
        </p:nvGrpSpPr>
        <p:grpSpPr>
          <a:xfrm>
            <a:off x="4125809" y="2117493"/>
            <a:ext cx="240808" cy="234172"/>
            <a:chOff x="1116400" y="238125"/>
            <a:chExt cx="5387200" cy="5238750"/>
          </a:xfrm>
        </p:grpSpPr>
        <p:sp>
          <p:nvSpPr>
            <p:cNvPr id="736" name="Google Shape;736;p36"/>
            <p:cNvSpPr/>
            <p:nvPr/>
          </p:nvSpPr>
          <p:spPr>
            <a:xfrm>
              <a:off x="1116400" y="238125"/>
              <a:ext cx="912025" cy="2842075"/>
            </a:xfrm>
            <a:custGeom>
              <a:rect b="b" l="l" r="r" t="t"/>
              <a:pathLst>
                <a:path extrusionOk="0" h="113683" w="36481">
                  <a:moveTo>
                    <a:pt x="0" y="0"/>
                  </a:moveTo>
                  <a:lnTo>
                    <a:pt x="0" y="113683"/>
                  </a:lnTo>
                  <a:lnTo>
                    <a:pt x="36480" y="113683"/>
                  </a:lnTo>
                  <a:lnTo>
                    <a:pt x="36480"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37" name="Google Shape;737;p36"/>
            <p:cNvSpPr/>
            <p:nvPr/>
          </p:nvSpPr>
          <p:spPr>
            <a:xfrm>
              <a:off x="2028400" y="238125"/>
              <a:ext cx="4475200" cy="5238750"/>
            </a:xfrm>
            <a:custGeom>
              <a:rect b="b" l="l" r="r" t="t"/>
              <a:pathLst>
                <a:path extrusionOk="0" h="209550" w="179008">
                  <a:moveTo>
                    <a:pt x="0" y="0"/>
                  </a:moveTo>
                  <a:lnTo>
                    <a:pt x="0" y="111986"/>
                  </a:lnTo>
                  <a:lnTo>
                    <a:pt x="33935" y="209550"/>
                  </a:lnTo>
                  <a:lnTo>
                    <a:pt x="43268" y="208702"/>
                  </a:lnTo>
                  <a:lnTo>
                    <a:pt x="51751" y="205308"/>
                  </a:lnTo>
                  <a:lnTo>
                    <a:pt x="59387" y="201066"/>
                  </a:lnTo>
                  <a:lnTo>
                    <a:pt x="66174" y="195976"/>
                  </a:lnTo>
                  <a:lnTo>
                    <a:pt x="72112" y="189189"/>
                  </a:lnTo>
                  <a:lnTo>
                    <a:pt x="76354" y="181553"/>
                  </a:lnTo>
                  <a:lnTo>
                    <a:pt x="78899" y="173070"/>
                  </a:lnTo>
                  <a:lnTo>
                    <a:pt x="79748" y="163737"/>
                  </a:lnTo>
                  <a:lnTo>
                    <a:pt x="78899" y="156102"/>
                  </a:lnTo>
                  <a:lnTo>
                    <a:pt x="77203" y="149315"/>
                  </a:lnTo>
                  <a:lnTo>
                    <a:pt x="74658" y="142528"/>
                  </a:lnTo>
                  <a:lnTo>
                    <a:pt x="71264" y="136589"/>
                  </a:lnTo>
                  <a:lnTo>
                    <a:pt x="179008" y="136589"/>
                  </a:lnTo>
                  <a:lnTo>
                    <a:pt x="131499"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38" name="Google Shape;738;p36"/>
          <p:cNvGrpSpPr/>
          <p:nvPr/>
        </p:nvGrpSpPr>
        <p:grpSpPr>
          <a:xfrm>
            <a:off x="4480851" y="2084963"/>
            <a:ext cx="330454" cy="291798"/>
            <a:chOff x="843625" y="238125"/>
            <a:chExt cx="5932750" cy="5238750"/>
          </a:xfrm>
        </p:grpSpPr>
        <p:sp>
          <p:nvSpPr>
            <p:cNvPr id="739" name="Google Shape;739;p36"/>
            <p:cNvSpPr/>
            <p:nvPr/>
          </p:nvSpPr>
          <p:spPr>
            <a:xfrm>
              <a:off x="843625" y="238125"/>
              <a:ext cx="5932750" cy="4253700"/>
            </a:xfrm>
            <a:custGeom>
              <a:rect b="b" l="l" r="r" t="t"/>
              <a:pathLst>
                <a:path extrusionOk="0" h="170148" w="237310">
                  <a:moveTo>
                    <a:pt x="114625" y="0"/>
                  </a:moveTo>
                  <a:lnTo>
                    <a:pt x="108357" y="896"/>
                  </a:lnTo>
                  <a:lnTo>
                    <a:pt x="102984" y="1791"/>
                  </a:lnTo>
                  <a:lnTo>
                    <a:pt x="96715" y="2687"/>
                  </a:lnTo>
                  <a:lnTo>
                    <a:pt x="91342" y="5373"/>
                  </a:lnTo>
                  <a:lnTo>
                    <a:pt x="86864" y="7164"/>
                  </a:lnTo>
                  <a:lnTo>
                    <a:pt x="81491" y="10746"/>
                  </a:lnTo>
                  <a:lnTo>
                    <a:pt x="77014" y="13433"/>
                  </a:lnTo>
                  <a:lnTo>
                    <a:pt x="72536" y="17910"/>
                  </a:lnTo>
                  <a:lnTo>
                    <a:pt x="68954" y="21492"/>
                  </a:lnTo>
                  <a:lnTo>
                    <a:pt x="65372" y="25970"/>
                  </a:lnTo>
                  <a:lnTo>
                    <a:pt x="62686" y="31343"/>
                  </a:lnTo>
                  <a:lnTo>
                    <a:pt x="59999" y="36716"/>
                  </a:lnTo>
                  <a:lnTo>
                    <a:pt x="58208" y="42089"/>
                  </a:lnTo>
                  <a:lnTo>
                    <a:pt x="56417" y="47462"/>
                  </a:lnTo>
                  <a:lnTo>
                    <a:pt x="55522" y="53731"/>
                  </a:lnTo>
                  <a:lnTo>
                    <a:pt x="55522" y="59104"/>
                  </a:lnTo>
                  <a:lnTo>
                    <a:pt x="55522" y="65372"/>
                  </a:lnTo>
                  <a:lnTo>
                    <a:pt x="56417" y="70746"/>
                  </a:lnTo>
                  <a:lnTo>
                    <a:pt x="50149" y="70746"/>
                  </a:lnTo>
                  <a:lnTo>
                    <a:pt x="39402" y="71641"/>
                  </a:lnTo>
                  <a:lnTo>
                    <a:pt x="30447" y="74328"/>
                  </a:lnTo>
                  <a:lnTo>
                    <a:pt x="22388" y="78805"/>
                  </a:lnTo>
                  <a:lnTo>
                    <a:pt x="14328" y="85074"/>
                  </a:lnTo>
                  <a:lnTo>
                    <a:pt x="8955" y="92238"/>
                  </a:lnTo>
                  <a:lnTo>
                    <a:pt x="3582" y="101193"/>
                  </a:lnTo>
                  <a:lnTo>
                    <a:pt x="896" y="110148"/>
                  </a:lnTo>
                  <a:lnTo>
                    <a:pt x="0" y="119999"/>
                  </a:lnTo>
                  <a:lnTo>
                    <a:pt x="896" y="129849"/>
                  </a:lnTo>
                  <a:lnTo>
                    <a:pt x="3582" y="139700"/>
                  </a:lnTo>
                  <a:lnTo>
                    <a:pt x="8060" y="147760"/>
                  </a:lnTo>
                  <a:lnTo>
                    <a:pt x="14328" y="154924"/>
                  </a:lnTo>
                  <a:lnTo>
                    <a:pt x="21492" y="161192"/>
                  </a:lnTo>
                  <a:lnTo>
                    <a:pt x="29552" y="165670"/>
                  </a:lnTo>
                  <a:lnTo>
                    <a:pt x="39402" y="168356"/>
                  </a:lnTo>
                  <a:lnTo>
                    <a:pt x="49253" y="170147"/>
                  </a:lnTo>
                  <a:lnTo>
                    <a:pt x="182684" y="170147"/>
                  </a:lnTo>
                  <a:lnTo>
                    <a:pt x="188057" y="169252"/>
                  </a:lnTo>
                  <a:lnTo>
                    <a:pt x="193430" y="168356"/>
                  </a:lnTo>
                  <a:lnTo>
                    <a:pt x="204176" y="164774"/>
                  </a:lnTo>
                  <a:lnTo>
                    <a:pt x="213131" y="158506"/>
                  </a:lnTo>
                  <a:lnTo>
                    <a:pt x="221191" y="151342"/>
                  </a:lnTo>
                  <a:lnTo>
                    <a:pt x="228355" y="143282"/>
                  </a:lnTo>
                  <a:lnTo>
                    <a:pt x="232832" y="133431"/>
                  </a:lnTo>
                  <a:lnTo>
                    <a:pt x="236415" y="122685"/>
                  </a:lnTo>
                  <a:lnTo>
                    <a:pt x="237310" y="117312"/>
                  </a:lnTo>
                  <a:lnTo>
                    <a:pt x="237310" y="111044"/>
                  </a:lnTo>
                  <a:lnTo>
                    <a:pt x="237310" y="105671"/>
                  </a:lnTo>
                  <a:lnTo>
                    <a:pt x="236415" y="99402"/>
                  </a:lnTo>
                  <a:lnTo>
                    <a:pt x="234623" y="94029"/>
                  </a:lnTo>
                  <a:lnTo>
                    <a:pt x="232832" y="88656"/>
                  </a:lnTo>
                  <a:lnTo>
                    <a:pt x="230146" y="83283"/>
                  </a:lnTo>
                  <a:lnTo>
                    <a:pt x="227459" y="77910"/>
                  </a:lnTo>
                  <a:lnTo>
                    <a:pt x="223877" y="73432"/>
                  </a:lnTo>
                  <a:lnTo>
                    <a:pt x="220295" y="69850"/>
                  </a:lnTo>
                  <a:lnTo>
                    <a:pt x="215818" y="65372"/>
                  </a:lnTo>
                  <a:lnTo>
                    <a:pt x="211340" y="62686"/>
                  </a:lnTo>
                  <a:lnTo>
                    <a:pt x="206863" y="59104"/>
                  </a:lnTo>
                  <a:lnTo>
                    <a:pt x="201490" y="57313"/>
                  </a:lnTo>
                  <a:lnTo>
                    <a:pt x="196117" y="54626"/>
                  </a:lnTo>
                  <a:lnTo>
                    <a:pt x="190744" y="53731"/>
                  </a:lnTo>
                  <a:lnTo>
                    <a:pt x="184475" y="52835"/>
                  </a:lnTo>
                  <a:lnTo>
                    <a:pt x="178206" y="51940"/>
                  </a:lnTo>
                  <a:lnTo>
                    <a:pt x="172833" y="52835"/>
                  </a:lnTo>
                  <a:lnTo>
                    <a:pt x="171042" y="42089"/>
                  </a:lnTo>
                  <a:lnTo>
                    <a:pt x="166565" y="32238"/>
                  </a:lnTo>
                  <a:lnTo>
                    <a:pt x="161192" y="23283"/>
                  </a:lnTo>
                  <a:lnTo>
                    <a:pt x="154028" y="15224"/>
                  </a:lnTo>
                  <a:lnTo>
                    <a:pt x="145968" y="8955"/>
                  </a:lnTo>
                  <a:lnTo>
                    <a:pt x="136117" y="4478"/>
                  </a:lnTo>
                  <a:lnTo>
                    <a:pt x="125371" y="1791"/>
                  </a:lnTo>
                  <a:lnTo>
                    <a:pt x="114625"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40" name="Google Shape;740;p36"/>
            <p:cNvSpPr/>
            <p:nvPr/>
          </p:nvSpPr>
          <p:spPr>
            <a:xfrm>
              <a:off x="2701800" y="2588825"/>
              <a:ext cx="2261175" cy="2888050"/>
            </a:xfrm>
            <a:custGeom>
              <a:rect b="b" l="l" r="r" t="t"/>
              <a:pathLst>
                <a:path extrusionOk="0" h="115522" w="90447">
                  <a:moveTo>
                    <a:pt x="31343" y="1"/>
                  </a:moveTo>
                  <a:lnTo>
                    <a:pt x="31343" y="61791"/>
                  </a:lnTo>
                  <a:lnTo>
                    <a:pt x="0" y="61791"/>
                  </a:lnTo>
                  <a:lnTo>
                    <a:pt x="0" y="74328"/>
                  </a:lnTo>
                  <a:lnTo>
                    <a:pt x="45671" y="115522"/>
                  </a:lnTo>
                  <a:lnTo>
                    <a:pt x="90447" y="74328"/>
                  </a:lnTo>
                  <a:lnTo>
                    <a:pt x="90447" y="61791"/>
                  </a:lnTo>
                  <a:lnTo>
                    <a:pt x="59104" y="61791"/>
                  </a:lnTo>
                  <a:lnTo>
                    <a:pt x="59104"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41" name="Google Shape;741;p36"/>
          <p:cNvGrpSpPr/>
          <p:nvPr/>
        </p:nvGrpSpPr>
        <p:grpSpPr>
          <a:xfrm>
            <a:off x="4959857" y="2083880"/>
            <a:ext cx="240765" cy="299133"/>
            <a:chOff x="1701725" y="238125"/>
            <a:chExt cx="4216550" cy="5238750"/>
          </a:xfrm>
        </p:grpSpPr>
        <p:sp>
          <p:nvSpPr>
            <p:cNvPr id="742" name="Google Shape;742;p36"/>
            <p:cNvSpPr/>
            <p:nvPr/>
          </p:nvSpPr>
          <p:spPr>
            <a:xfrm>
              <a:off x="1701725" y="238125"/>
              <a:ext cx="4216550" cy="5238750"/>
            </a:xfrm>
            <a:custGeom>
              <a:rect b="b" l="l" r="r" t="t"/>
              <a:pathLst>
                <a:path extrusionOk="0" h="209550" w="168662">
                  <a:moveTo>
                    <a:pt x="84331" y="0"/>
                  </a:moveTo>
                  <a:lnTo>
                    <a:pt x="21296" y="68998"/>
                  </a:lnTo>
                  <a:lnTo>
                    <a:pt x="16185" y="74961"/>
                  </a:lnTo>
                  <a:lnTo>
                    <a:pt x="11926" y="80924"/>
                  </a:lnTo>
                  <a:lnTo>
                    <a:pt x="8518" y="87738"/>
                  </a:lnTo>
                  <a:lnTo>
                    <a:pt x="5111" y="94553"/>
                  </a:lnTo>
                  <a:lnTo>
                    <a:pt x="3407" y="102220"/>
                  </a:lnTo>
                  <a:lnTo>
                    <a:pt x="852" y="109886"/>
                  </a:lnTo>
                  <a:lnTo>
                    <a:pt x="0" y="117552"/>
                  </a:lnTo>
                  <a:lnTo>
                    <a:pt x="0" y="125219"/>
                  </a:lnTo>
                  <a:lnTo>
                    <a:pt x="0" y="133737"/>
                  </a:lnTo>
                  <a:lnTo>
                    <a:pt x="1704" y="142255"/>
                  </a:lnTo>
                  <a:lnTo>
                    <a:pt x="3407" y="150774"/>
                  </a:lnTo>
                  <a:lnTo>
                    <a:pt x="6815" y="158440"/>
                  </a:lnTo>
                  <a:lnTo>
                    <a:pt x="10222" y="165255"/>
                  </a:lnTo>
                  <a:lnTo>
                    <a:pt x="14481" y="172070"/>
                  </a:lnTo>
                  <a:lnTo>
                    <a:pt x="18740" y="178884"/>
                  </a:lnTo>
                  <a:lnTo>
                    <a:pt x="24703" y="184847"/>
                  </a:lnTo>
                  <a:lnTo>
                    <a:pt x="30666" y="189958"/>
                  </a:lnTo>
                  <a:lnTo>
                    <a:pt x="36629" y="195069"/>
                  </a:lnTo>
                  <a:lnTo>
                    <a:pt x="44295" y="199328"/>
                  </a:lnTo>
                  <a:lnTo>
                    <a:pt x="51110" y="202735"/>
                  </a:lnTo>
                  <a:lnTo>
                    <a:pt x="58776" y="206143"/>
                  </a:lnTo>
                  <a:lnTo>
                    <a:pt x="67294" y="207846"/>
                  </a:lnTo>
                  <a:lnTo>
                    <a:pt x="75813" y="209550"/>
                  </a:lnTo>
                  <a:lnTo>
                    <a:pt x="92849" y="209550"/>
                  </a:lnTo>
                  <a:lnTo>
                    <a:pt x="101368" y="207846"/>
                  </a:lnTo>
                  <a:lnTo>
                    <a:pt x="109034" y="206143"/>
                  </a:lnTo>
                  <a:lnTo>
                    <a:pt x="116700" y="202735"/>
                  </a:lnTo>
                  <a:lnTo>
                    <a:pt x="124367" y="199328"/>
                  </a:lnTo>
                  <a:lnTo>
                    <a:pt x="131182" y="195069"/>
                  </a:lnTo>
                  <a:lnTo>
                    <a:pt x="137996" y="189958"/>
                  </a:lnTo>
                  <a:lnTo>
                    <a:pt x="143959" y="184847"/>
                  </a:lnTo>
                  <a:lnTo>
                    <a:pt x="149070" y="178884"/>
                  </a:lnTo>
                  <a:lnTo>
                    <a:pt x="154181" y="172070"/>
                  </a:lnTo>
                  <a:lnTo>
                    <a:pt x="158440" y="165255"/>
                  </a:lnTo>
                  <a:lnTo>
                    <a:pt x="161847" y="158440"/>
                  </a:lnTo>
                  <a:lnTo>
                    <a:pt x="164403" y="150774"/>
                  </a:lnTo>
                  <a:lnTo>
                    <a:pt x="166958" y="142255"/>
                  </a:lnTo>
                  <a:lnTo>
                    <a:pt x="167810" y="133737"/>
                  </a:lnTo>
                  <a:lnTo>
                    <a:pt x="168662" y="125219"/>
                  </a:lnTo>
                  <a:lnTo>
                    <a:pt x="167810" y="117552"/>
                  </a:lnTo>
                  <a:lnTo>
                    <a:pt x="166958" y="109886"/>
                  </a:lnTo>
                  <a:lnTo>
                    <a:pt x="165255" y="102220"/>
                  </a:lnTo>
                  <a:lnTo>
                    <a:pt x="162699" y="94553"/>
                  </a:lnTo>
                  <a:lnTo>
                    <a:pt x="159292" y="87738"/>
                  </a:lnTo>
                  <a:lnTo>
                    <a:pt x="155885" y="80924"/>
                  </a:lnTo>
                  <a:lnTo>
                    <a:pt x="151625" y="74961"/>
                  </a:lnTo>
                  <a:lnTo>
                    <a:pt x="146514" y="68998"/>
                  </a:lnTo>
                  <a:lnTo>
                    <a:pt x="84331"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43" name="Google Shape;743;p36"/>
            <p:cNvSpPr/>
            <p:nvPr/>
          </p:nvSpPr>
          <p:spPr>
            <a:xfrm>
              <a:off x="2425775" y="3304700"/>
              <a:ext cx="1384225" cy="1362950"/>
            </a:xfrm>
            <a:custGeom>
              <a:rect b="b" l="l" r="r" t="t"/>
              <a:pathLst>
                <a:path extrusionOk="0" h="54518" w="55369">
                  <a:moveTo>
                    <a:pt x="0" y="0"/>
                  </a:moveTo>
                  <a:lnTo>
                    <a:pt x="0" y="5111"/>
                  </a:lnTo>
                  <a:lnTo>
                    <a:pt x="852" y="11074"/>
                  </a:lnTo>
                  <a:lnTo>
                    <a:pt x="2556" y="16185"/>
                  </a:lnTo>
                  <a:lnTo>
                    <a:pt x="4259" y="21296"/>
                  </a:lnTo>
                  <a:lnTo>
                    <a:pt x="6815" y="25555"/>
                  </a:lnTo>
                  <a:lnTo>
                    <a:pt x="9370" y="30666"/>
                  </a:lnTo>
                  <a:lnTo>
                    <a:pt x="16185" y="38333"/>
                  </a:lnTo>
                  <a:lnTo>
                    <a:pt x="24703" y="45147"/>
                  </a:lnTo>
                  <a:lnTo>
                    <a:pt x="28962" y="47703"/>
                  </a:lnTo>
                  <a:lnTo>
                    <a:pt x="34073" y="50258"/>
                  </a:lnTo>
                  <a:lnTo>
                    <a:pt x="39184" y="51962"/>
                  </a:lnTo>
                  <a:lnTo>
                    <a:pt x="44295" y="53666"/>
                  </a:lnTo>
                  <a:lnTo>
                    <a:pt x="49406" y="54517"/>
                  </a:lnTo>
                  <a:lnTo>
                    <a:pt x="55369" y="54517"/>
                  </a:lnTo>
                  <a:lnTo>
                    <a:pt x="55369" y="38333"/>
                  </a:lnTo>
                  <a:lnTo>
                    <a:pt x="46851" y="37481"/>
                  </a:lnTo>
                  <a:lnTo>
                    <a:pt x="40036" y="35777"/>
                  </a:lnTo>
                  <a:lnTo>
                    <a:pt x="33221" y="32370"/>
                  </a:lnTo>
                  <a:lnTo>
                    <a:pt x="27259" y="27259"/>
                  </a:lnTo>
                  <a:lnTo>
                    <a:pt x="23000" y="21296"/>
                  </a:lnTo>
                  <a:lnTo>
                    <a:pt x="19592" y="14482"/>
                  </a:lnTo>
                  <a:lnTo>
                    <a:pt x="17037" y="7667"/>
                  </a:lnTo>
                  <a:lnTo>
                    <a:pt x="16185"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44" name="Google Shape;744;p36"/>
          <p:cNvGrpSpPr/>
          <p:nvPr/>
        </p:nvGrpSpPr>
        <p:grpSpPr>
          <a:xfrm>
            <a:off x="5349137" y="2123634"/>
            <a:ext cx="317897" cy="217703"/>
            <a:chOff x="238125" y="411400"/>
            <a:chExt cx="7143750" cy="4892200"/>
          </a:xfrm>
        </p:grpSpPr>
        <p:sp>
          <p:nvSpPr>
            <p:cNvPr id="745" name="Google Shape;745;p36"/>
            <p:cNvSpPr/>
            <p:nvPr/>
          </p:nvSpPr>
          <p:spPr>
            <a:xfrm>
              <a:off x="3907275" y="3135450"/>
              <a:ext cx="3474600" cy="2168150"/>
            </a:xfrm>
            <a:custGeom>
              <a:rect b="b" l="l" r="r" t="t"/>
              <a:pathLst>
                <a:path extrusionOk="0" h="86726" w="138984">
                  <a:moveTo>
                    <a:pt x="68936" y="1"/>
                  </a:moveTo>
                  <a:lnTo>
                    <a:pt x="58930" y="1113"/>
                  </a:lnTo>
                  <a:lnTo>
                    <a:pt x="48923" y="2224"/>
                  </a:lnTo>
                  <a:lnTo>
                    <a:pt x="38916" y="5560"/>
                  </a:lnTo>
                  <a:lnTo>
                    <a:pt x="30021" y="10007"/>
                  </a:lnTo>
                  <a:lnTo>
                    <a:pt x="21126" y="14455"/>
                  </a:lnTo>
                  <a:lnTo>
                    <a:pt x="13343" y="21126"/>
                  </a:lnTo>
                  <a:lnTo>
                    <a:pt x="5560" y="27797"/>
                  </a:lnTo>
                  <a:lnTo>
                    <a:pt x="1" y="35580"/>
                  </a:lnTo>
                  <a:lnTo>
                    <a:pt x="1" y="86726"/>
                  </a:lnTo>
                  <a:lnTo>
                    <a:pt x="138984" y="86726"/>
                  </a:lnTo>
                  <a:lnTo>
                    <a:pt x="138984" y="35580"/>
                  </a:lnTo>
                  <a:lnTo>
                    <a:pt x="132313" y="27797"/>
                  </a:lnTo>
                  <a:lnTo>
                    <a:pt x="125642" y="21126"/>
                  </a:lnTo>
                  <a:lnTo>
                    <a:pt x="117859" y="14455"/>
                  </a:lnTo>
                  <a:lnTo>
                    <a:pt x="108964" y="10007"/>
                  </a:lnTo>
                  <a:lnTo>
                    <a:pt x="100069" y="5560"/>
                  </a:lnTo>
                  <a:lnTo>
                    <a:pt x="90062" y="2224"/>
                  </a:lnTo>
                  <a:lnTo>
                    <a:pt x="80055" y="1113"/>
                  </a:lnTo>
                  <a:lnTo>
                    <a:pt x="68936" y="1"/>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46" name="Google Shape;746;p36"/>
            <p:cNvSpPr/>
            <p:nvPr/>
          </p:nvSpPr>
          <p:spPr>
            <a:xfrm>
              <a:off x="4768975" y="1050700"/>
              <a:ext cx="1723425" cy="1723425"/>
            </a:xfrm>
            <a:custGeom>
              <a:rect b="b" l="l" r="r" t="t"/>
              <a:pathLst>
                <a:path extrusionOk="0" h="68937" w="68937">
                  <a:moveTo>
                    <a:pt x="34468" y="1"/>
                  </a:moveTo>
                  <a:lnTo>
                    <a:pt x="27797" y="1113"/>
                  </a:lnTo>
                  <a:lnTo>
                    <a:pt x="21126" y="3336"/>
                  </a:lnTo>
                  <a:lnTo>
                    <a:pt x="15567" y="6672"/>
                  </a:lnTo>
                  <a:lnTo>
                    <a:pt x="10007" y="11120"/>
                  </a:lnTo>
                  <a:lnTo>
                    <a:pt x="6672" y="15567"/>
                  </a:lnTo>
                  <a:lnTo>
                    <a:pt x="3336" y="21126"/>
                  </a:lnTo>
                  <a:lnTo>
                    <a:pt x="1112" y="27797"/>
                  </a:lnTo>
                  <a:lnTo>
                    <a:pt x="0" y="34469"/>
                  </a:lnTo>
                  <a:lnTo>
                    <a:pt x="1112" y="42252"/>
                  </a:lnTo>
                  <a:lnTo>
                    <a:pt x="3336" y="47811"/>
                  </a:lnTo>
                  <a:lnTo>
                    <a:pt x="6672" y="54482"/>
                  </a:lnTo>
                  <a:lnTo>
                    <a:pt x="10007" y="58930"/>
                  </a:lnTo>
                  <a:lnTo>
                    <a:pt x="15567" y="63377"/>
                  </a:lnTo>
                  <a:lnTo>
                    <a:pt x="21126" y="66713"/>
                  </a:lnTo>
                  <a:lnTo>
                    <a:pt x="27797" y="68936"/>
                  </a:lnTo>
                  <a:lnTo>
                    <a:pt x="42251" y="68936"/>
                  </a:lnTo>
                  <a:lnTo>
                    <a:pt x="47811" y="66713"/>
                  </a:lnTo>
                  <a:lnTo>
                    <a:pt x="54482" y="63377"/>
                  </a:lnTo>
                  <a:lnTo>
                    <a:pt x="58929" y="58930"/>
                  </a:lnTo>
                  <a:lnTo>
                    <a:pt x="63377" y="54482"/>
                  </a:lnTo>
                  <a:lnTo>
                    <a:pt x="66713" y="47811"/>
                  </a:lnTo>
                  <a:lnTo>
                    <a:pt x="68936" y="42252"/>
                  </a:lnTo>
                  <a:lnTo>
                    <a:pt x="68936" y="34469"/>
                  </a:lnTo>
                  <a:lnTo>
                    <a:pt x="68936" y="27797"/>
                  </a:lnTo>
                  <a:lnTo>
                    <a:pt x="66713" y="21126"/>
                  </a:lnTo>
                  <a:lnTo>
                    <a:pt x="63377" y="15567"/>
                  </a:lnTo>
                  <a:lnTo>
                    <a:pt x="58929" y="11120"/>
                  </a:lnTo>
                  <a:lnTo>
                    <a:pt x="54482" y="6672"/>
                  </a:lnTo>
                  <a:lnTo>
                    <a:pt x="47811" y="3336"/>
                  </a:lnTo>
                  <a:lnTo>
                    <a:pt x="42251" y="1113"/>
                  </a:lnTo>
                  <a:lnTo>
                    <a:pt x="34468" y="1"/>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47" name="Google Shape;747;p36"/>
            <p:cNvSpPr/>
            <p:nvPr/>
          </p:nvSpPr>
          <p:spPr>
            <a:xfrm>
              <a:off x="238125" y="3330025"/>
              <a:ext cx="4864425" cy="1973575"/>
            </a:xfrm>
            <a:custGeom>
              <a:rect b="b" l="l" r="r" t="t"/>
              <a:pathLst>
                <a:path extrusionOk="0" h="78943" w="194577">
                  <a:moveTo>
                    <a:pt x="97844" y="1"/>
                  </a:moveTo>
                  <a:lnTo>
                    <a:pt x="83390" y="1113"/>
                  </a:lnTo>
                  <a:lnTo>
                    <a:pt x="68936" y="3336"/>
                  </a:lnTo>
                  <a:lnTo>
                    <a:pt x="55593" y="7784"/>
                  </a:lnTo>
                  <a:lnTo>
                    <a:pt x="42251" y="13343"/>
                  </a:lnTo>
                  <a:lnTo>
                    <a:pt x="30020" y="20014"/>
                  </a:lnTo>
                  <a:lnTo>
                    <a:pt x="18902" y="28909"/>
                  </a:lnTo>
                  <a:lnTo>
                    <a:pt x="8895" y="37804"/>
                  </a:lnTo>
                  <a:lnTo>
                    <a:pt x="0" y="48923"/>
                  </a:lnTo>
                  <a:lnTo>
                    <a:pt x="0" y="78943"/>
                  </a:lnTo>
                  <a:lnTo>
                    <a:pt x="194577" y="78943"/>
                  </a:lnTo>
                  <a:lnTo>
                    <a:pt x="194577" y="48923"/>
                  </a:lnTo>
                  <a:lnTo>
                    <a:pt x="185682" y="37804"/>
                  </a:lnTo>
                  <a:lnTo>
                    <a:pt x="175675" y="28909"/>
                  </a:lnTo>
                  <a:lnTo>
                    <a:pt x="165668" y="20014"/>
                  </a:lnTo>
                  <a:lnTo>
                    <a:pt x="153438" y="13343"/>
                  </a:lnTo>
                  <a:lnTo>
                    <a:pt x="140095" y="7784"/>
                  </a:lnTo>
                  <a:lnTo>
                    <a:pt x="126753" y="3336"/>
                  </a:lnTo>
                  <a:lnTo>
                    <a:pt x="112299" y="1113"/>
                  </a:lnTo>
                  <a:lnTo>
                    <a:pt x="97844" y="1"/>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48" name="Google Shape;748;p36"/>
            <p:cNvSpPr/>
            <p:nvPr/>
          </p:nvSpPr>
          <p:spPr>
            <a:xfrm>
              <a:off x="1488975" y="411400"/>
              <a:ext cx="2390525" cy="2418325"/>
            </a:xfrm>
            <a:custGeom>
              <a:rect b="b" l="l" r="r" t="t"/>
              <a:pathLst>
                <a:path extrusionOk="0" h="96733" w="95621">
                  <a:moveTo>
                    <a:pt x="47810" y="0"/>
                  </a:moveTo>
                  <a:lnTo>
                    <a:pt x="37804" y="1112"/>
                  </a:lnTo>
                  <a:lnTo>
                    <a:pt x="28909" y="4447"/>
                  </a:lnTo>
                  <a:lnTo>
                    <a:pt x="21126" y="8895"/>
                  </a:lnTo>
                  <a:lnTo>
                    <a:pt x="13342" y="14454"/>
                  </a:lnTo>
                  <a:lnTo>
                    <a:pt x="7783" y="22237"/>
                  </a:lnTo>
                  <a:lnTo>
                    <a:pt x="3336" y="30020"/>
                  </a:lnTo>
                  <a:lnTo>
                    <a:pt x="1112" y="38915"/>
                  </a:lnTo>
                  <a:lnTo>
                    <a:pt x="0" y="48922"/>
                  </a:lnTo>
                  <a:lnTo>
                    <a:pt x="1112" y="57817"/>
                  </a:lnTo>
                  <a:lnTo>
                    <a:pt x="3336" y="67824"/>
                  </a:lnTo>
                  <a:lnTo>
                    <a:pt x="7783" y="75607"/>
                  </a:lnTo>
                  <a:lnTo>
                    <a:pt x="13342" y="82278"/>
                  </a:lnTo>
                  <a:lnTo>
                    <a:pt x="21126" y="88949"/>
                  </a:lnTo>
                  <a:lnTo>
                    <a:pt x="28909" y="93397"/>
                  </a:lnTo>
                  <a:lnTo>
                    <a:pt x="37804" y="95620"/>
                  </a:lnTo>
                  <a:lnTo>
                    <a:pt x="47810" y="96732"/>
                  </a:lnTo>
                  <a:lnTo>
                    <a:pt x="57817" y="95620"/>
                  </a:lnTo>
                  <a:lnTo>
                    <a:pt x="66712" y="93397"/>
                  </a:lnTo>
                  <a:lnTo>
                    <a:pt x="74495" y="88949"/>
                  </a:lnTo>
                  <a:lnTo>
                    <a:pt x="82278" y="82278"/>
                  </a:lnTo>
                  <a:lnTo>
                    <a:pt x="87838" y="75607"/>
                  </a:lnTo>
                  <a:lnTo>
                    <a:pt x="92285" y="67824"/>
                  </a:lnTo>
                  <a:lnTo>
                    <a:pt x="94509" y="57817"/>
                  </a:lnTo>
                  <a:lnTo>
                    <a:pt x="95621" y="48922"/>
                  </a:lnTo>
                  <a:lnTo>
                    <a:pt x="94509" y="38915"/>
                  </a:lnTo>
                  <a:lnTo>
                    <a:pt x="92285" y="30020"/>
                  </a:lnTo>
                  <a:lnTo>
                    <a:pt x="87838" y="22237"/>
                  </a:lnTo>
                  <a:lnTo>
                    <a:pt x="82278" y="14454"/>
                  </a:lnTo>
                  <a:lnTo>
                    <a:pt x="74495" y="8895"/>
                  </a:lnTo>
                  <a:lnTo>
                    <a:pt x="66712" y="4447"/>
                  </a:lnTo>
                  <a:lnTo>
                    <a:pt x="57817" y="1112"/>
                  </a:lnTo>
                  <a:lnTo>
                    <a:pt x="47810"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49" name="Google Shape;749;p36"/>
          <p:cNvGrpSpPr/>
          <p:nvPr/>
        </p:nvGrpSpPr>
        <p:grpSpPr>
          <a:xfrm>
            <a:off x="5755203" y="2050387"/>
            <a:ext cx="360950" cy="360950"/>
            <a:chOff x="1190625" y="238125"/>
            <a:chExt cx="5238750" cy="5238750"/>
          </a:xfrm>
        </p:grpSpPr>
        <p:sp>
          <p:nvSpPr>
            <p:cNvPr id="750" name="Google Shape;750;p36"/>
            <p:cNvSpPr/>
            <p:nvPr/>
          </p:nvSpPr>
          <p:spPr>
            <a:xfrm>
              <a:off x="1190625" y="238125"/>
              <a:ext cx="5238750" cy="5238750"/>
            </a:xfrm>
            <a:custGeom>
              <a:rect b="b" l="l" r="r" t="t"/>
              <a:pathLst>
                <a:path extrusionOk="0" h="209550" w="209550">
                  <a:moveTo>
                    <a:pt x="95771" y="0"/>
                  </a:moveTo>
                  <a:lnTo>
                    <a:pt x="95771" y="40928"/>
                  </a:lnTo>
                  <a:lnTo>
                    <a:pt x="87585" y="42565"/>
                  </a:lnTo>
                  <a:lnTo>
                    <a:pt x="79400" y="45021"/>
                  </a:lnTo>
                  <a:lnTo>
                    <a:pt x="72033" y="49113"/>
                  </a:lnTo>
                  <a:lnTo>
                    <a:pt x="64666" y="53206"/>
                  </a:lnTo>
                  <a:lnTo>
                    <a:pt x="36835" y="24557"/>
                  </a:lnTo>
                  <a:lnTo>
                    <a:pt x="24557" y="36835"/>
                  </a:lnTo>
                  <a:lnTo>
                    <a:pt x="53206" y="65484"/>
                  </a:lnTo>
                  <a:lnTo>
                    <a:pt x="48295" y="72033"/>
                  </a:lnTo>
                  <a:lnTo>
                    <a:pt x="45021" y="80218"/>
                  </a:lnTo>
                  <a:lnTo>
                    <a:pt x="41746" y="87585"/>
                  </a:lnTo>
                  <a:lnTo>
                    <a:pt x="40109" y="96589"/>
                  </a:lnTo>
                  <a:lnTo>
                    <a:pt x="0" y="96589"/>
                  </a:lnTo>
                  <a:lnTo>
                    <a:pt x="0" y="112961"/>
                  </a:lnTo>
                  <a:lnTo>
                    <a:pt x="40109" y="112961"/>
                  </a:lnTo>
                  <a:lnTo>
                    <a:pt x="41746" y="121965"/>
                  </a:lnTo>
                  <a:lnTo>
                    <a:pt x="45021" y="130150"/>
                  </a:lnTo>
                  <a:lnTo>
                    <a:pt x="48295" y="137517"/>
                  </a:lnTo>
                  <a:lnTo>
                    <a:pt x="53206" y="144066"/>
                  </a:lnTo>
                  <a:lnTo>
                    <a:pt x="24557" y="172715"/>
                  </a:lnTo>
                  <a:lnTo>
                    <a:pt x="36835" y="184993"/>
                  </a:lnTo>
                  <a:lnTo>
                    <a:pt x="64666" y="156344"/>
                  </a:lnTo>
                  <a:lnTo>
                    <a:pt x="72033" y="161255"/>
                  </a:lnTo>
                  <a:lnTo>
                    <a:pt x="79400" y="164530"/>
                  </a:lnTo>
                  <a:lnTo>
                    <a:pt x="87585" y="167804"/>
                  </a:lnTo>
                  <a:lnTo>
                    <a:pt x="95771" y="169441"/>
                  </a:lnTo>
                  <a:lnTo>
                    <a:pt x="95771" y="209550"/>
                  </a:lnTo>
                  <a:lnTo>
                    <a:pt x="112961" y="209550"/>
                  </a:lnTo>
                  <a:lnTo>
                    <a:pt x="112961" y="169441"/>
                  </a:lnTo>
                  <a:lnTo>
                    <a:pt x="121146" y="167804"/>
                  </a:lnTo>
                  <a:lnTo>
                    <a:pt x="129332" y="164530"/>
                  </a:lnTo>
                  <a:lnTo>
                    <a:pt x="136699" y="161255"/>
                  </a:lnTo>
                  <a:lnTo>
                    <a:pt x="144066" y="156344"/>
                  </a:lnTo>
                  <a:lnTo>
                    <a:pt x="172715" y="184993"/>
                  </a:lnTo>
                  <a:lnTo>
                    <a:pt x="184175" y="172715"/>
                  </a:lnTo>
                  <a:lnTo>
                    <a:pt x="156344" y="144066"/>
                  </a:lnTo>
                  <a:lnTo>
                    <a:pt x="160437" y="137517"/>
                  </a:lnTo>
                  <a:lnTo>
                    <a:pt x="164530" y="130150"/>
                  </a:lnTo>
                  <a:lnTo>
                    <a:pt x="166985" y="121965"/>
                  </a:lnTo>
                  <a:lnTo>
                    <a:pt x="168622" y="112961"/>
                  </a:lnTo>
                  <a:lnTo>
                    <a:pt x="209550" y="112961"/>
                  </a:lnTo>
                  <a:lnTo>
                    <a:pt x="209550" y="96589"/>
                  </a:lnTo>
                  <a:lnTo>
                    <a:pt x="168622" y="96589"/>
                  </a:lnTo>
                  <a:lnTo>
                    <a:pt x="166985" y="87585"/>
                  </a:lnTo>
                  <a:lnTo>
                    <a:pt x="164530" y="80218"/>
                  </a:lnTo>
                  <a:lnTo>
                    <a:pt x="160437" y="72033"/>
                  </a:lnTo>
                  <a:lnTo>
                    <a:pt x="156344" y="65484"/>
                  </a:lnTo>
                  <a:lnTo>
                    <a:pt x="184175" y="36835"/>
                  </a:lnTo>
                  <a:lnTo>
                    <a:pt x="172715" y="24557"/>
                  </a:lnTo>
                  <a:lnTo>
                    <a:pt x="144066" y="53206"/>
                  </a:lnTo>
                  <a:lnTo>
                    <a:pt x="136699" y="49113"/>
                  </a:lnTo>
                  <a:lnTo>
                    <a:pt x="129332" y="45021"/>
                  </a:lnTo>
                  <a:lnTo>
                    <a:pt x="121146" y="42565"/>
                  </a:lnTo>
                  <a:lnTo>
                    <a:pt x="112961" y="40928"/>
                  </a:lnTo>
                  <a:lnTo>
                    <a:pt x="112961"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51" name="Google Shape;751;p36"/>
            <p:cNvSpPr/>
            <p:nvPr/>
          </p:nvSpPr>
          <p:spPr>
            <a:xfrm>
              <a:off x="2172875" y="1343150"/>
              <a:ext cx="3151475" cy="3131000"/>
            </a:xfrm>
            <a:custGeom>
              <a:rect b="b" l="l" r="r" t="t"/>
              <a:pathLst>
                <a:path extrusionOk="0" h="125240" w="126059">
                  <a:moveTo>
                    <a:pt x="41747" y="1"/>
                  </a:moveTo>
                  <a:lnTo>
                    <a:pt x="32743" y="4912"/>
                  </a:lnTo>
                  <a:lnTo>
                    <a:pt x="24557" y="9824"/>
                  </a:lnTo>
                  <a:lnTo>
                    <a:pt x="18009" y="16372"/>
                  </a:lnTo>
                  <a:lnTo>
                    <a:pt x="12279" y="23739"/>
                  </a:lnTo>
                  <a:lnTo>
                    <a:pt x="7368" y="31925"/>
                  </a:lnTo>
                  <a:lnTo>
                    <a:pt x="3275" y="40929"/>
                  </a:lnTo>
                  <a:lnTo>
                    <a:pt x="819" y="50751"/>
                  </a:lnTo>
                  <a:lnTo>
                    <a:pt x="1" y="60574"/>
                  </a:lnTo>
                  <a:lnTo>
                    <a:pt x="819" y="67122"/>
                  </a:lnTo>
                  <a:lnTo>
                    <a:pt x="1638" y="73671"/>
                  </a:lnTo>
                  <a:lnTo>
                    <a:pt x="3275" y="80219"/>
                  </a:lnTo>
                  <a:lnTo>
                    <a:pt x="5731" y="85949"/>
                  </a:lnTo>
                  <a:lnTo>
                    <a:pt x="8186" y="91679"/>
                  </a:lnTo>
                  <a:lnTo>
                    <a:pt x="11460" y="96590"/>
                  </a:lnTo>
                  <a:lnTo>
                    <a:pt x="15553" y="102320"/>
                  </a:lnTo>
                  <a:lnTo>
                    <a:pt x="19646" y="106413"/>
                  </a:lnTo>
                  <a:lnTo>
                    <a:pt x="23739" y="110506"/>
                  </a:lnTo>
                  <a:lnTo>
                    <a:pt x="28650" y="114599"/>
                  </a:lnTo>
                  <a:lnTo>
                    <a:pt x="34380" y="117873"/>
                  </a:lnTo>
                  <a:lnTo>
                    <a:pt x="40110" y="120329"/>
                  </a:lnTo>
                  <a:lnTo>
                    <a:pt x="45840" y="122784"/>
                  </a:lnTo>
                  <a:lnTo>
                    <a:pt x="52388" y="124421"/>
                  </a:lnTo>
                  <a:lnTo>
                    <a:pt x="58937" y="125240"/>
                  </a:lnTo>
                  <a:lnTo>
                    <a:pt x="65485" y="125240"/>
                  </a:lnTo>
                  <a:lnTo>
                    <a:pt x="75308" y="124421"/>
                  </a:lnTo>
                  <a:lnTo>
                    <a:pt x="85130" y="121966"/>
                  </a:lnTo>
                  <a:lnTo>
                    <a:pt x="94953" y="118691"/>
                  </a:lnTo>
                  <a:lnTo>
                    <a:pt x="103139" y="113780"/>
                  </a:lnTo>
                  <a:lnTo>
                    <a:pt x="110506" y="107232"/>
                  </a:lnTo>
                  <a:lnTo>
                    <a:pt x="117054" y="99865"/>
                  </a:lnTo>
                  <a:lnTo>
                    <a:pt x="121965" y="91679"/>
                  </a:lnTo>
                  <a:lnTo>
                    <a:pt x="126058" y="81856"/>
                  </a:lnTo>
                  <a:lnTo>
                    <a:pt x="121147" y="84312"/>
                  </a:lnTo>
                  <a:lnTo>
                    <a:pt x="114598" y="85949"/>
                  </a:lnTo>
                  <a:lnTo>
                    <a:pt x="108868" y="86768"/>
                  </a:lnTo>
                  <a:lnTo>
                    <a:pt x="95772" y="86768"/>
                  </a:lnTo>
                  <a:lnTo>
                    <a:pt x="89223" y="85131"/>
                  </a:lnTo>
                  <a:lnTo>
                    <a:pt x="83493" y="83494"/>
                  </a:lnTo>
                  <a:lnTo>
                    <a:pt x="77763" y="81856"/>
                  </a:lnTo>
                  <a:lnTo>
                    <a:pt x="72033" y="78582"/>
                  </a:lnTo>
                  <a:lnTo>
                    <a:pt x="66304" y="75308"/>
                  </a:lnTo>
                  <a:lnTo>
                    <a:pt x="61392" y="72034"/>
                  </a:lnTo>
                  <a:lnTo>
                    <a:pt x="56481" y="67941"/>
                  </a:lnTo>
                  <a:lnTo>
                    <a:pt x="52388" y="63030"/>
                  </a:lnTo>
                  <a:lnTo>
                    <a:pt x="49114" y="58118"/>
                  </a:lnTo>
                  <a:lnTo>
                    <a:pt x="45840" y="53207"/>
                  </a:lnTo>
                  <a:lnTo>
                    <a:pt x="42565" y="47477"/>
                  </a:lnTo>
                  <a:lnTo>
                    <a:pt x="40928" y="40929"/>
                  </a:lnTo>
                  <a:lnTo>
                    <a:pt x="39291" y="35199"/>
                  </a:lnTo>
                  <a:lnTo>
                    <a:pt x="38473" y="28650"/>
                  </a:lnTo>
                  <a:lnTo>
                    <a:pt x="37654" y="22102"/>
                  </a:lnTo>
                  <a:lnTo>
                    <a:pt x="38473" y="16372"/>
                  </a:lnTo>
                  <a:lnTo>
                    <a:pt x="38473" y="10642"/>
                  </a:lnTo>
                  <a:lnTo>
                    <a:pt x="41747"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52" name="Google Shape;752;p36"/>
          <p:cNvGrpSpPr/>
          <p:nvPr/>
        </p:nvGrpSpPr>
        <p:grpSpPr>
          <a:xfrm>
            <a:off x="6187372" y="2117535"/>
            <a:ext cx="417195" cy="233758"/>
            <a:chOff x="238125" y="856150"/>
            <a:chExt cx="7143750" cy="4002700"/>
          </a:xfrm>
        </p:grpSpPr>
        <p:sp>
          <p:nvSpPr>
            <p:cNvPr id="753" name="Google Shape;753;p36"/>
            <p:cNvSpPr/>
            <p:nvPr/>
          </p:nvSpPr>
          <p:spPr>
            <a:xfrm>
              <a:off x="238125" y="856150"/>
              <a:ext cx="7143750" cy="4002700"/>
            </a:xfrm>
            <a:custGeom>
              <a:rect b="b" l="l" r="r" t="t"/>
              <a:pathLst>
                <a:path extrusionOk="0" h="160108" w="285750">
                  <a:moveTo>
                    <a:pt x="143431" y="0"/>
                  </a:moveTo>
                  <a:lnTo>
                    <a:pt x="128977" y="1112"/>
                  </a:lnTo>
                  <a:lnTo>
                    <a:pt x="114522" y="3336"/>
                  </a:lnTo>
                  <a:lnTo>
                    <a:pt x="101180" y="7783"/>
                  </a:lnTo>
                  <a:lnTo>
                    <a:pt x="87838" y="13342"/>
                  </a:lnTo>
                  <a:lnTo>
                    <a:pt x="75607" y="18902"/>
                  </a:lnTo>
                  <a:lnTo>
                    <a:pt x="63376" y="25573"/>
                  </a:lnTo>
                  <a:lnTo>
                    <a:pt x="52258" y="33356"/>
                  </a:lnTo>
                  <a:lnTo>
                    <a:pt x="42251" y="40027"/>
                  </a:lnTo>
                  <a:lnTo>
                    <a:pt x="24461" y="54481"/>
                  </a:lnTo>
                  <a:lnTo>
                    <a:pt x="12231" y="67824"/>
                  </a:lnTo>
                  <a:lnTo>
                    <a:pt x="0" y="80054"/>
                  </a:lnTo>
                  <a:lnTo>
                    <a:pt x="12231" y="92284"/>
                  </a:lnTo>
                  <a:lnTo>
                    <a:pt x="24461" y="105627"/>
                  </a:lnTo>
                  <a:lnTo>
                    <a:pt x="42251" y="120081"/>
                  </a:lnTo>
                  <a:lnTo>
                    <a:pt x="52258" y="127864"/>
                  </a:lnTo>
                  <a:lnTo>
                    <a:pt x="63376" y="134535"/>
                  </a:lnTo>
                  <a:lnTo>
                    <a:pt x="75607" y="141206"/>
                  </a:lnTo>
                  <a:lnTo>
                    <a:pt x="87838" y="147878"/>
                  </a:lnTo>
                  <a:lnTo>
                    <a:pt x="101180" y="152325"/>
                  </a:lnTo>
                  <a:lnTo>
                    <a:pt x="114522" y="156772"/>
                  </a:lnTo>
                  <a:lnTo>
                    <a:pt x="128977" y="158996"/>
                  </a:lnTo>
                  <a:lnTo>
                    <a:pt x="143431" y="160108"/>
                  </a:lnTo>
                  <a:lnTo>
                    <a:pt x="157885" y="158996"/>
                  </a:lnTo>
                  <a:lnTo>
                    <a:pt x="172340" y="156772"/>
                  </a:lnTo>
                  <a:lnTo>
                    <a:pt x="185682" y="152325"/>
                  </a:lnTo>
                  <a:lnTo>
                    <a:pt x="199024" y="147878"/>
                  </a:lnTo>
                  <a:lnTo>
                    <a:pt x="211255" y="141206"/>
                  </a:lnTo>
                  <a:lnTo>
                    <a:pt x="222374" y="134535"/>
                  </a:lnTo>
                  <a:lnTo>
                    <a:pt x="233492" y="127864"/>
                  </a:lnTo>
                  <a:lnTo>
                    <a:pt x="243499" y="120081"/>
                  </a:lnTo>
                  <a:lnTo>
                    <a:pt x="261289" y="105627"/>
                  </a:lnTo>
                  <a:lnTo>
                    <a:pt x="274631" y="92284"/>
                  </a:lnTo>
                  <a:lnTo>
                    <a:pt x="285750" y="80054"/>
                  </a:lnTo>
                  <a:lnTo>
                    <a:pt x="274631" y="67824"/>
                  </a:lnTo>
                  <a:lnTo>
                    <a:pt x="261289" y="54481"/>
                  </a:lnTo>
                  <a:lnTo>
                    <a:pt x="243499" y="40027"/>
                  </a:lnTo>
                  <a:lnTo>
                    <a:pt x="233492" y="33356"/>
                  </a:lnTo>
                  <a:lnTo>
                    <a:pt x="222374" y="25573"/>
                  </a:lnTo>
                  <a:lnTo>
                    <a:pt x="211255" y="18902"/>
                  </a:lnTo>
                  <a:lnTo>
                    <a:pt x="199024" y="13342"/>
                  </a:lnTo>
                  <a:lnTo>
                    <a:pt x="185682" y="7783"/>
                  </a:lnTo>
                  <a:lnTo>
                    <a:pt x="172340" y="3336"/>
                  </a:lnTo>
                  <a:lnTo>
                    <a:pt x="157885" y="1112"/>
                  </a:lnTo>
                  <a:lnTo>
                    <a:pt x="143431"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54" name="Google Shape;754;p36"/>
            <p:cNvSpPr/>
            <p:nvPr/>
          </p:nvSpPr>
          <p:spPr>
            <a:xfrm>
              <a:off x="2573025" y="1634450"/>
              <a:ext cx="2473950" cy="2473900"/>
            </a:xfrm>
            <a:custGeom>
              <a:rect b="b" l="l" r="r" t="t"/>
              <a:pathLst>
                <a:path extrusionOk="0" h="98956" w="98958">
                  <a:moveTo>
                    <a:pt x="48923" y="0"/>
                  </a:moveTo>
                  <a:lnTo>
                    <a:pt x="38916" y="1112"/>
                  </a:lnTo>
                  <a:lnTo>
                    <a:pt x="30021" y="4448"/>
                  </a:lnTo>
                  <a:lnTo>
                    <a:pt x="22238" y="8895"/>
                  </a:lnTo>
                  <a:lnTo>
                    <a:pt x="14455" y="14454"/>
                  </a:lnTo>
                  <a:lnTo>
                    <a:pt x="8896" y="22237"/>
                  </a:lnTo>
                  <a:lnTo>
                    <a:pt x="4448" y="30020"/>
                  </a:lnTo>
                  <a:lnTo>
                    <a:pt x="1113" y="40027"/>
                  </a:lnTo>
                  <a:lnTo>
                    <a:pt x="1" y="50034"/>
                  </a:lnTo>
                  <a:lnTo>
                    <a:pt x="1113" y="60041"/>
                  </a:lnTo>
                  <a:lnTo>
                    <a:pt x="4448" y="68936"/>
                  </a:lnTo>
                  <a:lnTo>
                    <a:pt x="8896" y="77830"/>
                  </a:lnTo>
                  <a:lnTo>
                    <a:pt x="14455" y="84502"/>
                  </a:lnTo>
                  <a:lnTo>
                    <a:pt x="22238" y="91173"/>
                  </a:lnTo>
                  <a:lnTo>
                    <a:pt x="31133" y="95620"/>
                  </a:lnTo>
                  <a:lnTo>
                    <a:pt x="40028" y="97844"/>
                  </a:lnTo>
                  <a:lnTo>
                    <a:pt x="50035" y="98956"/>
                  </a:lnTo>
                  <a:lnTo>
                    <a:pt x="60042" y="97844"/>
                  </a:lnTo>
                  <a:lnTo>
                    <a:pt x="68937" y="94508"/>
                  </a:lnTo>
                  <a:lnTo>
                    <a:pt x="77832" y="90061"/>
                  </a:lnTo>
                  <a:lnTo>
                    <a:pt x="84503" y="84502"/>
                  </a:lnTo>
                  <a:lnTo>
                    <a:pt x="91174" y="76719"/>
                  </a:lnTo>
                  <a:lnTo>
                    <a:pt x="95622" y="68936"/>
                  </a:lnTo>
                  <a:lnTo>
                    <a:pt x="97845" y="58929"/>
                  </a:lnTo>
                  <a:lnTo>
                    <a:pt x="98957" y="48922"/>
                  </a:lnTo>
                  <a:lnTo>
                    <a:pt x="97845" y="38915"/>
                  </a:lnTo>
                  <a:lnTo>
                    <a:pt x="95622" y="30020"/>
                  </a:lnTo>
                  <a:lnTo>
                    <a:pt x="91174" y="21125"/>
                  </a:lnTo>
                  <a:lnTo>
                    <a:pt x="84503" y="14454"/>
                  </a:lnTo>
                  <a:lnTo>
                    <a:pt x="77832" y="7783"/>
                  </a:lnTo>
                  <a:lnTo>
                    <a:pt x="68937" y="3336"/>
                  </a:lnTo>
                  <a:lnTo>
                    <a:pt x="60042" y="1112"/>
                  </a:lnTo>
                  <a:lnTo>
                    <a:pt x="50035"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55" name="Google Shape;755;p36"/>
          <p:cNvGrpSpPr/>
          <p:nvPr/>
        </p:nvGrpSpPr>
        <p:grpSpPr>
          <a:xfrm>
            <a:off x="6688149" y="2094569"/>
            <a:ext cx="285058" cy="283940"/>
            <a:chOff x="1180300" y="238125"/>
            <a:chExt cx="5259375" cy="5238750"/>
          </a:xfrm>
        </p:grpSpPr>
        <p:sp>
          <p:nvSpPr>
            <p:cNvPr id="756" name="Google Shape;756;p36"/>
            <p:cNvSpPr/>
            <p:nvPr/>
          </p:nvSpPr>
          <p:spPr>
            <a:xfrm>
              <a:off x="1180300" y="238125"/>
              <a:ext cx="5259375" cy="5238750"/>
            </a:xfrm>
            <a:custGeom>
              <a:rect b="b" l="l" r="r" t="t"/>
              <a:pathLst>
                <a:path extrusionOk="0" h="209550" w="210375">
                  <a:moveTo>
                    <a:pt x="105600" y="0"/>
                  </a:moveTo>
                  <a:lnTo>
                    <a:pt x="94875" y="825"/>
                  </a:lnTo>
                  <a:lnTo>
                    <a:pt x="84150" y="2475"/>
                  </a:lnTo>
                  <a:lnTo>
                    <a:pt x="74250" y="4950"/>
                  </a:lnTo>
                  <a:lnTo>
                    <a:pt x="64350" y="8250"/>
                  </a:lnTo>
                  <a:lnTo>
                    <a:pt x="55275" y="12375"/>
                  </a:lnTo>
                  <a:lnTo>
                    <a:pt x="47025" y="18150"/>
                  </a:lnTo>
                  <a:lnTo>
                    <a:pt x="38775" y="23925"/>
                  </a:lnTo>
                  <a:lnTo>
                    <a:pt x="31350" y="30525"/>
                  </a:lnTo>
                  <a:lnTo>
                    <a:pt x="24750" y="37950"/>
                  </a:lnTo>
                  <a:lnTo>
                    <a:pt x="18150" y="46200"/>
                  </a:lnTo>
                  <a:lnTo>
                    <a:pt x="13200" y="55275"/>
                  </a:lnTo>
                  <a:lnTo>
                    <a:pt x="8250" y="64350"/>
                  </a:lnTo>
                  <a:lnTo>
                    <a:pt x="4950" y="73425"/>
                  </a:lnTo>
                  <a:lnTo>
                    <a:pt x="2475" y="84150"/>
                  </a:lnTo>
                  <a:lnTo>
                    <a:pt x="825" y="94050"/>
                  </a:lnTo>
                  <a:lnTo>
                    <a:pt x="0" y="104775"/>
                  </a:lnTo>
                  <a:lnTo>
                    <a:pt x="825" y="117150"/>
                  </a:lnTo>
                  <a:lnTo>
                    <a:pt x="3300" y="128700"/>
                  </a:lnTo>
                  <a:lnTo>
                    <a:pt x="6600" y="139425"/>
                  </a:lnTo>
                  <a:lnTo>
                    <a:pt x="10725" y="150150"/>
                  </a:lnTo>
                  <a:lnTo>
                    <a:pt x="1650" y="207900"/>
                  </a:lnTo>
                  <a:lnTo>
                    <a:pt x="60225" y="199650"/>
                  </a:lnTo>
                  <a:lnTo>
                    <a:pt x="70125" y="203775"/>
                  </a:lnTo>
                  <a:lnTo>
                    <a:pt x="81675" y="207075"/>
                  </a:lnTo>
                  <a:lnTo>
                    <a:pt x="93225" y="209550"/>
                  </a:lnTo>
                  <a:lnTo>
                    <a:pt x="116325" y="209550"/>
                  </a:lnTo>
                  <a:lnTo>
                    <a:pt x="126225" y="207900"/>
                  </a:lnTo>
                  <a:lnTo>
                    <a:pt x="136950" y="205425"/>
                  </a:lnTo>
                  <a:lnTo>
                    <a:pt x="146025" y="201300"/>
                  </a:lnTo>
                  <a:lnTo>
                    <a:pt x="155100" y="197175"/>
                  </a:lnTo>
                  <a:lnTo>
                    <a:pt x="164175" y="192225"/>
                  </a:lnTo>
                  <a:lnTo>
                    <a:pt x="172425" y="185625"/>
                  </a:lnTo>
                  <a:lnTo>
                    <a:pt x="179850" y="179025"/>
                  </a:lnTo>
                  <a:lnTo>
                    <a:pt x="186450" y="171600"/>
                  </a:lnTo>
                  <a:lnTo>
                    <a:pt x="192225" y="163350"/>
                  </a:lnTo>
                  <a:lnTo>
                    <a:pt x="198000" y="155100"/>
                  </a:lnTo>
                  <a:lnTo>
                    <a:pt x="202125" y="146025"/>
                  </a:lnTo>
                  <a:lnTo>
                    <a:pt x="205425" y="136125"/>
                  </a:lnTo>
                  <a:lnTo>
                    <a:pt x="207900" y="126225"/>
                  </a:lnTo>
                  <a:lnTo>
                    <a:pt x="209550" y="115500"/>
                  </a:lnTo>
                  <a:lnTo>
                    <a:pt x="210375" y="104775"/>
                  </a:lnTo>
                  <a:lnTo>
                    <a:pt x="209550" y="94050"/>
                  </a:lnTo>
                  <a:lnTo>
                    <a:pt x="207900" y="84150"/>
                  </a:lnTo>
                  <a:lnTo>
                    <a:pt x="205425" y="73425"/>
                  </a:lnTo>
                  <a:lnTo>
                    <a:pt x="202125" y="64350"/>
                  </a:lnTo>
                  <a:lnTo>
                    <a:pt x="198000" y="55275"/>
                  </a:lnTo>
                  <a:lnTo>
                    <a:pt x="192225" y="46200"/>
                  </a:lnTo>
                  <a:lnTo>
                    <a:pt x="186450" y="37950"/>
                  </a:lnTo>
                  <a:lnTo>
                    <a:pt x="179850" y="30525"/>
                  </a:lnTo>
                  <a:lnTo>
                    <a:pt x="172425" y="23925"/>
                  </a:lnTo>
                  <a:lnTo>
                    <a:pt x="164175" y="18150"/>
                  </a:lnTo>
                  <a:lnTo>
                    <a:pt x="155100" y="12375"/>
                  </a:lnTo>
                  <a:lnTo>
                    <a:pt x="146025" y="8250"/>
                  </a:lnTo>
                  <a:lnTo>
                    <a:pt x="136950" y="4950"/>
                  </a:lnTo>
                  <a:lnTo>
                    <a:pt x="126225" y="2475"/>
                  </a:lnTo>
                  <a:lnTo>
                    <a:pt x="116325" y="825"/>
                  </a:lnTo>
                  <a:lnTo>
                    <a:pt x="105600"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57" name="Google Shape;757;p36"/>
            <p:cNvSpPr/>
            <p:nvPr/>
          </p:nvSpPr>
          <p:spPr>
            <a:xfrm>
              <a:off x="2232175" y="3620625"/>
              <a:ext cx="3155625" cy="1072500"/>
            </a:xfrm>
            <a:custGeom>
              <a:rect b="b" l="l" r="r" t="t"/>
              <a:pathLst>
                <a:path extrusionOk="0" h="42900" w="126225">
                  <a:moveTo>
                    <a:pt x="0" y="0"/>
                  </a:moveTo>
                  <a:lnTo>
                    <a:pt x="4950" y="9075"/>
                  </a:lnTo>
                  <a:lnTo>
                    <a:pt x="9900" y="17325"/>
                  </a:lnTo>
                  <a:lnTo>
                    <a:pt x="17325" y="24750"/>
                  </a:lnTo>
                  <a:lnTo>
                    <a:pt x="24750" y="30525"/>
                  </a:lnTo>
                  <a:lnTo>
                    <a:pt x="33000" y="36300"/>
                  </a:lnTo>
                  <a:lnTo>
                    <a:pt x="42900" y="39600"/>
                  </a:lnTo>
                  <a:lnTo>
                    <a:pt x="52800" y="42075"/>
                  </a:lnTo>
                  <a:lnTo>
                    <a:pt x="63525" y="42900"/>
                  </a:lnTo>
                  <a:lnTo>
                    <a:pt x="73425" y="42075"/>
                  </a:lnTo>
                  <a:lnTo>
                    <a:pt x="84150" y="39600"/>
                  </a:lnTo>
                  <a:lnTo>
                    <a:pt x="93225" y="36300"/>
                  </a:lnTo>
                  <a:lnTo>
                    <a:pt x="101475" y="30525"/>
                  </a:lnTo>
                  <a:lnTo>
                    <a:pt x="109725" y="24750"/>
                  </a:lnTo>
                  <a:lnTo>
                    <a:pt x="116325" y="17325"/>
                  </a:lnTo>
                  <a:lnTo>
                    <a:pt x="122100" y="9075"/>
                  </a:lnTo>
                  <a:lnTo>
                    <a:pt x="126225"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58" name="Google Shape;758;p36"/>
          <p:cNvGrpSpPr/>
          <p:nvPr/>
        </p:nvGrpSpPr>
        <p:grpSpPr>
          <a:xfrm>
            <a:off x="7117228" y="2062515"/>
            <a:ext cx="290466" cy="341567"/>
            <a:chOff x="1582500" y="238125"/>
            <a:chExt cx="4455000" cy="5238750"/>
          </a:xfrm>
        </p:grpSpPr>
        <p:sp>
          <p:nvSpPr>
            <p:cNvPr id="759" name="Google Shape;759;p36"/>
            <p:cNvSpPr/>
            <p:nvPr/>
          </p:nvSpPr>
          <p:spPr>
            <a:xfrm>
              <a:off x="1830000" y="2424375"/>
              <a:ext cx="4207500" cy="3052500"/>
            </a:xfrm>
            <a:custGeom>
              <a:rect b="b" l="l" r="r" t="t"/>
              <a:pathLst>
                <a:path extrusionOk="0" h="122100" w="168300">
                  <a:moveTo>
                    <a:pt x="0" y="0"/>
                  </a:moveTo>
                  <a:lnTo>
                    <a:pt x="0" y="122100"/>
                  </a:lnTo>
                  <a:lnTo>
                    <a:pt x="168300" y="122100"/>
                  </a:lnTo>
                  <a:lnTo>
                    <a:pt x="168300"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60" name="Google Shape;760;p36"/>
            <p:cNvSpPr/>
            <p:nvPr/>
          </p:nvSpPr>
          <p:spPr>
            <a:xfrm>
              <a:off x="1582500" y="238125"/>
              <a:ext cx="4434375" cy="2371875"/>
            </a:xfrm>
            <a:custGeom>
              <a:rect b="b" l="l" r="r" t="t"/>
              <a:pathLst>
                <a:path extrusionOk="0" h="94875" w="177375">
                  <a:moveTo>
                    <a:pt x="164175" y="0"/>
                  </a:moveTo>
                  <a:lnTo>
                    <a:pt x="0" y="55275"/>
                  </a:lnTo>
                  <a:lnTo>
                    <a:pt x="13200" y="94875"/>
                  </a:lnTo>
                  <a:lnTo>
                    <a:pt x="177375" y="39600"/>
                  </a:lnTo>
                  <a:lnTo>
                    <a:pt x="164175"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61" name="Google Shape;761;p36"/>
            <p:cNvSpPr/>
            <p:nvPr/>
          </p:nvSpPr>
          <p:spPr>
            <a:xfrm>
              <a:off x="2469375" y="4404375"/>
              <a:ext cx="907500" cy="453750"/>
            </a:xfrm>
            <a:custGeom>
              <a:rect b="b" l="l" r="r" t="t"/>
              <a:pathLst>
                <a:path extrusionOk="0" h="18150" w="36300">
                  <a:moveTo>
                    <a:pt x="0" y="0"/>
                  </a:moveTo>
                  <a:lnTo>
                    <a:pt x="0" y="18150"/>
                  </a:lnTo>
                  <a:lnTo>
                    <a:pt x="36300" y="18150"/>
                  </a:lnTo>
                  <a:lnTo>
                    <a:pt x="36300"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62" name="Google Shape;762;p36"/>
            <p:cNvSpPr/>
            <p:nvPr/>
          </p:nvSpPr>
          <p:spPr>
            <a:xfrm>
              <a:off x="2840625" y="1021875"/>
              <a:ext cx="495000" cy="1278750"/>
            </a:xfrm>
            <a:custGeom>
              <a:rect b="b" l="l" r="r" t="t"/>
              <a:pathLst>
                <a:path extrusionOk="0" h="51150" w="19800">
                  <a:moveTo>
                    <a:pt x="19800" y="0"/>
                  </a:moveTo>
                  <a:lnTo>
                    <a:pt x="0" y="6600"/>
                  </a:lnTo>
                  <a:lnTo>
                    <a:pt x="0" y="51150"/>
                  </a:lnTo>
                  <a:lnTo>
                    <a:pt x="19800" y="44550"/>
                  </a:lnTo>
                  <a:lnTo>
                    <a:pt x="19800"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63" name="Google Shape;763;p36"/>
            <p:cNvSpPr/>
            <p:nvPr/>
          </p:nvSpPr>
          <p:spPr>
            <a:xfrm>
              <a:off x="4263750" y="547500"/>
              <a:ext cx="495000" cy="1278750"/>
            </a:xfrm>
            <a:custGeom>
              <a:rect b="b" l="l" r="r" t="t"/>
              <a:pathLst>
                <a:path extrusionOk="0" h="51150" w="19800">
                  <a:moveTo>
                    <a:pt x="19800" y="0"/>
                  </a:moveTo>
                  <a:lnTo>
                    <a:pt x="0" y="6600"/>
                  </a:lnTo>
                  <a:lnTo>
                    <a:pt x="0" y="51150"/>
                  </a:lnTo>
                  <a:lnTo>
                    <a:pt x="19800" y="44550"/>
                  </a:lnTo>
                  <a:lnTo>
                    <a:pt x="19800"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64" name="Google Shape;764;p36"/>
          <p:cNvGrpSpPr/>
          <p:nvPr/>
        </p:nvGrpSpPr>
        <p:grpSpPr>
          <a:xfrm>
            <a:off x="7538181" y="2062712"/>
            <a:ext cx="350693" cy="339471"/>
            <a:chOff x="1104025" y="238125"/>
            <a:chExt cx="5411925" cy="5238750"/>
          </a:xfrm>
        </p:grpSpPr>
        <p:sp>
          <p:nvSpPr>
            <p:cNvPr id="765" name="Google Shape;765;p36"/>
            <p:cNvSpPr/>
            <p:nvPr/>
          </p:nvSpPr>
          <p:spPr>
            <a:xfrm>
              <a:off x="1104025" y="238125"/>
              <a:ext cx="5411925" cy="5238750"/>
            </a:xfrm>
            <a:custGeom>
              <a:rect b="b" l="l" r="r" t="t"/>
              <a:pathLst>
                <a:path extrusionOk="0" h="209550" w="216477">
                  <a:moveTo>
                    <a:pt x="109104" y="13855"/>
                  </a:moveTo>
                  <a:lnTo>
                    <a:pt x="118629" y="14720"/>
                  </a:lnTo>
                  <a:lnTo>
                    <a:pt x="127288" y="18184"/>
                  </a:lnTo>
                  <a:lnTo>
                    <a:pt x="135948" y="22514"/>
                  </a:lnTo>
                  <a:lnTo>
                    <a:pt x="142875" y="28575"/>
                  </a:lnTo>
                  <a:lnTo>
                    <a:pt x="148936" y="35502"/>
                  </a:lnTo>
                  <a:lnTo>
                    <a:pt x="154132" y="43295"/>
                  </a:lnTo>
                  <a:lnTo>
                    <a:pt x="156729" y="52820"/>
                  </a:lnTo>
                  <a:lnTo>
                    <a:pt x="157595" y="62345"/>
                  </a:lnTo>
                  <a:lnTo>
                    <a:pt x="59748" y="62345"/>
                  </a:lnTo>
                  <a:lnTo>
                    <a:pt x="60614" y="52820"/>
                  </a:lnTo>
                  <a:lnTo>
                    <a:pt x="64077" y="43295"/>
                  </a:lnTo>
                  <a:lnTo>
                    <a:pt x="68407" y="35502"/>
                  </a:lnTo>
                  <a:lnTo>
                    <a:pt x="74468" y="28575"/>
                  </a:lnTo>
                  <a:lnTo>
                    <a:pt x="81395" y="22514"/>
                  </a:lnTo>
                  <a:lnTo>
                    <a:pt x="90054" y="18184"/>
                  </a:lnTo>
                  <a:lnTo>
                    <a:pt x="98714" y="14720"/>
                  </a:lnTo>
                  <a:lnTo>
                    <a:pt x="109104" y="13855"/>
                  </a:lnTo>
                  <a:close/>
                  <a:moveTo>
                    <a:pt x="109104" y="0"/>
                  </a:moveTo>
                  <a:lnTo>
                    <a:pt x="102177" y="866"/>
                  </a:lnTo>
                  <a:lnTo>
                    <a:pt x="96116" y="1732"/>
                  </a:lnTo>
                  <a:lnTo>
                    <a:pt x="90054" y="3464"/>
                  </a:lnTo>
                  <a:lnTo>
                    <a:pt x="84859" y="5195"/>
                  </a:lnTo>
                  <a:lnTo>
                    <a:pt x="78798" y="7793"/>
                  </a:lnTo>
                  <a:lnTo>
                    <a:pt x="73602" y="11257"/>
                  </a:lnTo>
                  <a:lnTo>
                    <a:pt x="69273" y="14720"/>
                  </a:lnTo>
                  <a:lnTo>
                    <a:pt x="64077" y="18184"/>
                  </a:lnTo>
                  <a:lnTo>
                    <a:pt x="60614" y="22514"/>
                  </a:lnTo>
                  <a:lnTo>
                    <a:pt x="57150" y="27709"/>
                  </a:lnTo>
                  <a:lnTo>
                    <a:pt x="53686" y="32905"/>
                  </a:lnTo>
                  <a:lnTo>
                    <a:pt x="51089" y="38100"/>
                  </a:lnTo>
                  <a:lnTo>
                    <a:pt x="48491" y="44161"/>
                  </a:lnTo>
                  <a:lnTo>
                    <a:pt x="46759" y="49357"/>
                  </a:lnTo>
                  <a:lnTo>
                    <a:pt x="45893" y="55418"/>
                  </a:lnTo>
                  <a:lnTo>
                    <a:pt x="45893" y="62345"/>
                  </a:lnTo>
                  <a:lnTo>
                    <a:pt x="0" y="62345"/>
                  </a:lnTo>
                  <a:lnTo>
                    <a:pt x="0" y="96982"/>
                  </a:lnTo>
                  <a:lnTo>
                    <a:pt x="0" y="209550"/>
                  </a:lnTo>
                  <a:lnTo>
                    <a:pt x="216477" y="209550"/>
                  </a:lnTo>
                  <a:lnTo>
                    <a:pt x="216477" y="109105"/>
                  </a:lnTo>
                  <a:lnTo>
                    <a:pt x="216477" y="62345"/>
                  </a:lnTo>
                  <a:lnTo>
                    <a:pt x="171450" y="62345"/>
                  </a:lnTo>
                  <a:lnTo>
                    <a:pt x="171450" y="55418"/>
                  </a:lnTo>
                  <a:lnTo>
                    <a:pt x="170584" y="49357"/>
                  </a:lnTo>
                  <a:lnTo>
                    <a:pt x="168852" y="44161"/>
                  </a:lnTo>
                  <a:lnTo>
                    <a:pt x="166254" y="38100"/>
                  </a:lnTo>
                  <a:lnTo>
                    <a:pt x="163657" y="32905"/>
                  </a:lnTo>
                  <a:lnTo>
                    <a:pt x="161059" y="27709"/>
                  </a:lnTo>
                  <a:lnTo>
                    <a:pt x="156729" y="22514"/>
                  </a:lnTo>
                  <a:lnTo>
                    <a:pt x="153266" y="18184"/>
                  </a:lnTo>
                  <a:lnTo>
                    <a:pt x="148070" y="14720"/>
                  </a:lnTo>
                  <a:lnTo>
                    <a:pt x="143741" y="11257"/>
                  </a:lnTo>
                  <a:lnTo>
                    <a:pt x="138545" y="7793"/>
                  </a:lnTo>
                  <a:lnTo>
                    <a:pt x="133350" y="5195"/>
                  </a:lnTo>
                  <a:lnTo>
                    <a:pt x="127288" y="3464"/>
                  </a:lnTo>
                  <a:lnTo>
                    <a:pt x="121227" y="1732"/>
                  </a:lnTo>
                  <a:lnTo>
                    <a:pt x="115166" y="866"/>
                  </a:lnTo>
                  <a:lnTo>
                    <a:pt x="109104"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66" name="Google Shape;766;p36"/>
            <p:cNvSpPr/>
            <p:nvPr/>
          </p:nvSpPr>
          <p:spPr>
            <a:xfrm>
              <a:off x="1104025" y="238125"/>
              <a:ext cx="5411925" cy="5238750"/>
            </a:xfrm>
            <a:custGeom>
              <a:rect b="b" l="l" r="r" t="t"/>
              <a:pathLst>
                <a:path extrusionOk="0" h="209550" w="216477">
                  <a:moveTo>
                    <a:pt x="109104" y="13855"/>
                  </a:moveTo>
                  <a:lnTo>
                    <a:pt x="118629" y="14720"/>
                  </a:lnTo>
                  <a:lnTo>
                    <a:pt x="127288" y="18184"/>
                  </a:lnTo>
                  <a:lnTo>
                    <a:pt x="135948" y="22514"/>
                  </a:lnTo>
                  <a:lnTo>
                    <a:pt x="142875" y="28575"/>
                  </a:lnTo>
                  <a:lnTo>
                    <a:pt x="148936" y="35502"/>
                  </a:lnTo>
                  <a:lnTo>
                    <a:pt x="154132" y="43295"/>
                  </a:lnTo>
                  <a:lnTo>
                    <a:pt x="156729" y="52820"/>
                  </a:lnTo>
                  <a:lnTo>
                    <a:pt x="157595" y="62345"/>
                  </a:lnTo>
                  <a:lnTo>
                    <a:pt x="59748" y="62345"/>
                  </a:lnTo>
                  <a:lnTo>
                    <a:pt x="60614" y="52820"/>
                  </a:lnTo>
                  <a:lnTo>
                    <a:pt x="64077" y="43295"/>
                  </a:lnTo>
                  <a:lnTo>
                    <a:pt x="68407" y="35502"/>
                  </a:lnTo>
                  <a:lnTo>
                    <a:pt x="74468" y="28575"/>
                  </a:lnTo>
                  <a:lnTo>
                    <a:pt x="81395" y="22514"/>
                  </a:lnTo>
                  <a:lnTo>
                    <a:pt x="90054" y="18184"/>
                  </a:lnTo>
                  <a:lnTo>
                    <a:pt x="98714" y="14720"/>
                  </a:lnTo>
                  <a:lnTo>
                    <a:pt x="109104" y="13855"/>
                  </a:lnTo>
                  <a:close/>
                  <a:moveTo>
                    <a:pt x="109104" y="0"/>
                  </a:moveTo>
                  <a:lnTo>
                    <a:pt x="102177" y="866"/>
                  </a:lnTo>
                  <a:lnTo>
                    <a:pt x="96116" y="1732"/>
                  </a:lnTo>
                  <a:lnTo>
                    <a:pt x="90054" y="3464"/>
                  </a:lnTo>
                  <a:lnTo>
                    <a:pt x="84859" y="5195"/>
                  </a:lnTo>
                  <a:lnTo>
                    <a:pt x="78798" y="7793"/>
                  </a:lnTo>
                  <a:lnTo>
                    <a:pt x="73602" y="11257"/>
                  </a:lnTo>
                  <a:lnTo>
                    <a:pt x="69273" y="14720"/>
                  </a:lnTo>
                  <a:lnTo>
                    <a:pt x="64077" y="18184"/>
                  </a:lnTo>
                  <a:lnTo>
                    <a:pt x="60614" y="22514"/>
                  </a:lnTo>
                  <a:lnTo>
                    <a:pt x="57150" y="27709"/>
                  </a:lnTo>
                  <a:lnTo>
                    <a:pt x="53686" y="32905"/>
                  </a:lnTo>
                  <a:lnTo>
                    <a:pt x="51089" y="38100"/>
                  </a:lnTo>
                  <a:lnTo>
                    <a:pt x="48491" y="44161"/>
                  </a:lnTo>
                  <a:lnTo>
                    <a:pt x="46759" y="49357"/>
                  </a:lnTo>
                  <a:lnTo>
                    <a:pt x="45893" y="55418"/>
                  </a:lnTo>
                  <a:lnTo>
                    <a:pt x="45893" y="62345"/>
                  </a:lnTo>
                  <a:lnTo>
                    <a:pt x="0" y="62345"/>
                  </a:lnTo>
                  <a:lnTo>
                    <a:pt x="0" y="96982"/>
                  </a:lnTo>
                  <a:lnTo>
                    <a:pt x="0" y="209550"/>
                  </a:lnTo>
                  <a:lnTo>
                    <a:pt x="216477" y="209550"/>
                  </a:lnTo>
                  <a:lnTo>
                    <a:pt x="216477" y="109105"/>
                  </a:lnTo>
                  <a:lnTo>
                    <a:pt x="216477" y="62345"/>
                  </a:lnTo>
                  <a:lnTo>
                    <a:pt x="171450" y="62345"/>
                  </a:lnTo>
                  <a:lnTo>
                    <a:pt x="171450" y="55418"/>
                  </a:lnTo>
                  <a:lnTo>
                    <a:pt x="170584" y="49357"/>
                  </a:lnTo>
                  <a:lnTo>
                    <a:pt x="168852" y="44161"/>
                  </a:lnTo>
                  <a:lnTo>
                    <a:pt x="166254" y="38100"/>
                  </a:lnTo>
                  <a:lnTo>
                    <a:pt x="163657" y="32905"/>
                  </a:lnTo>
                  <a:lnTo>
                    <a:pt x="161059" y="27709"/>
                  </a:lnTo>
                  <a:lnTo>
                    <a:pt x="156729" y="22514"/>
                  </a:lnTo>
                  <a:lnTo>
                    <a:pt x="153266" y="18184"/>
                  </a:lnTo>
                  <a:lnTo>
                    <a:pt x="148070" y="14720"/>
                  </a:lnTo>
                  <a:lnTo>
                    <a:pt x="143741" y="11257"/>
                  </a:lnTo>
                  <a:lnTo>
                    <a:pt x="138545" y="7793"/>
                  </a:lnTo>
                  <a:lnTo>
                    <a:pt x="133350" y="5195"/>
                  </a:lnTo>
                  <a:lnTo>
                    <a:pt x="127288" y="3464"/>
                  </a:lnTo>
                  <a:lnTo>
                    <a:pt x="121227" y="1732"/>
                  </a:lnTo>
                  <a:lnTo>
                    <a:pt x="115166" y="866"/>
                  </a:lnTo>
                  <a:lnTo>
                    <a:pt x="109104"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67" name="Google Shape;767;p36"/>
            <p:cNvSpPr/>
            <p:nvPr/>
          </p:nvSpPr>
          <p:spPr>
            <a:xfrm>
              <a:off x="2900775" y="2727600"/>
              <a:ext cx="1796775" cy="1818425"/>
            </a:xfrm>
            <a:custGeom>
              <a:rect b="b" l="l" r="r" t="t"/>
              <a:pathLst>
                <a:path extrusionOk="0" h="72737" w="71871">
                  <a:moveTo>
                    <a:pt x="24246" y="1"/>
                  </a:moveTo>
                  <a:lnTo>
                    <a:pt x="24246" y="24246"/>
                  </a:lnTo>
                  <a:lnTo>
                    <a:pt x="0" y="24246"/>
                  </a:lnTo>
                  <a:lnTo>
                    <a:pt x="0" y="48491"/>
                  </a:lnTo>
                  <a:lnTo>
                    <a:pt x="24246" y="48491"/>
                  </a:lnTo>
                  <a:lnTo>
                    <a:pt x="24246" y="72737"/>
                  </a:lnTo>
                  <a:lnTo>
                    <a:pt x="48491" y="72737"/>
                  </a:lnTo>
                  <a:lnTo>
                    <a:pt x="48491" y="48491"/>
                  </a:lnTo>
                  <a:lnTo>
                    <a:pt x="71871" y="48491"/>
                  </a:lnTo>
                  <a:lnTo>
                    <a:pt x="71871" y="24246"/>
                  </a:lnTo>
                  <a:lnTo>
                    <a:pt x="48491" y="24246"/>
                  </a:lnTo>
                  <a:lnTo>
                    <a:pt x="48491" y="1"/>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68" name="Google Shape;768;p36"/>
          <p:cNvGrpSpPr/>
          <p:nvPr/>
        </p:nvGrpSpPr>
        <p:grpSpPr>
          <a:xfrm>
            <a:off x="7990333" y="2108926"/>
            <a:ext cx="240701" cy="243602"/>
            <a:chOff x="1221800" y="238125"/>
            <a:chExt cx="5176375" cy="5238750"/>
          </a:xfrm>
        </p:grpSpPr>
        <p:sp>
          <p:nvSpPr>
            <p:cNvPr id="769" name="Google Shape;769;p36"/>
            <p:cNvSpPr/>
            <p:nvPr/>
          </p:nvSpPr>
          <p:spPr>
            <a:xfrm>
              <a:off x="1221800" y="238125"/>
              <a:ext cx="5176375" cy="3326200"/>
            </a:xfrm>
            <a:custGeom>
              <a:rect b="b" l="l" r="r" t="t"/>
              <a:pathLst>
                <a:path extrusionOk="0" h="133048" w="207055">
                  <a:moveTo>
                    <a:pt x="0" y="0"/>
                  </a:moveTo>
                  <a:lnTo>
                    <a:pt x="0" y="133048"/>
                  </a:lnTo>
                  <a:lnTo>
                    <a:pt x="207055" y="133048"/>
                  </a:lnTo>
                  <a:lnTo>
                    <a:pt x="145521" y="66524"/>
                  </a:lnTo>
                  <a:lnTo>
                    <a:pt x="207055"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70" name="Google Shape;770;p36"/>
            <p:cNvSpPr/>
            <p:nvPr/>
          </p:nvSpPr>
          <p:spPr>
            <a:xfrm>
              <a:off x="1221800" y="3564300"/>
              <a:ext cx="1247325" cy="1912575"/>
            </a:xfrm>
            <a:custGeom>
              <a:rect b="b" l="l" r="r" t="t"/>
              <a:pathLst>
                <a:path extrusionOk="0" h="76503" w="49893">
                  <a:moveTo>
                    <a:pt x="0" y="1"/>
                  </a:moveTo>
                  <a:lnTo>
                    <a:pt x="0" y="76503"/>
                  </a:lnTo>
                  <a:lnTo>
                    <a:pt x="49893" y="76503"/>
                  </a:lnTo>
                  <a:lnTo>
                    <a:pt x="49893" y="1"/>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71" name="Google Shape;771;p36"/>
          <p:cNvGrpSpPr/>
          <p:nvPr/>
        </p:nvGrpSpPr>
        <p:grpSpPr>
          <a:xfrm>
            <a:off x="8353333" y="2089390"/>
            <a:ext cx="313501" cy="286560"/>
            <a:chOff x="944350" y="238125"/>
            <a:chExt cx="5731275" cy="5238750"/>
          </a:xfrm>
        </p:grpSpPr>
        <p:sp>
          <p:nvSpPr>
            <p:cNvPr id="772" name="Google Shape;772;p36"/>
            <p:cNvSpPr/>
            <p:nvPr/>
          </p:nvSpPr>
          <p:spPr>
            <a:xfrm>
              <a:off x="944350" y="708250"/>
              <a:ext cx="5731275" cy="4768625"/>
            </a:xfrm>
            <a:custGeom>
              <a:rect b="b" l="l" r="r" t="t"/>
              <a:pathLst>
                <a:path extrusionOk="0" h="190745" w="229251">
                  <a:moveTo>
                    <a:pt x="66268" y="1"/>
                  </a:moveTo>
                  <a:lnTo>
                    <a:pt x="66268" y="56418"/>
                  </a:lnTo>
                  <a:lnTo>
                    <a:pt x="0" y="190745"/>
                  </a:lnTo>
                  <a:lnTo>
                    <a:pt x="229251" y="190745"/>
                  </a:lnTo>
                  <a:lnTo>
                    <a:pt x="162088" y="56418"/>
                  </a:lnTo>
                  <a:lnTo>
                    <a:pt x="162088"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73" name="Google Shape;773;p36"/>
            <p:cNvSpPr/>
            <p:nvPr/>
          </p:nvSpPr>
          <p:spPr>
            <a:xfrm>
              <a:off x="1817450" y="2700775"/>
              <a:ext cx="3962675" cy="2328350"/>
            </a:xfrm>
            <a:custGeom>
              <a:rect b="b" l="l" r="r" t="t"/>
              <a:pathLst>
                <a:path extrusionOk="0" h="93134" w="158507">
                  <a:moveTo>
                    <a:pt x="45672" y="0"/>
                  </a:moveTo>
                  <a:lnTo>
                    <a:pt x="1" y="93134"/>
                  </a:lnTo>
                  <a:lnTo>
                    <a:pt x="158507" y="93134"/>
                  </a:lnTo>
                  <a:lnTo>
                    <a:pt x="112835"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74" name="Google Shape;774;p36"/>
            <p:cNvSpPr/>
            <p:nvPr/>
          </p:nvSpPr>
          <p:spPr>
            <a:xfrm>
              <a:off x="2130900" y="238125"/>
              <a:ext cx="3335800" cy="470150"/>
            </a:xfrm>
            <a:custGeom>
              <a:rect b="b" l="l" r="r" t="t"/>
              <a:pathLst>
                <a:path extrusionOk="0" h="18806" w="133432">
                  <a:moveTo>
                    <a:pt x="0" y="0"/>
                  </a:moveTo>
                  <a:lnTo>
                    <a:pt x="0" y="18806"/>
                  </a:lnTo>
                  <a:lnTo>
                    <a:pt x="133431" y="18806"/>
                  </a:lnTo>
                  <a:lnTo>
                    <a:pt x="133431"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75" name="Google Shape;775;p36"/>
          <p:cNvGrpSpPr/>
          <p:nvPr/>
        </p:nvGrpSpPr>
        <p:grpSpPr>
          <a:xfrm>
            <a:off x="471964" y="2613129"/>
            <a:ext cx="283940" cy="283940"/>
            <a:chOff x="1190625" y="238125"/>
            <a:chExt cx="5238750" cy="5238750"/>
          </a:xfrm>
        </p:grpSpPr>
        <p:sp>
          <p:nvSpPr>
            <p:cNvPr id="776" name="Google Shape;776;p36"/>
            <p:cNvSpPr/>
            <p:nvPr/>
          </p:nvSpPr>
          <p:spPr>
            <a:xfrm>
              <a:off x="1190625" y="238125"/>
              <a:ext cx="5238750" cy="5238750"/>
            </a:xfrm>
            <a:custGeom>
              <a:rect b="b" l="l" r="r" t="t"/>
              <a:pathLst>
                <a:path extrusionOk="0" h="209550" w="209550">
                  <a:moveTo>
                    <a:pt x="0" y="0"/>
                  </a:moveTo>
                  <a:lnTo>
                    <a:pt x="0" y="209550"/>
                  </a:lnTo>
                  <a:lnTo>
                    <a:pt x="209550" y="209550"/>
                  </a:lnTo>
                  <a:lnTo>
                    <a:pt x="209550" y="67121"/>
                  </a:lnTo>
                  <a:lnTo>
                    <a:pt x="141610"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77" name="Google Shape;777;p36"/>
            <p:cNvSpPr/>
            <p:nvPr/>
          </p:nvSpPr>
          <p:spPr>
            <a:xfrm>
              <a:off x="3155150" y="238125"/>
              <a:ext cx="1289250" cy="941350"/>
            </a:xfrm>
            <a:custGeom>
              <a:rect b="b" l="l" r="r" t="t"/>
              <a:pathLst>
                <a:path extrusionOk="0" h="37654" w="51570">
                  <a:moveTo>
                    <a:pt x="0" y="0"/>
                  </a:moveTo>
                  <a:lnTo>
                    <a:pt x="0" y="37654"/>
                  </a:lnTo>
                  <a:lnTo>
                    <a:pt x="51569" y="37654"/>
                  </a:lnTo>
                  <a:lnTo>
                    <a:pt x="51569"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78" name="Google Shape;778;p36"/>
            <p:cNvSpPr/>
            <p:nvPr/>
          </p:nvSpPr>
          <p:spPr>
            <a:xfrm>
              <a:off x="2520775" y="3594175"/>
              <a:ext cx="2558000" cy="1862250"/>
            </a:xfrm>
            <a:custGeom>
              <a:rect b="b" l="l" r="r" t="t"/>
              <a:pathLst>
                <a:path extrusionOk="0" h="74490" w="102320">
                  <a:moveTo>
                    <a:pt x="0" y="1"/>
                  </a:moveTo>
                  <a:lnTo>
                    <a:pt x="0" y="74489"/>
                  </a:lnTo>
                  <a:lnTo>
                    <a:pt x="102319" y="74489"/>
                  </a:lnTo>
                  <a:lnTo>
                    <a:pt x="102319" y="1"/>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79" name="Google Shape;779;p36"/>
          <p:cNvGrpSpPr/>
          <p:nvPr/>
        </p:nvGrpSpPr>
        <p:grpSpPr>
          <a:xfrm>
            <a:off x="860452" y="2593735"/>
            <a:ext cx="330298" cy="328994"/>
            <a:chOff x="1180225" y="238125"/>
            <a:chExt cx="5259525" cy="5238750"/>
          </a:xfrm>
        </p:grpSpPr>
        <p:sp>
          <p:nvSpPr>
            <p:cNvPr id="780" name="Google Shape;780;p36"/>
            <p:cNvSpPr/>
            <p:nvPr/>
          </p:nvSpPr>
          <p:spPr>
            <a:xfrm>
              <a:off x="1180225" y="238125"/>
              <a:ext cx="5259525" cy="5238750"/>
            </a:xfrm>
            <a:custGeom>
              <a:rect b="b" l="l" r="r" t="t"/>
              <a:pathLst>
                <a:path extrusionOk="0" h="209550" w="210381">
                  <a:moveTo>
                    <a:pt x="106438" y="0"/>
                  </a:moveTo>
                  <a:lnTo>
                    <a:pt x="97291" y="832"/>
                  </a:lnTo>
                  <a:lnTo>
                    <a:pt x="89807" y="3326"/>
                  </a:lnTo>
                  <a:lnTo>
                    <a:pt x="82323" y="7484"/>
                  </a:lnTo>
                  <a:lnTo>
                    <a:pt x="76502" y="12473"/>
                  </a:lnTo>
                  <a:lnTo>
                    <a:pt x="70681" y="19126"/>
                  </a:lnTo>
                  <a:lnTo>
                    <a:pt x="67355" y="26610"/>
                  </a:lnTo>
                  <a:lnTo>
                    <a:pt x="64861" y="34093"/>
                  </a:lnTo>
                  <a:lnTo>
                    <a:pt x="64029" y="42409"/>
                  </a:lnTo>
                  <a:lnTo>
                    <a:pt x="64029" y="51556"/>
                  </a:lnTo>
                  <a:lnTo>
                    <a:pt x="55714" y="48230"/>
                  </a:lnTo>
                  <a:lnTo>
                    <a:pt x="48230" y="46567"/>
                  </a:lnTo>
                  <a:lnTo>
                    <a:pt x="39914" y="45735"/>
                  </a:lnTo>
                  <a:lnTo>
                    <a:pt x="31599" y="47398"/>
                  </a:lnTo>
                  <a:lnTo>
                    <a:pt x="24115" y="49893"/>
                  </a:lnTo>
                  <a:lnTo>
                    <a:pt x="17462" y="54051"/>
                  </a:lnTo>
                  <a:lnTo>
                    <a:pt x="11642" y="59871"/>
                  </a:lnTo>
                  <a:lnTo>
                    <a:pt x="6652" y="66524"/>
                  </a:lnTo>
                  <a:lnTo>
                    <a:pt x="4158" y="71513"/>
                  </a:lnTo>
                  <a:lnTo>
                    <a:pt x="2495" y="76502"/>
                  </a:lnTo>
                  <a:lnTo>
                    <a:pt x="0" y="84818"/>
                  </a:lnTo>
                  <a:lnTo>
                    <a:pt x="0" y="93133"/>
                  </a:lnTo>
                  <a:lnTo>
                    <a:pt x="1663" y="101449"/>
                  </a:lnTo>
                  <a:lnTo>
                    <a:pt x="4158" y="108933"/>
                  </a:lnTo>
                  <a:lnTo>
                    <a:pt x="9147" y="116417"/>
                  </a:lnTo>
                  <a:lnTo>
                    <a:pt x="14136" y="122238"/>
                  </a:lnTo>
                  <a:lnTo>
                    <a:pt x="21620" y="127227"/>
                  </a:lnTo>
                  <a:lnTo>
                    <a:pt x="29104" y="131385"/>
                  </a:lnTo>
                  <a:lnTo>
                    <a:pt x="38251" y="133048"/>
                  </a:lnTo>
                  <a:lnTo>
                    <a:pt x="32430" y="139700"/>
                  </a:lnTo>
                  <a:lnTo>
                    <a:pt x="28273" y="147184"/>
                  </a:lnTo>
                  <a:lnTo>
                    <a:pt x="25778" y="155499"/>
                  </a:lnTo>
                  <a:lnTo>
                    <a:pt x="24115" y="163815"/>
                  </a:lnTo>
                  <a:lnTo>
                    <a:pt x="24946" y="172130"/>
                  </a:lnTo>
                  <a:lnTo>
                    <a:pt x="26609" y="180446"/>
                  </a:lnTo>
                  <a:lnTo>
                    <a:pt x="29936" y="187930"/>
                  </a:lnTo>
                  <a:lnTo>
                    <a:pt x="34925" y="195414"/>
                  </a:lnTo>
                  <a:lnTo>
                    <a:pt x="41577" y="201235"/>
                  </a:lnTo>
                  <a:lnTo>
                    <a:pt x="48230" y="205392"/>
                  </a:lnTo>
                  <a:lnTo>
                    <a:pt x="55714" y="207887"/>
                  </a:lnTo>
                  <a:lnTo>
                    <a:pt x="64029" y="209550"/>
                  </a:lnTo>
                  <a:lnTo>
                    <a:pt x="71513" y="208718"/>
                  </a:lnTo>
                  <a:lnTo>
                    <a:pt x="79828" y="207055"/>
                  </a:lnTo>
                  <a:lnTo>
                    <a:pt x="87312" y="203729"/>
                  </a:lnTo>
                  <a:lnTo>
                    <a:pt x="93965" y="199571"/>
                  </a:lnTo>
                  <a:lnTo>
                    <a:pt x="94796" y="197908"/>
                  </a:lnTo>
                  <a:lnTo>
                    <a:pt x="98122" y="195414"/>
                  </a:lnTo>
                  <a:lnTo>
                    <a:pt x="100617" y="191256"/>
                  </a:lnTo>
                  <a:lnTo>
                    <a:pt x="105606" y="183772"/>
                  </a:lnTo>
                  <a:lnTo>
                    <a:pt x="109764" y="191256"/>
                  </a:lnTo>
                  <a:lnTo>
                    <a:pt x="114753" y="197077"/>
                  </a:lnTo>
                  <a:lnTo>
                    <a:pt x="121406" y="202066"/>
                  </a:lnTo>
                  <a:lnTo>
                    <a:pt x="128058" y="206224"/>
                  </a:lnTo>
                  <a:lnTo>
                    <a:pt x="135542" y="208718"/>
                  </a:lnTo>
                  <a:lnTo>
                    <a:pt x="143857" y="209550"/>
                  </a:lnTo>
                  <a:lnTo>
                    <a:pt x="152173" y="208718"/>
                  </a:lnTo>
                  <a:lnTo>
                    <a:pt x="160488" y="206224"/>
                  </a:lnTo>
                  <a:lnTo>
                    <a:pt x="161320" y="206224"/>
                  </a:lnTo>
                  <a:lnTo>
                    <a:pt x="168804" y="201235"/>
                  </a:lnTo>
                  <a:lnTo>
                    <a:pt x="175456" y="195414"/>
                  </a:lnTo>
                  <a:lnTo>
                    <a:pt x="180445" y="188761"/>
                  </a:lnTo>
                  <a:lnTo>
                    <a:pt x="183772" y="181277"/>
                  </a:lnTo>
                  <a:lnTo>
                    <a:pt x="186266" y="172962"/>
                  </a:lnTo>
                  <a:lnTo>
                    <a:pt x="187098" y="163815"/>
                  </a:lnTo>
                  <a:lnTo>
                    <a:pt x="185435" y="155499"/>
                  </a:lnTo>
                  <a:lnTo>
                    <a:pt x="182940" y="147184"/>
                  </a:lnTo>
                  <a:lnTo>
                    <a:pt x="177951" y="139700"/>
                  </a:lnTo>
                  <a:lnTo>
                    <a:pt x="172130" y="133048"/>
                  </a:lnTo>
                  <a:lnTo>
                    <a:pt x="177119" y="132216"/>
                  </a:lnTo>
                  <a:lnTo>
                    <a:pt x="181277" y="131385"/>
                  </a:lnTo>
                  <a:lnTo>
                    <a:pt x="189592" y="128058"/>
                  </a:lnTo>
                  <a:lnTo>
                    <a:pt x="196245" y="122238"/>
                  </a:lnTo>
                  <a:lnTo>
                    <a:pt x="202066" y="116417"/>
                  </a:lnTo>
                  <a:lnTo>
                    <a:pt x="206223" y="109764"/>
                  </a:lnTo>
                  <a:lnTo>
                    <a:pt x="209549" y="101449"/>
                  </a:lnTo>
                  <a:lnTo>
                    <a:pt x="210381" y="93133"/>
                  </a:lnTo>
                  <a:lnTo>
                    <a:pt x="210381" y="84818"/>
                  </a:lnTo>
                  <a:lnTo>
                    <a:pt x="208718" y="76502"/>
                  </a:lnTo>
                  <a:lnTo>
                    <a:pt x="205392" y="68187"/>
                  </a:lnTo>
                  <a:lnTo>
                    <a:pt x="200402" y="61535"/>
                  </a:lnTo>
                  <a:lnTo>
                    <a:pt x="194582" y="55714"/>
                  </a:lnTo>
                  <a:lnTo>
                    <a:pt x="187929" y="51556"/>
                  </a:lnTo>
                  <a:lnTo>
                    <a:pt x="180445" y="48230"/>
                  </a:lnTo>
                  <a:lnTo>
                    <a:pt x="172961" y="46567"/>
                  </a:lnTo>
                  <a:lnTo>
                    <a:pt x="164646" y="46567"/>
                  </a:lnTo>
                  <a:lnTo>
                    <a:pt x="155499" y="48230"/>
                  </a:lnTo>
                  <a:lnTo>
                    <a:pt x="147184" y="51556"/>
                  </a:lnTo>
                  <a:lnTo>
                    <a:pt x="148015" y="47398"/>
                  </a:lnTo>
                  <a:lnTo>
                    <a:pt x="148847" y="42409"/>
                  </a:lnTo>
                  <a:lnTo>
                    <a:pt x="148015" y="34093"/>
                  </a:lnTo>
                  <a:lnTo>
                    <a:pt x="145520" y="26610"/>
                  </a:lnTo>
                  <a:lnTo>
                    <a:pt x="141363" y="19126"/>
                  </a:lnTo>
                  <a:lnTo>
                    <a:pt x="136373" y="12473"/>
                  </a:lnTo>
                  <a:lnTo>
                    <a:pt x="129721" y="7484"/>
                  </a:lnTo>
                  <a:lnTo>
                    <a:pt x="123069" y="3326"/>
                  </a:lnTo>
                  <a:lnTo>
                    <a:pt x="114753" y="832"/>
                  </a:lnTo>
                  <a:lnTo>
                    <a:pt x="106438"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81" name="Google Shape;781;p36"/>
            <p:cNvSpPr/>
            <p:nvPr/>
          </p:nvSpPr>
          <p:spPr>
            <a:xfrm>
              <a:off x="2988825" y="2150675"/>
              <a:ext cx="1642325" cy="1663125"/>
            </a:xfrm>
            <a:custGeom>
              <a:rect b="b" l="l" r="r" t="t"/>
              <a:pathLst>
                <a:path extrusionOk="0" h="66525" w="65693">
                  <a:moveTo>
                    <a:pt x="33262" y="0"/>
                  </a:moveTo>
                  <a:lnTo>
                    <a:pt x="26610" y="832"/>
                  </a:lnTo>
                  <a:lnTo>
                    <a:pt x="19958" y="2495"/>
                  </a:lnTo>
                  <a:lnTo>
                    <a:pt x="14968" y="5821"/>
                  </a:lnTo>
                  <a:lnTo>
                    <a:pt x="9979" y="9979"/>
                  </a:lnTo>
                  <a:lnTo>
                    <a:pt x="5821" y="14137"/>
                  </a:lnTo>
                  <a:lnTo>
                    <a:pt x="2495" y="19958"/>
                  </a:lnTo>
                  <a:lnTo>
                    <a:pt x="832" y="25778"/>
                  </a:lnTo>
                  <a:lnTo>
                    <a:pt x="0" y="32431"/>
                  </a:lnTo>
                  <a:lnTo>
                    <a:pt x="832" y="39083"/>
                  </a:lnTo>
                  <a:lnTo>
                    <a:pt x="2495" y="44904"/>
                  </a:lnTo>
                  <a:lnTo>
                    <a:pt x="4990" y="50725"/>
                  </a:lnTo>
                  <a:lnTo>
                    <a:pt x="9147" y="55714"/>
                  </a:lnTo>
                  <a:lnTo>
                    <a:pt x="13305" y="59872"/>
                  </a:lnTo>
                  <a:lnTo>
                    <a:pt x="19126" y="63198"/>
                  </a:lnTo>
                  <a:lnTo>
                    <a:pt x="24947" y="65693"/>
                  </a:lnTo>
                  <a:lnTo>
                    <a:pt x="31599" y="66524"/>
                  </a:lnTo>
                  <a:lnTo>
                    <a:pt x="38252" y="65693"/>
                  </a:lnTo>
                  <a:lnTo>
                    <a:pt x="44904" y="64030"/>
                  </a:lnTo>
                  <a:lnTo>
                    <a:pt x="50725" y="61535"/>
                  </a:lnTo>
                  <a:lnTo>
                    <a:pt x="55714" y="57377"/>
                  </a:lnTo>
                  <a:lnTo>
                    <a:pt x="59872" y="52388"/>
                  </a:lnTo>
                  <a:lnTo>
                    <a:pt x="63198" y="47399"/>
                  </a:lnTo>
                  <a:lnTo>
                    <a:pt x="64861" y="40746"/>
                  </a:lnTo>
                  <a:lnTo>
                    <a:pt x="65693" y="34094"/>
                  </a:lnTo>
                  <a:lnTo>
                    <a:pt x="65693" y="27441"/>
                  </a:lnTo>
                  <a:lnTo>
                    <a:pt x="63198" y="20789"/>
                  </a:lnTo>
                  <a:lnTo>
                    <a:pt x="60703" y="14968"/>
                  </a:lnTo>
                  <a:lnTo>
                    <a:pt x="56546" y="9979"/>
                  </a:lnTo>
                  <a:lnTo>
                    <a:pt x="51556" y="5821"/>
                  </a:lnTo>
                  <a:lnTo>
                    <a:pt x="45735" y="3327"/>
                  </a:lnTo>
                  <a:lnTo>
                    <a:pt x="39915" y="832"/>
                  </a:lnTo>
                  <a:lnTo>
                    <a:pt x="33262"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82" name="Google Shape;782;p36"/>
          <p:cNvGrpSpPr/>
          <p:nvPr/>
        </p:nvGrpSpPr>
        <p:grpSpPr>
          <a:xfrm>
            <a:off x="2202630" y="2659733"/>
            <a:ext cx="244924" cy="189119"/>
            <a:chOff x="417700" y="238125"/>
            <a:chExt cx="6784600" cy="5238750"/>
          </a:xfrm>
        </p:grpSpPr>
        <p:sp>
          <p:nvSpPr>
            <p:cNvPr id="783" name="Google Shape;783;p36"/>
            <p:cNvSpPr/>
            <p:nvPr/>
          </p:nvSpPr>
          <p:spPr>
            <a:xfrm>
              <a:off x="417700" y="238125"/>
              <a:ext cx="6784600" cy="5238750"/>
            </a:xfrm>
            <a:custGeom>
              <a:rect b="b" l="l" r="r" t="t"/>
              <a:pathLst>
                <a:path extrusionOk="0" h="209550" w="271384">
                  <a:moveTo>
                    <a:pt x="11451" y="0"/>
                  </a:moveTo>
                  <a:lnTo>
                    <a:pt x="10306" y="3435"/>
                  </a:lnTo>
                  <a:lnTo>
                    <a:pt x="10306" y="6870"/>
                  </a:lnTo>
                  <a:lnTo>
                    <a:pt x="10306" y="11451"/>
                  </a:lnTo>
                  <a:lnTo>
                    <a:pt x="10306" y="18321"/>
                  </a:lnTo>
                  <a:lnTo>
                    <a:pt x="9161" y="25192"/>
                  </a:lnTo>
                  <a:lnTo>
                    <a:pt x="9161" y="33207"/>
                  </a:lnTo>
                  <a:lnTo>
                    <a:pt x="8016" y="42368"/>
                  </a:lnTo>
                  <a:lnTo>
                    <a:pt x="8016" y="52674"/>
                  </a:lnTo>
                  <a:lnTo>
                    <a:pt x="6870" y="61834"/>
                  </a:lnTo>
                  <a:lnTo>
                    <a:pt x="6870" y="72140"/>
                  </a:lnTo>
                  <a:lnTo>
                    <a:pt x="5725" y="82446"/>
                  </a:lnTo>
                  <a:lnTo>
                    <a:pt x="4580" y="92752"/>
                  </a:lnTo>
                  <a:lnTo>
                    <a:pt x="4580" y="103057"/>
                  </a:lnTo>
                  <a:lnTo>
                    <a:pt x="3435" y="112218"/>
                  </a:lnTo>
                  <a:lnTo>
                    <a:pt x="3435" y="121379"/>
                  </a:lnTo>
                  <a:lnTo>
                    <a:pt x="2290" y="130539"/>
                  </a:lnTo>
                  <a:lnTo>
                    <a:pt x="2290" y="138555"/>
                  </a:lnTo>
                  <a:lnTo>
                    <a:pt x="1145" y="145425"/>
                  </a:lnTo>
                  <a:lnTo>
                    <a:pt x="1145" y="151151"/>
                  </a:lnTo>
                  <a:lnTo>
                    <a:pt x="1145" y="156876"/>
                  </a:lnTo>
                  <a:lnTo>
                    <a:pt x="1145" y="160311"/>
                  </a:lnTo>
                  <a:lnTo>
                    <a:pt x="0" y="162602"/>
                  </a:lnTo>
                  <a:lnTo>
                    <a:pt x="1145" y="169472"/>
                  </a:lnTo>
                  <a:lnTo>
                    <a:pt x="3435" y="176343"/>
                  </a:lnTo>
                  <a:lnTo>
                    <a:pt x="5725" y="183213"/>
                  </a:lnTo>
                  <a:lnTo>
                    <a:pt x="9161" y="188939"/>
                  </a:lnTo>
                  <a:lnTo>
                    <a:pt x="13741" y="193519"/>
                  </a:lnTo>
                  <a:lnTo>
                    <a:pt x="18321" y="198099"/>
                  </a:lnTo>
                  <a:lnTo>
                    <a:pt x="22902" y="201534"/>
                  </a:lnTo>
                  <a:lnTo>
                    <a:pt x="29772" y="204970"/>
                  </a:lnTo>
                  <a:lnTo>
                    <a:pt x="35497" y="207260"/>
                  </a:lnTo>
                  <a:lnTo>
                    <a:pt x="42368" y="208405"/>
                  </a:lnTo>
                  <a:lnTo>
                    <a:pt x="49238" y="209550"/>
                  </a:lnTo>
                  <a:lnTo>
                    <a:pt x="58399" y="208405"/>
                  </a:lnTo>
                  <a:lnTo>
                    <a:pt x="67560" y="206115"/>
                  </a:lnTo>
                  <a:lnTo>
                    <a:pt x="75575" y="201534"/>
                  </a:lnTo>
                  <a:lnTo>
                    <a:pt x="82446" y="195809"/>
                  </a:lnTo>
                  <a:lnTo>
                    <a:pt x="88171" y="188939"/>
                  </a:lnTo>
                  <a:lnTo>
                    <a:pt x="92751" y="180923"/>
                  </a:lnTo>
                  <a:lnTo>
                    <a:pt x="96187" y="171762"/>
                  </a:lnTo>
                  <a:lnTo>
                    <a:pt x="97332" y="162602"/>
                  </a:lnTo>
                  <a:lnTo>
                    <a:pt x="174052" y="162602"/>
                  </a:lnTo>
                  <a:lnTo>
                    <a:pt x="175197" y="171762"/>
                  </a:lnTo>
                  <a:lnTo>
                    <a:pt x="178633" y="180923"/>
                  </a:lnTo>
                  <a:lnTo>
                    <a:pt x="183213" y="188939"/>
                  </a:lnTo>
                  <a:lnTo>
                    <a:pt x="188938" y="195809"/>
                  </a:lnTo>
                  <a:lnTo>
                    <a:pt x="195809" y="201534"/>
                  </a:lnTo>
                  <a:lnTo>
                    <a:pt x="203824" y="206115"/>
                  </a:lnTo>
                  <a:lnTo>
                    <a:pt x="212985" y="208405"/>
                  </a:lnTo>
                  <a:lnTo>
                    <a:pt x="223291" y="209550"/>
                  </a:lnTo>
                  <a:lnTo>
                    <a:pt x="229016" y="208405"/>
                  </a:lnTo>
                  <a:lnTo>
                    <a:pt x="235887" y="207260"/>
                  </a:lnTo>
                  <a:lnTo>
                    <a:pt x="242757" y="204970"/>
                  </a:lnTo>
                  <a:lnTo>
                    <a:pt x="248482" y="201534"/>
                  </a:lnTo>
                  <a:lnTo>
                    <a:pt x="254208" y="198099"/>
                  </a:lnTo>
                  <a:lnTo>
                    <a:pt x="258788" y="193519"/>
                  </a:lnTo>
                  <a:lnTo>
                    <a:pt x="262223" y="188939"/>
                  </a:lnTo>
                  <a:lnTo>
                    <a:pt x="265659" y="183213"/>
                  </a:lnTo>
                  <a:lnTo>
                    <a:pt x="269094" y="176343"/>
                  </a:lnTo>
                  <a:lnTo>
                    <a:pt x="270239" y="169472"/>
                  </a:lnTo>
                  <a:lnTo>
                    <a:pt x="271384" y="162602"/>
                  </a:lnTo>
                  <a:lnTo>
                    <a:pt x="271384" y="160311"/>
                  </a:lnTo>
                  <a:lnTo>
                    <a:pt x="271384" y="156876"/>
                  </a:lnTo>
                  <a:lnTo>
                    <a:pt x="270239" y="151151"/>
                  </a:lnTo>
                  <a:lnTo>
                    <a:pt x="270239" y="145425"/>
                  </a:lnTo>
                  <a:lnTo>
                    <a:pt x="270239" y="138555"/>
                  </a:lnTo>
                  <a:lnTo>
                    <a:pt x="269094" y="130539"/>
                  </a:lnTo>
                  <a:lnTo>
                    <a:pt x="269094" y="121379"/>
                  </a:lnTo>
                  <a:lnTo>
                    <a:pt x="267949" y="112218"/>
                  </a:lnTo>
                  <a:lnTo>
                    <a:pt x="267949" y="103057"/>
                  </a:lnTo>
                  <a:lnTo>
                    <a:pt x="266804" y="92752"/>
                  </a:lnTo>
                  <a:lnTo>
                    <a:pt x="265659" y="82446"/>
                  </a:lnTo>
                  <a:lnTo>
                    <a:pt x="265659" y="72140"/>
                  </a:lnTo>
                  <a:lnTo>
                    <a:pt x="264514" y="61834"/>
                  </a:lnTo>
                  <a:lnTo>
                    <a:pt x="264514" y="52674"/>
                  </a:lnTo>
                  <a:lnTo>
                    <a:pt x="263368" y="42368"/>
                  </a:lnTo>
                  <a:lnTo>
                    <a:pt x="263368" y="33207"/>
                  </a:lnTo>
                  <a:lnTo>
                    <a:pt x="262223" y="25192"/>
                  </a:lnTo>
                  <a:lnTo>
                    <a:pt x="262223" y="18321"/>
                  </a:lnTo>
                  <a:lnTo>
                    <a:pt x="261078" y="11451"/>
                  </a:lnTo>
                  <a:lnTo>
                    <a:pt x="261078" y="6870"/>
                  </a:lnTo>
                  <a:lnTo>
                    <a:pt x="261078" y="3435"/>
                  </a:lnTo>
                  <a:lnTo>
                    <a:pt x="261078"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84" name="Google Shape;784;p36"/>
            <p:cNvSpPr/>
            <p:nvPr/>
          </p:nvSpPr>
          <p:spPr>
            <a:xfrm>
              <a:off x="1391000" y="1526325"/>
              <a:ext cx="1631775" cy="1660400"/>
            </a:xfrm>
            <a:custGeom>
              <a:rect b="b" l="l" r="r" t="t"/>
              <a:pathLst>
                <a:path extrusionOk="0" h="66416" w="65271">
                  <a:moveTo>
                    <a:pt x="19467" y="1"/>
                  </a:moveTo>
                  <a:lnTo>
                    <a:pt x="19467" y="20612"/>
                  </a:lnTo>
                  <a:lnTo>
                    <a:pt x="1" y="20612"/>
                  </a:lnTo>
                  <a:lnTo>
                    <a:pt x="1" y="45804"/>
                  </a:lnTo>
                  <a:lnTo>
                    <a:pt x="19467" y="45804"/>
                  </a:lnTo>
                  <a:lnTo>
                    <a:pt x="19467" y="66415"/>
                  </a:lnTo>
                  <a:lnTo>
                    <a:pt x="44659" y="66415"/>
                  </a:lnTo>
                  <a:lnTo>
                    <a:pt x="44659" y="45804"/>
                  </a:lnTo>
                  <a:lnTo>
                    <a:pt x="65270" y="45804"/>
                  </a:lnTo>
                  <a:lnTo>
                    <a:pt x="65270" y="20612"/>
                  </a:lnTo>
                  <a:lnTo>
                    <a:pt x="44659" y="20612"/>
                  </a:lnTo>
                  <a:lnTo>
                    <a:pt x="44659"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85" name="Google Shape;785;p36"/>
            <p:cNvSpPr/>
            <p:nvPr/>
          </p:nvSpPr>
          <p:spPr>
            <a:xfrm>
              <a:off x="4683100" y="1583575"/>
              <a:ext cx="1574525" cy="1545900"/>
            </a:xfrm>
            <a:custGeom>
              <a:rect b="b" l="l" r="r" t="t"/>
              <a:pathLst>
                <a:path extrusionOk="0" h="61836" w="62981">
                  <a:moveTo>
                    <a:pt x="30918" y="1"/>
                  </a:moveTo>
                  <a:lnTo>
                    <a:pt x="25193" y="1146"/>
                  </a:lnTo>
                  <a:lnTo>
                    <a:pt x="19467" y="2291"/>
                  </a:lnTo>
                  <a:lnTo>
                    <a:pt x="13742" y="5726"/>
                  </a:lnTo>
                  <a:lnTo>
                    <a:pt x="9162" y="9162"/>
                  </a:lnTo>
                  <a:lnTo>
                    <a:pt x="5726" y="13742"/>
                  </a:lnTo>
                  <a:lnTo>
                    <a:pt x="2291" y="19467"/>
                  </a:lnTo>
                  <a:lnTo>
                    <a:pt x="1146" y="25193"/>
                  </a:lnTo>
                  <a:lnTo>
                    <a:pt x="1" y="30918"/>
                  </a:lnTo>
                  <a:lnTo>
                    <a:pt x="1146" y="37789"/>
                  </a:lnTo>
                  <a:lnTo>
                    <a:pt x="2291" y="43514"/>
                  </a:lnTo>
                  <a:lnTo>
                    <a:pt x="5726" y="48094"/>
                  </a:lnTo>
                  <a:lnTo>
                    <a:pt x="9162" y="52675"/>
                  </a:lnTo>
                  <a:lnTo>
                    <a:pt x="13742" y="57255"/>
                  </a:lnTo>
                  <a:lnTo>
                    <a:pt x="19467" y="59545"/>
                  </a:lnTo>
                  <a:lnTo>
                    <a:pt x="25193" y="61835"/>
                  </a:lnTo>
                  <a:lnTo>
                    <a:pt x="37789" y="61835"/>
                  </a:lnTo>
                  <a:lnTo>
                    <a:pt x="43514" y="59545"/>
                  </a:lnTo>
                  <a:lnTo>
                    <a:pt x="49239" y="57255"/>
                  </a:lnTo>
                  <a:lnTo>
                    <a:pt x="53820" y="52675"/>
                  </a:lnTo>
                  <a:lnTo>
                    <a:pt x="57255" y="48094"/>
                  </a:lnTo>
                  <a:lnTo>
                    <a:pt x="59545" y="43514"/>
                  </a:lnTo>
                  <a:lnTo>
                    <a:pt x="61835" y="37789"/>
                  </a:lnTo>
                  <a:lnTo>
                    <a:pt x="62980" y="30918"/>
                  </a:lnTo>
                  <a:lnTo>
                    <a:pt x="61835" y="25193"/>
                  </a:lnTo>
                  <a:lnTo>
                    <a:pt x="59545" y="19467"/>
                  </a:lnTo>
                  <a:lnTo>
                    <a:pt x="57255" y="13742"/>
                  </a:lnTo>
                  <a:lnTo>
                    <a:pt x="53820" y="9162"/>
                  </a:lnTo>
                  <a:lnTo>
                    <a:pt x="49239" y="5726"/>
                  </a:lnTo>
                  <a:lnTo>
                    <a:pt x="43514" y="2291"/>
                  </a:lnTo>
                  <a:lnTo>
                    <a:pt x="37789" y="1146"/>
                  </a:lnTo>
                  <a:lnTo>
                    <a:pt x="30918"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86" name="Google Shape;786;p36"/>
          <p:cNvGrpSpPr/>
          <p:nvPr/>
        </p:nvGrpSpPr>
        <p:grpSpPr>
          <a:xfrm>
            <a:off x="3009690" y="2615032"/>
            <a:ext cx="285512" cy="285512"/>
            <a:chOff x="1190625" y="238125"/>
            <a:chExt cx="5238750" cy="5238750"/>
          </a:xfrm>
        </p:grpSpPr>
        <p:sp>
          <p:nvSpPr>
            <p:cNvPr id="787" name="Google Shape;787;p36"/>
            <p:cNvSpPr/>
            <p:nvPr/>
          </p:nvSpPr>
          <p:spPr>
            <a:xfrm>
              <a:off x="2786800" y="238125"/>
              <a:ext cx="2025950" cy="1371100"/>
            </a:xfrm>
            <a:custGeom>
              <a:rect b="b" l="l" r="r" t="t"/>
              <a:pathLst>
                <a:path extrusionOk="0" h="54844" w="81038">
                  <a:moveTo>
                    <a:pt x="14734" y="0"/>
                  </a:moveTo>
                  <a:lnTo>
                    <a:pt x="0" y="14734"/>
                  </a:lnTo>
                  <a:lnTo>
                    <a:pt x="40109" y="54843"/>
                  </a:lnTo>
                  <a:lnTo>
                    <a:pt x="40928" y="54843"/>
                  </a:lnTo>
                  <a:lnTo>
                    <a:pt x="81037" y="14734"/>
                  </a:lnTo>
                  <a:lnTo>
                    <a:pt x="66303" y="0"/>
                  </a:lnTo>
                  <a:lnTo>
                    <a:pt x="40928" y="25375"/>
                  </a:lnTo>
                  <a:lnTo>
                    <a:pt x="14734"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88" name="Google Shape;788;p36"/>
            <p:cNvSpPr/>
            <p:nvPr/>
          </p:nvSpPr>
          <p:spPr>
            <a:xfrm>
              <a:off x="1190625" y="1199925"/>
              <a:ext cx="5238750" cy="4276950"/>
            </a:xfrm>
            <a:custGeom>
              <a:rect b="b" l="l" r="r" t="t"/>
              <a:pathLst>
                <a:path extrusionOk="0" h="171078" w="209550">
                  <a:moveTo>
                    <a:pt x="0" y="0"/>
                  </a:moveTo>
                  <a:lnTo>
                    <a:pt x="0" y="57299"/>
                  </a:lnTo>
                  <a:lnTo>
                    <a:pt x="9823" y="57299"/>
                  </a:lnTo>
                  <a:lnTo>
                    <a:pt x="9823" y="171078"/>
                  </a:lnTo>
                  <a:lnTo>
                    <a:pt x="199727" y="171078"/>
                  </a:lnTo>
                  <a:lnTo>
                    <a:pt x="199727" y="57299"/>
                  </a:lnTo>
                  <a:lnTo>
                    <a:pt x="209550" y="57299"/>
                  </a:lnTo>
                  <a:lnTo>
                    <a:pt x="209550"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89" name="Google Shape;789;p36"/>
            <p:cNvSpPr/>
            <p:nvPr/>
          </p:nvSpPr>
          <p:spPr>
            <a:xfrm>
              <a:off x="1436175" y="2632375"/>
              <a:ext cx="4747650" cy="2844500"/>
            </a:xfrm>
            <a:custGeom>
              <a:rect b="b" l="l" r="r" t="t"/>
              <a:pathLst>
                <a:path extrusionOk="0" h="113780" w="189906">
                  <a:moveTo>
                    <a:pt x="1" y="1"/>
                  </a:moveTo>
                  <a:lnTo>
                    <a:pt x="1" y="19646"/>
                  </a:lnTo>
                  <a:lnTo>
                    <a:pt x="85130" y="19646"/>
                  </a:lnTo>
                  <a:lnTo>
                    <a:pt x="85130" y="113780"/>
                  </a:lnTo>
                  <a:lnTo>
                    <a:pt x="103957" y="113780"/>
                  </a:lnTo>
                  <a:lnTo>
                    <a:pt x="103957" y="19646"/>
                  </a:lnTo>
                  <a:lnTo>
                    <a:pt x="189905" y="19646"/>
                  </a:lnTo>
                  <a:lnTo>
                    <a:pt x="189905" y="1"/>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90" name="Google Shape;790;p36"/>
          <p:cNvGrpSpPr/>
          <p:nvPr/>
        </p:nvGrpSpPr>
        <p:grpSpPr>
          <a:xfrm>
            <a:off x="3418122" y="2604863"/>
            <a:ext cx="190029" cy="290227"/>
            <a:chOff x="2094925" y="238125"/>
            <a:chExt cx="3430125" cy="5238750"/>
          </a:xfrm>
        </p:grpSpPr>
        <p:sp>
          <p:nvSpPr>
            <p:cNvPr id="791" name="Google Shape;791;p36"/>
            <p:cNvSpPr/>
            <p:nvPr/>
          </p:nvSpPr>
          <p:spPr>
            <a:xfrm>
              <a:off x="2094925" y="238125"/>
              <a:ext cx="3430125" cy="5238750"/>
            </a:xfrm>
            <a:custGeom>
              <a:rect b="b" l="l" r="r" t="t"/>
              <a:pathLst>
                <a:path extrusionOk="0" h="209550" w="137205">
                  <a:moveTo>
                    <a:pt x="0" y="0"/>
                  </a:moveTo>
                  <a:lnTo>
                    <a:pt x="0" y="50724"/>
                  </a:lnTo>
                  <a:lnTo>
                    <a:pt x="832" y="57377"/>
                  </a:lnTo>
                  <a:lnTo>
                    <a:pt x="1663" y="63198"/>
                  </a:lnTo>
                  <a:lnTo>
                    <a:pt x="2495" y="69018"/>
                  </a:lnTo>
                  <a:lnTo>
                    <a:pt x="4989" y="74839"/>
                  </a:lnTo>
                  <a:lnTo>
                    <a:pt x="7484" y="80660"/>
                  </a:lnTo>
                  <a:lnTo>
                    <a:pt x="9979" y="85649"/>
                  </a:lnTo>
                  <a:lnTo>
                    <a:pt x="13305" y="90639"/>
                  </a:lnTo>
                  <a:lnTo>
                    <a:pt x="17462" y="95628"/>
                  </a:lnTo>
                  <a:lnTo>
                    <a:pt x="21620" y="99786"/>
                  </a:lnTo>
                  <a:lnTo>
                    <a:pt x="25778" y="103943"/>
                  </a:lnTo>
                  <a:lnTo>
                    <a:pt x="30767" y="107270"/>
                  </a:lnTo>
                  <a:lnTo>
                    <a:pt x="35756" y="110596"/>
                  </a:lnTo>
                  <a:lnTo>
                    <a:pt x="40746" y="113090"/>
                  </a:lnTo>
                  <a:lnTo>
                    <a:pt x="46567" y="115585"/>
                  </a:lnTo>
                  <a:lnTo>
                    <a:pt x="52387" y="117248"/>
                  </a:lnTo>
                  <a:lnTo>
                    <a:pt x="59040" y="118080"/>
                  </a:lnTo>
                  <a:lnTo>
                    <a:pt x="59040" y="190424"/>
                  </a:lnTo>
                  <a:lnTo>
                    <a:pt x="23283" y="190424"/>
                  </a:lnTo>
                  <a:lnTo>
                    <a:pt x="23283" y="209550"/>
                  </a:lnTo>
                  <a:lnTo>
                    <a:pt x="113922" y="209550"/>
                  </a:lnTo>
                  <a:lnTo>
                    <a:pt x="113922" y="190424"/>
                  </a:lnTo>
                  <a:lnTo>
                    <a:pt x="78997" y="190424"/>
                  </a:lnTo>
                  <a:lnTo>
                    <a:pt x="78997" y="118080"/>
                  </a:lnTo>
                  <a:lnTo>
                    <a:pt x="84818" y="117248"/>
                  </a:lnTo>
                  <a:lnTo>
                    <a:pt x="90638" y="115585"/>
                  </a:lnTo>
                  <a:lnTo>
                    <a:pt x="96459" y="113090"/>
                  </a:lnTo>
                  <a:lnTo>
                    <a:pt x="101449" y="110596"/>
                  </a:lnTo>
                  <a:lnTo>
                    <a:pt x="107269" y="107270"/>
                  </a:lnTo>
                  <a:lnTo>
                    <a:pt x="111427" y="103943"/>
                  </a:lnTo>
                  <a:lnTo>
                    <a:pt x="116416" y="99786"/>
                  </a:lnTo>
                  <a:lnTo>
                    <a:pt x="120574" y="95628"/>
                  </a:lnTo>
                  <a:lnTo>
                    <a:pt x="123900" y="90639"/>
                  </a:lnTo>
                  <a:lnTo>
                    <a:pt x="127226" y="85649"/>
                  </a:lnTo>
                  <a:lnTo>
                    <a:pt x="130553" y="80660"/>
                  </a:lnTo>
                  <a:lnTo>
                    <a:pt x="133047" y="74839"/>
                  </a:lnTo>
                  <a:lnTo>
                    <a:pt x="134710" y="69018"/>
                  </a:lnTo>
                  <a:lnTo>
                    <a:pt x="136373" y="63198"/>
                  </a:lnTo>
                  <a:lnTo>
                    <a:pt x="137205" y="57377"/>
                  </a:lnTo>
                  <a:lnTo>
                    <a:pt x="137205" y="50724"/>
                  </a:lnTo>
                  <a:lnTo>
                    <a:pt x="137205"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92" name="Google Shape;792;p36"/>
            <p:cNvSpPr/>
            <p:nvPr/>
          </p:nvSpPr>
          <p:spPr>
            <a:xfrm>
              <a:off x="2573050" y="1423075"/>
              <a:ext cx="2473875" cy="1247350"/>
            </a:xfrm>
            <a:custGeom>
              <a:rect b="b" l="l" r="r" t="t"/>
              <a:pathLst>
                <a:path extrusionOk="0" h="49894" w="98955">
                  <a:moveTo>
                    <a:pt x="1" y="0"/>
                  </a:moveTo>
                  <a:lnTo>
                    <a:pt x="1" y="832"/>
                  </a:lnTo>
                  <a:lnTo>
                    <a:pt x="832" y="5821"/>
                  </a:lnTo>
                  <a:lnTo>
                    <a:pt x="1664" y="10810"/>
                  </a:lnTo>
                  <a:lnTo>
                    <a:pt x="4158" y="19957"/>
                  </a:lnTo>
                  <a:lnTo>
                    <a:pt x="9148" y="28273"/>
                  </a:lnTo>
                  <a:lnTo>
                    <a:pt x="14968" y="35757"/>
                  </a:lnTo>
                  <a:lnTo>
                    <a:pt x="22452" y="41578"/>
                  </a:lnTo>
                  <a:lnTo>
                    <a:pt x="30768" y="46567"/>
                  </a:lnTo>
                  <a:lnTo>
                    <a:pt x="39915" y="49062"/>
                  </a:lnTo>
                  <a:lnTo>
                    <a:pt x="44904" y="49893"/>
                  </a:lnTo>
                  <a:lnTo>
                    <a:pt x="54883" y="49893"/>
                  </a:lnTo>
                  <a:lnTo>
                    <a:pt x="59872" y="49062"/>
                  </a:lnTo>
                  <a:lnTo>
                    <a:pt x="69019" y="46567"/>
                  </a:lnTo>
                  <a:lnTo>
                    <a:pt x="77334" y="41578"/>
                  </a:lnTo>
                  <a:lnTo>
                    <a:pt x="84818" y="35757"/>
                  </a:lnTo>
                  <a:lnTo>
                    <a:pt x="90639" y="28273"/>
                  </a:lnTo>
                  <a:lnTo>
                    <a:pt x="94797" y="19957"/>
                  </a:lnTo>
                  <a:lnTo>
                    <a:pt x="98123" y="10810"/>
                  </a:lnTo>
                  <a:lnTo>
                    <a:pt x="98954" y="5821"/>
                  </a:lnTo>
                  <a:lnTo>
                    <a:pt x="98954" y="832"/>
                  </a:lnTo>
                  <a:lnTo>
                    <a:pt x="98954"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93" name="Google Shape;793;p36"/>
          <p:cNvGrpSpPr/>
          <p:nvPr/>
        </p:nvGrpSpPr>
        <p:grpSpPr>
          <a:xfrm>
            <a:off x="4083559" y="2635605"/>
            <a:ext cx="325307" cy="248317"/>
            <a:chOff x="371225" y="238125"/>
            <a:chExt cx="6877525" cy="5238750"/>
          </a:xfrm>
        </p:grpSpPr>
        <p:sp>
          <p:nvSpPr>
            <p:cNvPr id="794" name="Google Shape;794;p36"/>
            <p:cNvSpPr/>
            <p:nvPr/>
          </p:nvSpPr>
          <p:spPr>
            <a:xfrm>
              <a:off x="371225" y="1930625"/>
              <a:ext cx="537325" cy="2632850"/>
            </a:xfrm>
            <a:custGeom>
              <a:rect b="b" l="l" r="r" t="t"/>
              <a:pathLst>
                <a:path extrusionOk="0" h="105314" w="21493">
                  <a:moveTo>
                    <a:pt x="0" y="1"/>
                  </a:moveTo>
                  <a:lnTo>
                    <a:pt x="0" y="97791"/>
                  </a:lnTo>
                  <a:lnTo>
                    <a:pt x="10746" y="105313"/>
                  </a:lnTo>
                  <a:lnTo>
                    <a:pt x="21492" y="97791"/>
                  </a:lnTo>
                  <a:lnTo>
                    <a:pt x="21492" y="1"/>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95" name="Google Shape;795;p36"/>
            <p:cNvSpPr/>
            <p:nvPr/>
          </p:nvSpPr>
          <p:spPr>
            <a:xfrm>
              <a:off x="371225" y="238125"/>
              <a:ext cx="6877525" cy="5238750"/>
            </a:xfrm>
            <a:custGeom>
              <a:rect b="b" l="l" r="r" t="t"/>
              <a:pathLst>
                <a:path extrusionOk="0" h="209550" w="275101">
                  <a:moveTo>
                    <a:pt x="136476" y="0"/>
                  </a:moveTo>
                  <a:lnTo>
                    <a:pt x="11821" y="55880"/>
                  </a:lnTo>
                  <a:lnTo>
                    <a:pt x="0" y="61253"/>
                  </a:lnTo>
                  <a:lnTo>
                    <a:pt x="0" y="63402"/>
                  </a:lnTo>
                  <a:lnTo>
                    <a:pt x="0" y="77372"/>
                  </a:lnTo>
                  <a:lnTo>
                    <a:pt x="0" y="79522"/>
                  </a:lnTo>
                  <a:lnTo>
                    <a:pt x="11821" y="84895"/>
                  </a:lnTo>
                  <a:lnTo>
                    <a:pt x="49432" y="101014"/>
                  </a:lnTo>
                  <a:lnTo>
                    <a:pt x="49432" y="169789"/>
                  </a:lnTo>
                  <a:lnTo>
                    <a:pt x="136476" y="209550"/>
                  </a:lnTo>
                  <a:lnTo>
                    <a:pt x="224594" y="169789"/>
                  </a:lnTo>
                  <a:lnTo>
                    <a:pt x="224594" y="101014"/>
                  </a:lnTo>
                  <a:lnTo>
                    <a:pt x="260056" y="85969"/>
                  </a:lnTo>
                  <a:lnTo>
                    <a:pt x="275101" y="78447"/>
                  </a:lnTo>
                  <a:lnTo>
                    <a:pt x="275101" y="77372"/>
                  </a:lnTo>
                  <a:lnTo>
                    <a:pt x="275101" y="63402"/>
                  </a:lnTo>
                  <a:lnTo>
                    <a:pt x="275101" y="61253"/>
                  </a:lnTo>
                  <a:lnTo>
                    <a:pt x="260056" y="54805"/>
                  </a:lnTo>
                  <a:lnTo>
                    <a:pt x="136476"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96" name="Google Shape;796;p36"/>
            <p:cNvSpPr/>
            <p:nvPr/>
          </p:nvSpPr>
          <p:spPr>
            <a:xfrm>
              <a:off x="1607025" y="2763450"/>
              <a:ext cx="4379075" cy="1638825"/>
            </a:xfrm>
            <a:custGeom>
              <a:rect b="b" l="l" r="r" t="t"/>
              <a:pathLst>
                <a:path extrusionOk="0" h="65553" w="175163">
                  <a:moveTo>
                    <a:pt x="175162" y="1"/>
                  </a:moveTo>
                  <a:lnTo>
                    <a:pt x="87044" y="39762"/>
                  </a:lnTo>
                  <a:lnTo>
                    <a:pt x="0" y="1075"/>
                  </a:lnTo>
                  <a:lnTo>
                    <a:pt x="0" y="26866"/>
                  </a:lnTo>
                  <a:lnTo>
                    <a:pt x="87044" y="65552"/>
                  </a:lnTo>
                  <a:lnTo>
                    <a:pt x="175162" y="26866"/>
                  </a:lnTo>
                  <a:lnTo>
                    <a:pt x="175162" y="1"/>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797" name="Google Shape;797;p36"/>
          <p:cNvGrpSpPr/>
          <p:nvPr/>
        </p:nvGrpSpPr>
        <p:grpSpPr>
          <a:xfrm>
            <a:off x="4469341" y="2580637"/>
            <a:ext cx="348901" cy="348901"/>
            <a:chOff x="1190625" y="238125"/>
            <a:chExt cx="5238750" cy="5238750"/>
          </a:xfrm>
        </p:grpSpPr>
        <p:sp>
          <p:nvSpPr>
            <p:cNvPr id="798" name="Google Shape;798;p36"/>
            <p:cNvSpPr/>
            <p:nvPr/>
          </p:nvSpPr>
          <p:spPr>
            <a:xfrm>
              <a:off x="1190625" y="238125"/>
              <a:ext cx="5238750" cy="5238750"/>
            </a:xfrm>
            <a:custGeom>
              <a:rect b="b" l="l" r="r" t="t"/>
              <a:pathLst>
                <a:path extrusionOk="0" h="209550" w="209550">
                  <a:moveTo>
                    <a:pt x="179145" y="0"/>
                  </a:moveTo>
                  <a:lnTo>
                    <a:pt x="154492" y="23831"/>
                  </a:lnTo>
                  <a:lnTo>
                    <a:pt x="151205" y="36979"/>
                  </a:lnTo>
                  <a:lnTo>
                    <a:pt x="123265" y="64919"/>
                  </a:lnTo>
                  <a:lnTo>
                    <a:pt x="121621" y="62454"/>
                  </a:lnTo>
                  <a:lnTo>
                    <a:pt x="115047" y="57524"/>
                  </a:lnTo>
                  <a:lnTo>
                    <a:pt x="108473" y="54236"/>
                  </a:lnTo>
                  <a:lnTo>
                    <a:pt x="101077" y="51771"/>
                  </a:lnTo>
                  <a:lnTo>
                    <a:pt x="93681" y="50949"/>
                  </a:lnTo>
                  <a:lnTo>
                    <a:pt x="86285" y="51771"/>
                  </a:lnTo>
                  <a:lnTo>
                    <a:pt x="78889" y="54236"/>
                  </a:lnTo>
                  <a:lnTo>
                    <a:pt x="71494" y="57524"/>
                  </a:lnTo>
                  <a:lnTo>
                    <a:pt x="65741" y="62454"/>
                  </a:lnTo>
                  <a:lnTo>
                    <a:pt x="62454" y="66563"/>
                  </a:lnTo>
                  <a:lnTo>
                    <a:pt x="59989" y="69850"/>
                  </a:lnTo>
                  <a:lnTo>
                    <a:pt x="57524" y="73959"/>
                  </a:lnTo>
                  <a:lnTo>
                    <a:pt x="55880" y="78068"/>
                  </a:lnTo>
                  <a:lnTo>
                    <a:pt x="54236" y="86285"/>
                  </a:lnTo>
                  <a:lnTo>
                    <a:pt x="54236" y="94503"/>
                  </a:lnTo>
                  <a:lnTo>
                    <a:pt x="48484" y="93681"/>
                  </a:lnTo>
                  <a:lnTo>
                    <a:pt x="37801" y="93681"/>
                  </a:lnTo>
                  <a:lnTo>
                    <a:pt x="32049" y="95325"/>
                  </a:lnTo>
                  <a:lnTo>
                    <a:pt x="27118" y="96968"/>
                  </a:lnTo>
                  <a:lnTo>
                    <a:pt x="22188" y="99434"/>
                  </a:lnTo>
                  <a:lnTo>
                    <a:pt x="17257" y="102721"/>
                  </a:lnTo>
                  <a:lnTo>
                    <a:pt x="13148" y="106008"/>
                  </a:lnTo>
                  <a:lnTo>
                    <a:pt x="7396" y="113404"/>
                  </a:lnTo>
                  <a:lnTo>
                    <a:pt x="3287" y="120799"/>
                  </a:lnTo>
                  <a:lnTo>
                    <a:pt x="822" y="129017"/>
                  </a:lnTo>
                  <a:lnTo>
                    <a:pt x="0" y="137235"/>
                  </a:lnTo>
                  <a:lnTo>
                    <a:pt x="822" y="145452"/>
                  </a:lnTo>
                  <a:lnTo>
                    <a:pt x="3287" y="153670"/>
                  </a:lnTo>
                  <a:lnTo>
                    <a:pt x="7396" y="161888"/>
                  </a:lnTo>
                  <a:lnTo>
                    <a:pt x="13148" y="168462"/>
                  </a:lnTo>
                  <a:lnTo>
                    <a:pt x="41088" y="196402"/>
                  </a:lnTo>
                  <a:lnTo>
                    <a:pt x="47662" y="202154"/>
                  </a:lnTo>
                  <a:lnTo>
                    <a:pt x="55058" y="206263"/>
                  </a:lnTo>
                  <a:lnTo>
                    <a:pt x="63276" y="208728"/>
                  </a:lnTo>
                  <a:lnTo>
                    <a:pt x="72315" y="209550"/>
                  </a:lnTo>
                  <a:lnTo>
                    <a:pt x="80533" y="208728"/>
                  </a:lnTo>
                  <a:lnTo>
                    <a:pt x="88751" y="206263"/>
                  </a:lnTo>
                  <a:lnTo>
                    <a:pt x="96146" y="202154"/>
                  </a:lnTo>
                  <a:lnTo>
                    <a:pt x="102721" y="196402"/>
                  </a:lnTo>
                  <a:lnTo>
                    <a:pt x="106829" y="192293"/>
                  </a:lnTo>
                  <a:lnTo>
                    <a:pt x="110116" y="187362"/>
                  </a:lnTo>
                  <a:lnTo>
                    <a:pt x="112582" y="182432"/>
                  </a:lnTo>
                  <a:lnTo>
                    <a:pt x="114225" y="176679"/>
                  </a:lnTo>
                  <a:lnTo>
                    <a:pt x="115047" y="171749"/>
                  </a:lnTo>
                  <a:lnTo>
                    <a:pt x="115869" y="165996"/>
                  </a:lnTo>
                  <a:lnTo>
                    <a:pt x="115869" y="160244"/>
                  </a:lnTo>
                  <a:lnTo>
                    <a:pt x="114225" y="155314"/>
                  </a:lnTo>
                  <a:lnTo>
                    <a:pt x="123265" y="155314"/>
                  </a:lnTo>
                  <a:lnTo>
                    <a:pt x="131482" y="152848"/>
                  </a:lnTo>
                  <a:lnTo>
                    <a:pt x="135591" y="151205"/>
                  </a:lnTo>
                  <a:lnTo>
                    <a:pt x="139700" y="149561"/>
                  </a:lnTo>
                  <a:lnTo>
                    <a:pt x="142987" y="147096"/>
                  </a:lnTo>
                  <a:lnTo>
                    <a:pt x="146274" y="143809"/>
                  </a:lnTo>
                  <a:lnTo>
                    <a:pt x="152026" y="137235"/>
                  </a:lnTo>
                  <a:lnTo>
                    <a:pt x="155314" y="130661"/>
                  </a:lnTo>
                  <a:lnTo>
                    <a:pt x="157779" y="123265"/>
                  </a:lnTo>
                  <a:lnTo>
                    <a:pt x="157779" y="115869"/>
                  </a:lnTo>
                  <a:lnTo>
                    <a:pt x="157779" y="108473"/>
                  </a:lnTo>
                  <a:lnTo>
                    <a:pt x="155314" y="101077"/>
                  </a:lnTo>
                  <a:lnTo>
                    <a:pt x="152026" y="94503"/>
                  </a:lnTo>
                  <a:lnTo>
                    <a:pt x="146274" y="87929"/>
                  </a:lnTo>
                  <a:lnTo>
                    <a:pt x="144631" y="86285"/>
                  </a:lnTo>
                  <a:lnTo>
                    <a:pt x="172571" y="58345"/>
                  </a:lnTo>
                  <a:lnTo>
                    <a:pt x="185719" y="55058"/>
                  </a:lnTo>
                  <a:lnTo>
                    <a:pt x="209550" y="30405"/>
                  </a:lnTo>
                  <a:lnTo>
                    <a:pt x="179145"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799" name="Google Shape;799;p36"/>
            <p:cNvSpPr/>
            <p:nvPr/>
          </p:nvSpPr>
          <p:spPr>
            <a:xfrm>
              <a:off x="2135650" y="3525175"/>
              <a:ext cx="1006675" cy="1006675"/>
            </a:xfrm>
            <a:custGeom>
              <a:rect b="b" l="l" r="r" t="t"/>
              <a:pathLst>
                <a:path extrusionOk="0" h="40267" w="40267">
                  <a:moveTo>
                    <a:pt x="7396" y="0"/>
                  </a:moveTo>
                  <a:lnTo>
                    <a:pt x="0" y="7396"/>
                  </a:lnTo>
                  <a:lnTo>
                    <a:pt x="33693" y="40267"/>
                  </a:lnTo>
                  <a:lnTo>
                    <a:pt x="40267" y="33693"/>
                  </a:lnTo>
                  <a:lnTo>
                    <a:pt x="7396"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00" name="Google Shape;800;p36"/>
            <p:cNvSpPr/>
            <p:nvPr/>
          </p:nvSpPr>
          <p:spPr>
            <a:xfrm>
              <a:off x="3245025" y="2662325"/>
              <a:ext cx="780700" cy="780700"/>
            </a:xfrm>
            <a:custGeom>
              <a:rect b="b" l="l" r="r" t="t"/>
              <a:pathLst>
                <a:path extrusionOk="0" h="31228" w="31228">
                  <a:moveTo>
                    <a:pt x="12327" y="0"/>
                  </a:moveTo>
                  <a:lnTo>
                    <a:pt x="9862" y="822"/>
                  </a:lnTo>
                  <a:lnTo>
                    <a:pt x="6575" y="2466"/>
                  </a:lnTo>
                  <a:lnTo>
                    <a:pt x="4931" y="4109"/>
                  </a:lnTo>
                  <a:lnTo>
                    <a:pt x="2466" y="6574"/>
                  </a:lnTo>
                  <a:lnTo>
                    <a:pt x="1644" y="9040"/>
                  </a:lnTo>
                  <a:lnTo>
                    <a:pt x="0" y="12327"/>
                  </a:lnTo>
                  <a:lnTo>
                    <a:pt x="0" y="15614"/>
                  </a:lnTo>
                  <a:lnTo>
                    <a:pt x="0" y="18901"/>
                  </a:lnTo>
                  <a:lnTo>
                    <a:pt x="1644" y="21366"/>
                  </a:lnTo>
                  <a:lnTo>
                    <a:pt x="2466" y="23831"/>
                  </a:lnTo>
                  <a:lnTo>
                    <a:pt x="4931" y="26297"/>
                  </a:lnTo>
                  <a:lnTo>
                    <a:pt x="6575" y="27940"/>
                  </a:lnTo>
                  <a:lnTo>
                    <a:pt x="9862" y="29584"/>
                  </a:lnTo>
                  <a:lnTo>
                    <a:pt x="12327" y="30406"/>
                  </a:lnTo>
                  <a:lnTo>
                    <a:pt x="15614" y="31227"/>
                  </a:lnTo>
                  <a:lnTo>
                    <a:pt x="18901" y="30406"/>
                  </a:lnTo>
                  <a:lnTo>
                    <a:pt x="21366" y="29584"/>
                  </a:lnTo>
                  <a:lnTo>
                    <a:pt x="24653" y="27940"/>
                  </a:lnTo>
                  <a:lnTo>
                    <a:pt x="26297" y="26297"/>
                  </a:lnTo>
                  <a:lnTo>
                    <a:pt x="28762" y="23831"/>
                  </a:lnTo>
                  <a:lnTo>
                    <a:pt x="29584" y="21366"/>
                  </a:lnTo>
                  <a:lnTo>
                    <a:pt x="30406" y="18901"/>
                  </a:lnTo>
                  <a:lnTo>
                    <a:pt x="31228" y="15614"/>
                  </a:lnTo>
                  <a:lnTo>
                    <a:pt x="30406" y="12327"/>
                  </a:lnTo>
                  <a:lnTo>
                    <a:pt x="29584" y="9040"/>
                  </a:lnTo>
                  <a:lnTo>
                    <a:pt x="28762" y="6574"/>
                  </a:lnTo>
                  <a:lnTo>
                    <a:pt x="26297" y="4109"/>
                  </a:lnTo>
                  <a:lnTo>
                    <a:pt x="24653" y="2466"/>
                  </a:lnTo>
                  <a:lnTo>
                    <a:pt x="21366" y="822"/>
                  </a:lnTo>
                  <a:lnTo>
                    <a:pt x="18901"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01" name="Google Shape;801;p36"/>
          <p:cNvGrpSpPr/>
          <p:nvPr/>
        </p:nvGrpSpPr>
        <p:grpSpPr>
          <a:xfrm>
            <a:off x="5792131" y="2581661"/>
            <a:ext cx="283955" cy="342614"/>
            <a:chOff x="1639075" y="238125"/>
            <a:chExt cx="4341825" cy="5238750"/>
          </a:xfrm>
        </p:grpSpPr>
        <p:sp>
          <p:nvSpPr>
            <p:cNvPr id="802" name="Google Shape;802;p36"/>
            <p:cNvSpPr/>
            <p:nvPr/>
          </p:nvSpPr>
          <p:spPr>
            <a:xfrm>
              <a:off x="2067125" y="666175"/>
              <a:ext cx="3485725" cy="4382650"/>
            </a:xfrm>
            <a:custGeom>
              <a:rect b="b" l="l" r="r" t="t"/>
              <a:pathLst>
                <a:path extrusionOk="0" h="175306" w="139429">
                  <a:moveTo>
                    <a:pt x="1" y="1"/>
                  </a:moveTo>
                  <a:lnTo>
                    <a:pt x="1" y="48108"/>
                  </a:lnTo>
                  <a:lnTo>
                    <a:pt x="54630" y="87245"/>
                  </a:lnTo>
                  <a:lnTo>
                    <a:pt x="1" y="126383"/>
                  </a:lnTo>
                  <a:lnTo>
                    <a:pt x="1" y="175305"/>
                  </a:lnTo>
                  <a:lnTo>
                    <a:pt x="139428" y="175305"/>
                  </a:lnTo>
                  <a:lnTo>
                    <a:pt x="139428" y="126383"/>
                  </a:lnTo>
                  <a:lnTo>
                    <a:pt x="84799" y="87245"/>
                  </a:lnTo>
                  <a:lnTo>
                    <a:pt x="139428" y="48108"/>
                  </a:lnTo>
                  <a:lnTo>
                    <a:pt x="139428"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03" name="Google Shape;803;p36"/>
            <p:cNvSpPr/>
            <p:nvPr/>
          </p:nvSpPr>
          <p:spPr>
            <a:xfrm>
              <a:off x="1639075" y="238125"/>
              <a:ext cx="4341825" cy="428075"/>
            </a:xfrm>
            <a:custGeom>
              <a:rect b="b" l="l" r="r" t="t"/>
              <a:pathLst>
                <a:path extrusionOk="0" h="17123" w="173673">
                  <a:moveTo>
                    <a:pt x="0" y="0"/>
                  </a:moveTo>
                  <a:lnTo>
                    <a:pt x="0" y="17123"/>
                  </a:lnTo>
                  <a:lnTo>
                    <a:pt x="173673" y="17123"/>
                  </a:lnTo>
                  <a:lnTo>
                    <a:pt x="173673"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04" name="Google Shape;804;p36"/>
            <p:cNvSpPr/>
            <p:nvPr/>
          </p:nvSpPr>
          <p:spPr>
            <a:xfrm>
              <a:off x="1639075" y="5028400"/>
              <a:ext cx="4341825" cy="448475"/>
            </a:xfrm>
            <a:custGeom>
              <a:rect b="b" l="l" r="r" t="t"/>
              <a:pathLst>
                <a:path extrusionOk="0" h="17939" w="173673">
                  <a:moveTo>
                    <a:pt x="0" y="1"/>
                  </a:moveTo>
                  <a:lnTo>
                    <a:pt x="0" y="17939"/>
                  </a:lnTo>
                  <a:lnTo>
                    <a:pt x="173673" y="17939"/>
                  </a:lnTo>
                  <a:lnTo>
                    <a:pt x="173673"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05" name="Google Shape;805;p36"/>
          <p:cNvGrpSpPr/>
          <p:nvPr/>
        </p:nvGrpSpPr>
        <p:grpSpPr>
          <a:xfrm>
            <a:off x="6257313" y="2612667"/>
            <a:ext cx="284055" cy="281845"/>
            <a:chOff x="1170075" y="238125"/>
            <a:chExt cx="5279825" cy="5238750"/>
          </a:xfrm>
        </p:grpSpPr>
        <p:sp>
          <p:nvSpPr>
            <p:cNvPr id="806" name="Google Shape;806;p36"/>
            <p:cNvSpPr/>
            <p:nvPr/>
          </p:nvSpPr>
          <p:spPr>
            <a:xfrm>
              <a:off x="1170075" y="238125"/>
              <a:ext cx="5279825" cy="5238750"/>
            </a:xfrm>
            <a:custGeom>
              <a:rect b="b" l="l" r="r" t="t"/>
              <a:pathLst>
                <a:path extrusionOk="0" h="209550" w="211193">
                  <a:moveTo>
                    <a:pt x="106007" y="0"/>
                  </a:moveTo>
                  <a:lnTo>
                    <a:pt x="0" y="87107"/>
                  </a:lnTo>
                  <a:lnTo>
                    <a:pt x="0" y="209550"/>
                  </a:lnTo>
                  <a:lnTo>
                    <a:pt x="211193" y="209550"/>
                  </a:lnTo>
                  <a:lnTo>
                    <a:pt x="211193" y="87107"/>
                  </a:lnTo>
                  <a:lnTo>
                    <a:pt x="106007"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07" name="Google Shape;807;p36"/>
            <p:cNvSpPr/>
            <p:nvPr/>
          </p:nvSpPr>
          <p:spPr>
            <a:xfrm>
              <a:off x="3306650" y="3812800"/>
              <a:ext cx="1006675" cy="1664075"/>
            </a:xfrm>
            <a:custGeom>
              <a:rect b="b" l="l" r="r" t="t"/>
              <a:pathLst>
                <a:path extrusionOk="0" h="66563" w="40267">
                  <a:moveTo>
                    <a:pt x="0" y="0"/>
                  </a:moveTo>
                  <a:lnTo>
                    <a:pt x="0" y="66563"/>
                  </a:lnTo>
                  <a:lnTo>
                    <a:pt x="40267" y="66563"/>
                  </a:lnTo>
                  <a:lnTo>
                    <a:pt x="40267"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08" name="Google Shape;808;p36"/>
          <p:cNvGrpSpPr/>
          <p:nvPr/>
        </p:nvGrpSpPr>
        <p:grpSpPr>
          <a:xfrm>
            <a:off x="7580158" y="2624412"/>
            <a:ext cx="266666" cy="259318"/>
            <a:chOff x="1116400" y="238125"/>
            <a:chExt cx="5387200" cy="5238750"/>
          </a:xfrm>
        </p:grpSpPr>
        <p:sp>
          <p:nvSpPr>
            <p:cNvPr id="809" name="Google Shape;809;p36"/>
            <p:cNvSpPr/>
            <p:nvPr/>
          </p:nvSpPr>
          <p:spPr>
            <a:xfrm>
              <a:off x="1116400" y="2634800"/>
              <a:ext cx="912025" cy="2842075"/>
            </a:xfrm>
            <a:custGeom>
              <a:rect b="b" l="l" r="r" t="t"/>
              <a:pathLst>
                <a:path extrusionOk="0" h="113683" w="36481">
                  <a:moveTo>
                    <a:pt x="0" y="0"/>
                  </a:moveTo>
                  <a:lnTo>
                    <a:pt x="0" y="113683"/>
                  </a:lnTo>
                  <a:lnTo>
                    <a:pt x="36480" y="113683"/>
                  </a:lnTo>
                  <a:lnTo>
                    <a:pt x="36480"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10" name="Google Shape;810;p36"/>
            <p:cNvSpPr/>
            <p:nvPr/>
          </p:nvSpPr>
          <p:spPr>
            <a:xfrm>
              <a:off x="2028400" y="238125"/>
              <a:ext cx="4475200" cy="5238750"/>
            </a:xfrm>
            <a:custGeom>
              <a:rect b="b" l="l" r="r" t="t"/>
              <a:pathLst>
                <a:path extrusionOk="0" h="209550" w="179008">
                  <a:moveTo>
                    <a:pt x="33935" y="0"/>
                  </a:moveTo>
                  <a:lnTo>
                    <a:pt x="0" y="96715"/>
                  </a:lnTo>
                  <a:lnTo>
                    <a:pt x="0" y="209550"/>
                  </a:lnTo>
                  <a:lnTo>
                    <a:pt x="131499" y="209550"/>
                  </a:lnTo>
                  <a:lnTo>
                    <a:pt x="179008" y="72961"/>
                  </a:lnTo>
                  <a:lnTo>
                    <a:pt x="71264" y="72961"/>
                  </a:lnTo>
                  <a:lnTo>
                    <a:pt x="74658" y="66174"/>
                  </a:lnTo>
                  <a:lnTo>
                    <a:pt x="77203" y="60235"/>
                  </a:lnTo>
                  <a:lnTo>
                    <a:pt x="78899" y="52600"/>
                  </a:lnTo>
                  <a:lnTo>
                    <a:pt x="79748" y="45813"/>
                  </a:lnTo>
                  <a:lnTo>
                    <a:pt x="78899" y="36480"/>
                  </a:lnTo>
                  <a:lnTo>
                    <a:pt x="76354" y="27997"/>
                  </a:lnTo>
                  <a:lnTo>
                    <a:pt x="72112" y="19513"/>
                  </a:lnTo>
                  <a:lnTo>
                    <a:pt x="66174" y="12726"/>
                  </a:lnTo>
                  <a:lnTo>
                    <a:pt x="59387" y="7635"/>
                  </a:lnTo>
                  <a:lnTo>
                    <a:pt x="51751" y="3394"/>
                  </a:lnTo>
                  <a:lnTo>
                    <a:pt x="43268" y="848"/>
                  </a:lnTo>
                  <a:lnTo>
                    <a:pt x="33935"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11" name="Google Shape;811;p36"/>
          <p:cNvGrpSpPr/>
          <p:nvPr/>
        </p:nvGrpSpPr>
        <p:grpSpPr>
          <a:xfrm>
            <a:off x="7989786" y="2610450"/>
            <a:ext cx="240605" cy="297561"/>
            <a:chOff x="1692000" y="238125"/>
            <a:chExt cx="4236000" cy="5238750"/>
          </a:xfrm>
        </p:grpSpPr>
        <p:sp>
          <p:nvSpPr>
            <p:cNvPr id="812" name="Google Shape;812;p36"/>
            <p:cNvSpPr/>
            <p:nvPr/>
          </p:nvSpPr>
          <p:spPr>
            <a:xfrm>
              <a:off x="1692000" y="238125"/>
              <a:ext cx="4236000" cy="5238750"/>
            </a:xfrm>
            <a:custGeom>
              <a:rect b="b" l="l" r="r" t="t"/>
              <a:pathLst>
                <a:path extrusionOk="0" h="209550" w="169440">
                  <a:moveTo>
                    <a:pt x="85129" y="0"/>
                  </a:moveTo>
                  <a:lnTo>
                    <a:pt x="76125" y="819"/>
                  </a:lnTo>
                  <a:lnTo>
                    <a:pt x="67940" y="1637"/>
                  </a:lnTo>
                  <a:lnTo>
                    <a:pt x="59754" y="4093"/>
                  </a:lnTo>
                  <a:lnTo>
                    <a:pt x="51569" y="6548"/>
                  </a:lnTo>
                  <a:lnTo>
                    <a:pt x="44202" y="10641"/>
                  </a:lnTo>
                  <a:lnTo>
                    <a:pt x="37653" y="14734"/>
                  </a:lnTo>
                  <a:lnTo>
                    <a:pt x="31105" y="19645"/>
                  </a:lnTo>
                  <a:lnTo>
                    <a:pt x="25375" y="24557"/>
                  </a:lnTo>
                  <a:lnTo>
                    <a:pt x="19645" y="31105"/>
                  </a:lnTo>
                  <a:lnTo>
                    <a:pt x="14734" y="37654"/>
                  </a:lnTo>
                  <a:lnTo>
                    <a:pt x="10641" y="44202"/>
                  </a:lnTo>
                  <a:lnTo>
                    <a:pt x="6548" y="51569"/>
                  </a:lnTo>
                  <a:lnTo>
                    <a:pt x="4093" y="59754"/>
                  </a:lnTo>
                  <a:lnTo>
                    <a:pt x="1637" y="67940"/>
                  </a:lnTo>
                  <a:lnTo>
                    <a:pt x="819" y="76126"/>
                  </a:lnTo>
                  <a:lnTo>
                    <a:pt x="0" y="85130"/>
                  </a:lnTo>
                  <a:lnTo>
                    <a:pt x="819" y="92497"/>
                  </a:lnTo>
                  <a:lnTo>
                    <a:pt x="1637" y="99864"/>
                  </a:lnTo>
                  <a:lnTo>
                    <a:pt x="3274" y="106412"/>
                  </a:lnTo>
                  <a:lnTo>
                    <a:pt x="4911" y="113779"/>
                  </a:lnTo>
                  <a:lnTo>
                    <a:pt x="8186" y="120328"/>
                  </a:lnTo>
                  <a:lnTo>
                    <a:pt x="11460" y="126876"/>
                  </a:lnTo>
                  <a:lnTo>
                    <a:pt x="14734" y="132606"/>
                  </a:lnTo>
                  <a:lnTo>
                    <a:pt x="18827" y="138336"/>
                  </a:lnTo>
                  <a:lnTo>
                    <a:pt x="85129" y="209550"/>
                  </a:lnTo>
                  <a:lnTo>
                    <a:pt x="150613" y="138336"/>
                  </a:lnTo>
                  <a:lnTo>
                    <a:pt x="154706" y="132606"/>
                  </a:lnTo>
                  <a:lnTo>
                    <a:pt x="158799" y="126876"/>
                  </a:lnTo>
                  <a:lnTo>
                    <a:pt x="162073" y="120328"/>
                  </a:lnTo>
                  <a:lnTo>
                    <a:pt x="164529" y="113779"/>
                  </a:lnTo>
                  <a:lnTo>
                    <a:pt x="166984" y="106412"/>
                  </a:lnTo>
                  <a:lnTo>
                    <a:pt x="168621" y="99864"/>
                  </a:lnTo>
                  <a:lnTo>
                    <a:pt x="169440" y="92497"/>
                  </a:lnTo>
                  <a:lnTo>
                    <a:pt x="169440" y="85130"/>
                  </a:lnTo>
                  <a:lnTo>
                    <a:pt x="169440" y="76126"/>
                  </a:lnTo>
                  <a:lnTo>
                    <a:pt x="167803" y="67940"/>
                  </a:lnTo>
                  <a:lnTo>
                    <a:pt x="165347" y="59754"/>
                  </a:lnTo>
                  <a:lnTo>
                    <a:pt x="162892" y="51569"/>
                  </a:lnTo>
                  <a:lnTo>
                    <a:pt x="159617" y="44202"/>
                  </a:lnTo>
                  <a:lnTo>
                    <a:pt x="154706" y="37654"/>
                  </a:lnTo>
                  <a:lnTo>
                    <a:pt x="150613" y="31105"/>
                  </a:lnTo>
                  <a:lnTo>
                    <a:pt x="144883" y="24557"/>
                  </a:lnTo>
                  <a:lnTo>
                    <a:pt x="138335" y="19645"/>
                  </a:lnTo>
                  <a:lnTo>
                    <a:pt x="132605" y="14734"/>
                  </a:lnTo>
                  <a:lnTo>
                    <a:pt x="125238" y="10641"/>
                  </a:lnTo>
                  <a:lnTo>
                    <a:pt x="117871" y="6548"/>
                  </a:lnTo>
                  <a:lnTo>
                    <a:pt x="109686" y="4093"/>
                  </a:lnTo>
                  <a:lnTo>
                    <a:pt x="102319" y="1637"/>
                  </a:lnTo>
                  <a:lnTo>
                    <a:pt x="93315" y="819"/>
                  </a:lnTo>
                  <a:lnTo>
                    <a:pt x="85129"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13" name="Google Shape;813;p36"/>
            <p:cNvSpPr/>
            <p:nvPr/>
          </p:nvSpPr>
          <p:spPr>
            <a:xfrm>
              <a:off x="3144925" y="1609200"/>
              <a:ext cx="1350625" cy="1350625"/>
            </a:xfrm>
            <a:custGeom>
              <a:rect b="b" l="l" r="r" t="t"/>
              <a:pathLst>
                <a:path extrusionOk="0" h="54025" w="54025">
                  <a:moveTo>
                    <a:pt x="27012" y="0"/>
                  </a:moveTo>
                  <a:lnTo>
                    <a:pt x="21282" y="819"/>
                  </a:lnTo>
                  <a:lnTo>
                    <a:pt x="16371" y="2456"/>
                  </a:lnTo>
                  <a:lnTo>
                    <a:pt x="11460" y="4911"/>
                  </a:lnTo>
                  <a:lnTo>
                    <a:pt x="7367" y="8186"/>
                  </a:lnTo>
                  <a:lnTo>
                    <a:pt x="4093" y="12278"/>
                  </a:lnTo>
                  <a:lnTo>
                    <a:pt x="1637" y="16371"/>
                  </a:lnTo>
                  <a:lnTo>
                    <a:pt x="0" y="21283"/>
                  </a:lnTo>
                  <a:lnTo>
                    <a:pt x="0" y="27012"/>
                  </a:lnTo>
                  <a:lnTo>
                    <a:pt x="0" y="32742"/>
                  </a:lnTo>
                  <a:lnTo>
                    <a:pt x="1637" y="37654"/>
                  </a:lnTo>
                  <a:lnTo>
                    <a:pt x="4093" y="41746"/>
                  </a:lnTo>
                  <a:lnTo>
                    <a:pt x="7367" y="45839"/>
                  </a:lnTo>
                  <a:lnTo>
                    <a:pt x="11460" y="49113"/>
                  </a:lnTo>
                  <a:lnTo>
                    <a:pt x="16371" y="51569"/>
                  </a:lnTo>
                  <a:lnTo>
                    <a:pt x="21282" y="53206"/>
                  </a:lnTo>
                  <a:lnTo>
                    <a:pt x="27012" y="54025"/>
                  </a:lnTo>
                  <a:lnTo>
                    <a:pt x="31924" y="53206"/>
                  </a:lnTo>
                  <a:lnTo>
                    <a:pt x="37653" y="51569"/>
                  </a:lnTo>
                  <a:lnTo>
                    <a:pt x="41746" y="49113"/>
                  </a:lnTo>
                  <a:lnTo>
                    <a:pt x="45839" y="45839"/>
                  </a:lnTo>
                  <a:lnTo>
                    <a:pt x="49113" y="41746"/>
                  </a:lnTo>
                  <a:lnTo>
                    <a:pt x="51569" y="37654"/>
                  </a:lnTo>
                  <a:lnTo>
                    <a:pt x="53206" y="32742"/>
                  </a:lnTo>
                  <a:lnTo>
                    <a:pt x="54024" y="27012"/>
                  </a:lnTo>
                  <a:lnTo>
                    <a:pt x="53206" y="21283"/>
                  </a:lnTo>
                  <a:lnTo>
                    <a:pt x="51569" y="16371"/>
                  </a:lnTo>
                  <a:lnTo>
                    <a:pt x="49113" y="12278"/>
                  </a:lnTo>
                  <a:lnTo>
                    <a:pt x="45839" y="8186"/>
                  </a:lnTo>
                  <a:lnTo>
                    <a:pt x="41746" y="4911"/>
                  </a:lnTo>
                  <a:lnTo>
                    <a:pt x="37653" y="2456"/>
                  </a:lnTo>
                  <a:lnTo>
                    <a:pt x="31924" y="819"/>
                  </a:lnTo>
                  <a:lnTo>
                    <a:pt x="27012"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14" name="Google Shape;814;p36"/>
          <p:cNvGrpSpPr/>
          <p:nvPr/>
        </p:nvGrpSpPr>
        <p:grpSpPr>
          <a:xfrm>
            <a:off x="8353374" y="2564796"/>
            <a:ext cx="313563" cy="379809"/>
            <a:chOff x="1647500" y="238125"/>
            <a:chExt cx="4325000" cy="5238750"/>
          </a:xfrm>
        </p:grpSpPr>
        <p:sp>
          <p:nvSpPr>
            <p:cNvPr id="815" name="Google Shape;815;p36"/>
            <p:cNvSpPr/>
            <p:nvPr/>
          </p:nvSpPr>
          <p:spPr>
            <a:xfrm>
              <a:off x="2439400" y="238125"/>
              <a:ext cx="2761525" cy="2213275"/>
            </a:xfrm>
            <a:custGeom>
              <a:rect b="b" l="l" r="r" t="t"/>
              <a:pathLst>
                <a:path extrusionOk="0" h="88531" w="110461">
                  <a:moveTo>
                    <a:pt x="55230" y="0"/>
                  </a:moveTo>
                  <a:lnTo>
                    <a:pt x="49545" y="812"/>
                  </a:lnTo>
                  <a:lnTo>
                    <a:pt x="43859" y="1624"/>
                  </a:lnTo>
                  <a:lnTo>
                    <a:pt x="38986" y="2437"/>
                  </a:lnTo>
                  <a:lnTo>
                    <a:pt x="33301" y="4873"/>
                  </a:lnTo>
                  <a:lnTo>
                    <a:pt x="28427" y="7310"/>
                  </a:lnTo>
                  <a:lnTo>
                    <a:pt x="24366" y="9747"/>
                  </a:lnTo>
                  <a:lnTo>
                    <a:pt x="20305" y="12995"/>
                  </a:lnTo>
                  <a:lnTo>
                    <a:pt x="16244" y="16244"/>
                  </a:lnTo>
                  <a:lnTo>
                    <a:pt x="12183" y="20305"/>
                  </a:lnTo>
                  <a:lnTo>
                    <a:pt x="8934" y="24366"/>
                  </a:lnTo>
                  <a:lnTo>
                    <a:pt x="6498" y="29240"/>
                  </a:lnTo>
                  <a:lnTo>
                    <a:pt x="4061" y="34113"/>
                  </a:lnTo>
                  <a:lnTo>
                    <a:pt x="2437" y="38986"/>
                  </a:lnTo>
                  <a:lnTo>
                    <a:pt x="812" y="44672"/>
                  </a:lnTo>
                  <a:lnTo>
                    <a:pt x="0" y="49545"/>
                  </a:lnTo>
                  <a:lnTo>
                    <a:pt x="0" y="55230"/>
                  </a:lnTo>
                  <a:lnTo>
                    <a:pt x="0" y="88531"/>
                  </a:lnTo>
                  <a:lnTo>
                    <a:pt x="16244" y="88531"/>
                  </a:lnTo>
                  <a:lnTo>
                    <a:pt x="16244" y="55230"/>
                  </a:lnTo>
                  <a:lnTo>
                    <a:pt x="17056" y="47920"/>
                  </a:lnTo>
                  <a:lnTo>
                    <a:pt x="19493" y="40610"/>
                  </a:lnTo>
                  <a:lnTo>
                    <a:pt x="22742" y="34113"/>
                  </a:lnTo>
                  <a:lnTo>
                    <a:pt x="27615" y="27615"/>
                  </a:lnTo>
                  <a:lnTo>
                    <a:pt x="33301" y="23554"/>
                  </a:lnTo>
                  <a:lnTo>
                    <a:pt x="39798" y="19493"/>
                  </a:lnTo>
                  <a:lnTo>
                    <a:pt x="47108" y="17056"/>
                  </a:lnTo>
                  <a:lnTo>
                    <a:pt x="55230" y="16244"/>
                  </a:lnTo>
                  <a:lnTo>
                    <a:pt x="62540" y="17056"/>
                  </a:lnTo>
                  <a:lnTo>
                    <a:pt x="70662" y="19493"/>
                  </a:lnTo>
                  <a:lnTo>
                    <a:pt x="77160" y="23554"/>
                  </a:lnTo>
                  <a:lnTo>
                    <a:pt x="82845" y="27615"/>
                  </a:lnTo>
                  <a:lnTo>
                    <a:pt x="87718" y="34113"/>
                  </a:lnTo>
                  <a:lnTo>
                    <a:pt x="90967" y="40610"/>
                  </a:lnTo>
                  <a:lnTo>
                    <a:pt x="93404" y="47920"/>
                  </a:lnTo>
                  <a:lnTo>
                    <a:pt x="94216" y="55230"/>
                  </a:lnTo>
                  <a:lnTo>
                    <a:pt x="94216" y="88531"/>
                  </a:lnTo>
                  <a:lnTo>
                    <a:pt x="110460" y="88531"/>
                  </a:lnTo>
                  <a:lnTo>
                    <a:pt x="110460" y="55230"/>
                  </a:lnTo>
                  <a:lnTo>
                    <a:pt x="110460" y="49545"/>
                  </a:lnTo>
                  <a:lnTo>
                    <a:pt x="108836" y="44672"/>
                  </a:lnTo>
                  <a:lnTo>
                    <a:pt x="108024" y="38986"/>
                  </a:lnTo>
                  <a:lnTo>
                    <a:pt x="106399" y="34113"/>
                  </a:lnTo>
                  <a:lnTo>
                    <a:pt x="103963" y="29240"/>
                  </a:lnTo>
                  <a:lnTo>
                    <a:pt x="100714" y="24366"/>
                  </a:lnTo>
                  <a:lnTo>
                    <a:pt x="97465" y="20305"/>
                  </a:lnTo>
                  <a:lnTo>
                    <a:pt x="94216" y="16244"/>
                  </a:lnTo>
                  <a:lnTo>
                    <a:pt x="90155" y="12995"/>
                  </a:lnTo>
                  <a:lnTo>
                    <a:pt x="86094" y="9747"/>
                  </a:lnTo>
                  <a:lnTo>
                    <a:pt x="81221" y="7310"/>
                  </a:lnTo>
                  <a:lnTo>
                    <a:pt x="76347" y="4873"/>
                  </a:lnTo>
                  <a:lnTo>
                    <a:pt x="71474" y="2437"/>
                  </a:lnTo>
                  <a:lnTo>
                    <a:pt x="66601" y="1624"/>
                  </a:lnTo>
                  <a:lnTo>
                    <a:pt x="60916" y="812"/>
                  </a:lnTo>
                  <a:lnTo>
                    <a:pt x="55230"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16" name="Google Shape;816;p36"/>
            <p:cNvSpPr/>
            <p:nvPr/>
          </p:nvSpPr>
          <p:spPr>
            <a:xfrm>
              <a:off x="1647500" y="2451375"/>
              <a:ext cx="4325000" cy="3025500"/>
            </a:xfrm>
            <a:custGeom>
              <a:rect b="b" l="l" r="r" t="t"/>
              <a:pathLst>
                <a:path extrusionOk="0" h="121020" w="173000">
                  <a:moveTo>
                    <a:pt x="0" y="1"/>
                  </a:moveTo>
                  <a:lnTo>
                    <a:pt x="0" y="121020"/>
                  </a:lnTo>
                  <a:lnTo>
                    <a:pt x="173000" y="121020"/>
                  </a:lnTo>
                  <a:lnTo>
                    <a:pt x="173000" y="1"/>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17" name="Google Shape;817;p36"/>
            <p:cNvSpPr/>
            <p:nvPr/>
          </p:nvSpPr>
          <p:spPr>
            <a:xfrm>
              <a:off x="3535875" y="3486950"/>
              <a:ext cx="568550" cy="994975"/>
            </a:xfrm>
            <a:custGeom>
              <a:rect b="b" l="l" r="r" t="t"/>
              <a:pathLst>
                <a:path extrusionOk="0" h="39799" w="22742">
                  <a:moveTo>
                    <a:pt x="11371" y="0"/>
                  </a:moveTo>
                  <a:lnTo>
                    <a:pt x="6498" y="813"/>
                  </a:lnTo>
                  <a:lnTo>
                    <a:pt x="3249" y="3249"/>
                  </a:lnTo>
                  <a:lnTo>
                    <a:pt x="812" y="6498"/>
                  </a:lnTo>
                  <a:lnTo>
                    <a:pt x="0" y="11371"/>
                  </a:lnTo>
                  <a:lnTo>
                    <a:pt x="812" y="15432"/>
                  </a:lnTo>
                  <a:lnTo>
                    <a:pt x="3249" y="19494"/>
                  </a:lnTo>
                  <a:lnTo>
                    <a:pt x="3249" y="39799"/>
                  </a:lnTo>
                  <a:lnTo>
                    <a:pt x="19493" y="39799"/>
                  </a:lnTo>
                  <a:lnTo>
                    <a:pt x="19493" y="19494"/>
                  </a:lnTo>
                  <a:lnTo>
                    <a:pt x="21930" y="15432"/>
                  </a:lnTo>
                  <a:lnTo>
                    <a:pt x="22742" y="11371"/>
                  </a:lnTo>
                  <a:lnTo>
                    <a:pt x="21930" y="6498"/>
                  </a:lnTo>
                  <a:lnTo>
                    <a:pt x="19493" y="3249"/>
                  </a:lnTo>
                  <a:lnTo>
                    <a:pt x="15432" y="813"/>
                  </a:lnTo>
                  <a:lnTo>
                    <a:pt x="11371"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18" name="Google Shape;818;p36"/>
          <p:cNvGrpSpPr/>
          <p:nvPr/>
        </p:nvGrpSpPr>
        <p:grpSpPr>
          <a:xfrm>
            <a:off x="459366" y="3123767"/>
            <a:ext cx="308725" cy="307515"/>
            <a:chOff x="1180300" y="238125"/>
            <a:chExt cx="5259375" cy="5238750"/>
          </a:xfrm>
        </p:grpSpPr>
        <p:sp>
          <p:nvSpPr>
            <p:cNvPr id="819" name="Google Shape;819;p36"/>
            <p:cNvSpPr/>
            <p:nvPr/>
          </p:nvSpPr>
          <p:spPr>
            <a:xfrm>
              <a:off x="1180300" y="238125"/>
              <a:ext cx="5259375" cy="5238750"/>
            </a:xfrm>
            <a:custGeom>
              <a:rect b="b" l="l" r="r" t="t"/>
              <a:pathLst>
                <a:path extrusionOk="0" h="209550" w="210375">
                  <a:moveTo>
                    <a:pt x="98175" y="0"/>
                  </a:moveTo>
                  <a:lnTo>
                    <a:pt x="85800" y="12375"/>
                  </a:lnTo>
                  <a:lnTo>
                    <a:pt x="58575" y="39600"/>
                  </a:lnTo>
                  <a:lnTo>
                    <a:pt x="27225" y="70950"/>
                  </a:lnTo>
                  <a:lnTo>
                    <a:pt x="18975" y="80025"/>
                  </a:lnTo>
                  <a:lnTo>
                    <a:pt x="15675" y="84150"/>
                  </a:lnTo>
                  <a:lnTo>
                    <a:pt x="11550" y="89100"/>
                  </a:lnTo>
                  <a:lnTo>
                    <a:pt x="7425" y="98175"/>
                  </a:lnTo>
                  <a:lnTo>
                    <a:pt x="3300" y="108075"/>
                  </a:lnTo>
                  <a:lnTo>
                    <a:pt x="825" y="117975"/>
                  </a:lnTo>
                  <a:lnTo>
                    <a:pt x="0" y="127875"/>
                  </a:lnTo>
                  <a:lnTo>
                    <a:pt x="0" y="137775"/>
                  </a:lnTo>
                  <a:lnTo>
                    <a:pt x="1650" y="147675"/>
                  </a:lnTo>
                  <a:lnTo>
                    <a:pt x="4950" y="157575"/>
                  </a:lnTo>
                  <a:lnTo>
                    <a:pt x="9075" y="167475"/>
                  </a:lnTo>
                  <a:lnTo>
                    <a:pt x="14025" y="175725"/>
                  </a:lnTo>
                  <a:lnTo>
                    <a:pt x="20625" y="183975"/>
                  </a:lnTo>
                  <a:lnTo>
                    <a:pt x="23100" y="187275"/>
                  </a:lnTo>
                  <a:lnTo>
                    <a:pt x="31350" y="193875"/>
                  </a:lnTo>
                  <a:lnTo>
                    <a:pt x="39600" y="199650"/>
                  </a:lnTo>
                  <a:lnTo>
                    <a:pt x="49500" y="203775"/>
                  </a:lnTo>
                  <a:lnTo>
                    <a:pt x="59400" y="207075"/>
                  </a:lnTo>
                  <a:lnTo>
                    <a:pt x="69300" y="209550"/>
                  </a:lnTo>
                  <a:lnTo>
                    <a:pt x="89100" y="209550"/>
                  </a:lnTo>
                  <a:lnTo>
                    <a:pt x="99825" y="207075"/>
                  </a:lnTo>
                  <a:lnTo>
                    <a:pt x="109725" y="203775"/>
                  </a:lnTo>
                  <a:lnTo>
                    <a:pt x="119625" y="198825"/>
                  </a:lnTo>
                  <a:lnTo>
                    <a:pt x="128700" y="192225"/>
                  </a:lnTo>
                  <a:lnTo>
                    <a:pt x="136950" y="184800"/>
                  </a:lnTo>
                  <a:lnTo>
                    <a:pt x="155100" y="167475"/>
                  </a:lnTo>
                  <a:lnTo>
                    <a:pt x="177375" y="144375"/>
                  </a:lnTo>
                  <a:lnTo>
                    <a:pt x="198825" y="122925"/>
                  </a:lnTo>
                  <a:lnTo>
                    <a:pt x="210375" y="111375"/>
                  </a:lnTo>
                  <a:lnTo>
                    <a:pt x="183975" y="84975"/>
                  </a:lnTo>
                  <a:lnTo>
                    <a:pt x="174900" y="94050"/>
                  </a:lnTo>
                  <a:lnTo>
                    <a:pt x="154275" y="115500"/>
                  </a:lnTo>
                  <a:lnTo>
                    <a:pt x="131175" y="137775"/>
                  </a:lnTo>
                  <a:lnTo>
                    <a:pt x="122100" y="146850"/>
                  </a:lnTo>
                  <a:lnTo>
                    <a:pt x="116325" y="152625"/>
                  </a:lnTo>
                  <a:lnTo>
                    <a:pt x="109725" y="158400"/>
                  </a:lnTo>
                  <a:lnTo>
                    <a:pt x="105600" y="160875"/>
                  </a:lnTo>
                  <a:lnTo>
                    <a:pt x="100650" y="163350"/>
                  </a:lnTo>
                  <a:lnTo>
                    <a:pt x="95700" y="165000"/>
                  </a:lnTo>
                  <a:lnTo>
                    <a:pt x="89925" y="165825"/>
                  </a:lnTo>
                  <a:lnTo>
                    <a:pt x="80025" y="165825"/>
                  </a:lnTo>
                  <a:lnTo>
                    <a:pt x="74250" y="164175"/>
                  </a:lnTo>
                  <a:lnTo>
                    <a:pt x="69300" y="162525"/>
                  </a:lnTo>
                  <a:lnTo>
                    <a:pt x="62700" y="159225"/>
                  </a:lnTo>
                  <a:lnTo>
                    <a:pt x="56925" y="154275"/>
                  </a:lnTo>
                  <a:lnTo>
                    <a:pt x="53625" y="150150"/>
                  </a:lnTo>
                  <a:lnTo>
                    <a:pt x="50325" y="146025"/>
                  </a:lnTo>
                  <a:lnTo>
                    <a:pt x="47850" y="141075"/>
                  </a:lnTo>
                  <a:lnTo>
                    <a:pt x="46200" y="136125"/>
                  </a:lnTo>
                  <a:lnTo>
                    <a:pt x="45375" y="131175"/>
                  </a:lnTo>
                  <a:lnTo>
                    <a:pt x="44550" y="126225"/>
                  </a:lnTo>
                  <a:lnTo>
                    <a:pt x="44550" y="121275"/>
                  </a:lnTo>
                  <a:lnTo>
                    <a:pt x="45375" y="116325"/>
                  </a:lnTo>
                  <a:lnTo>
                    <a:pt x="47025" y="110550"/>
                  </a:lnTo>
                  <a:lnTo>
                    <a:pt x="48675" y="105600"/>
                  </a:lnTo>
                  <a:lnTo>
                    <a:pt x="51975" y="101475"/>
                  </a:lnTo>
                  <a:lnTo>
                    <a:pt x="55275" y="96525"/>
                  </a:lnTo>
                  <a:lnTo>
                    <a:pt x="62700" y="88275"/>
                  </a:lnTo>
                  <a:lnTo>
                    <a:pt x="70125" y="80850"/>
                  </a:lnTo>
                  <a:lnTo>
                    <a:pt x="97350" y="53625"/>
                  </a:lnTo>
                  <a:lnTo>
                    <a:pt x="119625" y="30525"/>
                  </a:lnTo>
                  <a:lnTo>
                    <a:pt x="124575" y="26400"/>
                  </a:lnTo>
                  <a:lnTo>
                    <a:pt x="98175"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20" name="Google Shape;820;p36"/>
            <p:cNvSpPr/>
            <p:nvPr/>
          </p:nvSpPr>
          <p:spPr>
            <a:xfrm>
              <a:off x="5222800" y="2362500"/>
              <a:ext cx="1216875" cy="1216875"/>
            </a:xfrm>
            <a:custGeom>
              <a:rect b="b" l="l" r="r" t="t"/>
              <a:pathLst>
                <a:path extrusionOk="0" h="48675" w="48675">
                  <a:moveTo>
                    <a:pt x="22275" y="0"/>
                  </a:moveTo>
                  <a:lnTo>
                    <a:pt x="13200" y="9075"/>
                  </a:lnTo>
                  <a:lnTo>
                    <a:pt x="0" y="22275"/>
                  </a:lnTo>
                  <a:lnTo>
                    <a:pt x="26400" y="48675"/>
                  </a:lnTo>
                  <a:lnTo>
                    <a:pt x="37125" y="37950"/>
                  </a:lnTo>
                  <a:lnTo>
                    <a:pt x="48675" y="26400"/>
                  </a:lnTo>
                  <a:lnTo>
                    <a:pt x="22275"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21" name="Google Shape;821;p36"/>
            <p:cNvSpPr/>
            <p:nvPr/>
          </p:nvSpPr>
          <p:spPr>
            <a:xfrm>
              <a:off x="3077800" y="238125"/>
              <a:ext cx="1216875" cy="1216875"/>
            </a:xfrm>
            <a:custGeom>
              <a:rect b="b" l="l" r="r" t="t"/>
              <a:pathLst>
                <a:path extrusionOk="0" h="48675" w="48675">
                  <a:moveTo>
                    <a:pt x="22275" y="0"/>
                  </a:moveTo>
                  <a:lnTo>
                    <a:pt x="9900" y="12375"/>
                  </a:lnTo>
                  <a:lnTo>
                    <a:pt x="0" y="22275"/>
                  </a:lnTo>
                  <a:lnTo>
                    <a:pt x="26400" y="48675"/>
                  </a:lnTo>
                  <a:lnTo>
                    <a:pt x="43725" y="30525"/>
                  </a:lnTo>
                  <a:lnTo>
                    <a:pt x="48675" y="26400"/>
                  </a:lnTo>
                  <a:lnTo>
                    <a:pt x="22275"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22" name="Google Shape;822;p36"/>
          <p:cNvGrpSpPr/>
          <p:nvPr/>
        </p:nvGrpSpPr>
        <p:grpSpPr>
          <a:xfrm>
            <a:off x="883463" y="3173063"/>
            <a:ext cx="290529" cy="214789"/>
            <a:chOff x="266950" y="238125"/>
            <a:chExt cx="7086075" cy="5238750"/>
          </a:xfrm>
        </p:grpSpPr>
        <p:sp>
          <p:nvSpPr>
            <p:cNvPr id="823" name="Google Shape;823;p36"/>
            <p:cNvSpPr/>
            <p:nvPr/>
          </p:nvSpPr>
          <p:spPr>
            <a:xfrm>
              <a:off x="266950" y="238125"/>
              <a:ext cx="7086075" cy="5238750"/>
            </a:xfrm>
            <a:custGeom>
              <a:rect b="b" l="l" r="r" t="t"/>
              <a:pathLst>
                <a:path extrusionOk="0" h="209550" w="283443">
                  <a:moveTo>
                    <a:pt x="0" y="0"/>
                  </a:moveTo>
                  <a:lnTo>
                    <a:pt x="0" y="209550"/>
                  </a:lnTo>
                  <a:lnTo>
                    <a:pt x="283443" y="209550"/>
                  </a:lnTo>
                  <a:lnTo>
                    <a:pt x="283443"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24" name="Google Shape;824;p36"/>
            <p:cNvSpPr/>
            <p:nvPr/>
          </p:nvSpPr>
          <p:spPr>
            <a:xfrm>
              <a:off x="266950" y="817125"/>
              <a:ext cx="7086075" cy="2812425"/>
            </a:xfrm>
            <a:custGeom>
              <a:rect b="b" l="l" r="r" t="t"/>
              <a:pathLst>
                <a:path extrusionOk="0" h="112497" w="283443">
                  <a:moveTo>
                    <a:pt x="0" y="1"/>
                  </a:moveTo>
                  <a:lnTo>
                    <a:pt x="0" y="30882"/>
                  </a:lnTo>
                  <a:lnTo>
                    <a:pt x="142273" y="112496"/>
                  </a:lnTo>
                  <a:lnTo>
                    <a:pt x="283443" y="30882"/>
                  </a:lnTo>
                  <a:lnTo>
                    <a:pt x="283443" y="1"/>
                  </a:lnTo>
                  <a:lnTo>
                    <a:pt x="142273" y="81615"/>
                  </a:lnTo>
                  <a:lnTo>
                    <a:pt x="0"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25" name="Google Shape;825;p36"/>
          <p:cNvGrpSpPr/>
          <p:nvPr/>
        </p:nvGrpSpPr>
        <p:grpSpPr>
          <a:xfrm>
            <a:off x="1285604" y="3106667"/>
            <a:ext cx="337978" cy="347329"/>
            <a:chOff x="1261150" y="238125"/>
            <a:chExt cx="5097700" cy="5238750"/>
          </a:xfrm>
        </p:grpSpPr>
        <p:sp>
          <p:nvSpPr>
            <p:cNvPr id="826" name="Google Shape;826;p36"/>
            <p:cNvSpPr/>
            <p:nvPr/>
          </p:nvSpPr>
          <p:spPr>
            <a:xfrm>
              <a:off x="1261150" y="238125"/>
              <a:ext cx="5097700" cy="4191000"/>
            </a:xfrm>
            <a:custGeom>
              <a:rect b="b" l="l" r="r" t="t"/>
              <a:pathLst>
                <a:path extrusionOk="0" h="167640" w="203908">
                  <a:moveTo>
                    <a:pt x="135401" y="0"/>
                  </a:moveTo>
                  <a:lnTo>
                    <a:pt x="0" y="132178"/>
                  </a:lnTo>
                  <a:lnTo>
                    <a:pt x="18537" y="167640"/>
                  </a:lnTo>
                  <a:lnTo>
                    <a:pt x="203908" y="132178"/>
                  </a:lnTo>
                  <a:lnTo>
                    <a:pt x="135401"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27" name="Google Shape;827;p36"/>
            <p:cNvSpPr/>
            <p:nvPr/>
          </p:nvSpPr>
          <p:spPr>
            <a:xfrm>
              <a:off x="1261150" y="3139575"/>
              <a:ext cx="1027600" cy="1289550"/>
            </a:xfrm>
            <a:custGeom>
              <a:rect b="b" l="l" r="r" t="t"/>
              <a:pathLst>
                <a:path extrusionOk="0" h="51582" w="41104">
                  <a:moveTo>
                    <a:pt x="16925" y="0"/>
                  </a:moveTo>
                  <a:lnTo>
                    <a:pt x="0" y="16120"/>
                  </a:lnTo>
                  <a:lnTo>
                    <a:pt x="18537" y="51582"/>
                  </a:lnTo>
                  <a:lnTo>
                    <a:pt x="41104" y="46746"/>
                  </a:lnTo>
                  <a:lnTo>
                    <a:pt x="16925"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28" name="Google Shape;828;p36"/>
            <p:cNvSpPr/>
            <p:nvPr/>
          </p:nvSpPr>
          <p:spPr>
            <a:xfrm>
              <a:off x="2530525" y="4066425"/>
              <a:ext cx="1067925" cy="1410450"/>
            </a:xfrm>
            <a:custGeom>
              <a:rect b="b" l="l" r="r" t="t"/>
              <a:pathLst>
                <a:path extrusionOk="0" h="56418" w="42717">
                  <a:moveTo>
                    <a:pt x="42716" y="1"/>
                  </a:moveTo>
                  <a:lnTo>
                    <a:pt x="1" y="8866"/>
                  </a:lnTo>
                  <a:lnTo>
                    <a:pt x="10478" y="56418"/>
                  </a:lnTo>
                  <a:lnTo>
                    <a:pt x="32239" y="45135"/>
                  </a:lnTo>
                  <a:lnTo>
                    <a:pt x="42716" y="1"/>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29" name="Google Shape;829;p36"/>
          <p:cNvGrpSpPr/>
          <p:nvPr/>
        </p:nvGrpSpPr>
        <p:grpSpPr>
          <a:xfrm>
            <a:off x="3389715" y="3135099"/>
            <a:ext cx="240665" cy="286560"/>
            <a:chOff x="1610125" y="238125"/>
            <a:chExt cx="4399725" cy="5238750"/>
          </a:xfrm>
        </p:grpSpPr>
        <p:sp>
          <p:nvSpPr>
            <p:cNvPr id="830" name="Google Shape;830;p36"/>
            <p:cNvSpPr/>
            <p:nvPr/>
          </p:nvSpPr>
          <p:spPr>
            <a:xfrm>
              <a:off x="1610125" y="238125"/>
              <a:ext cx="4399725" cy="5238750"/>
            </a:xfrm>
            <a:custGeom>
              <a:rect b="b" l="l" r="r" t="t"/>
              <a:pathLst>
                <a:path extrusionOk="0" h="209550" w="175989">
                  <a:moveTo>
                    <a:pt x="0" y="0"/>
                  </a:moveTo>
                  <a:lnTo>
                    <a:pt x="0" y="209550"/>
                  </a:lnTo>
                  <a:lnTo>
                    <a:pt x="175989" y="209550"/>
                  </a:lnTo>
                  <a:lnTo>
                    <a:pt x="175989"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31" name="Google Shape;831;p36"/>
            <p:cNvSpPr/>
            <p:nvPr/>
          </p:nvSpPr>
          <p:spPr>
            <a:xfrm>
              <a:off x="1610125" y="238125"/>
              <a:ext cx="900425" cy="5238750"/>
            </a:xfrm>
            <a:custGeom>
              <a:rect b="b" l="l" r="r" t="t"/>
              <a:pathLst>
                <a:path extrusionOk="0" h="209550" w="36017">
                  <a:moveTo>
                    <a:pt x="0" y="0"/>
                  </a:moveTo>
                  <a:lnTo>
                    <a:pt x="0" y="209550"/>
                  </a:lnTo>
                  <a:lnTo>
                    <a:pt x="36016" y="209550"/>
                  </a:lnTo>
                  <a:lnTo>
                    <a:pt x="36016"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32" name="Google Shape;832;p36"/>
            <p:cNvSpPr/>
            <p:nvPr/>
          </p:nvSpPr>
          <p:spPr>
            <a:xfrm>
              <a:off x="3615575" y="1731975"/>
              <a:ext cx="1289250" cy="491150"/>
            </a:xfrm>
            <a:custGeom>
              <a:rect b="b" l="l" r="r" t="t"/>
              <a:pathLst>
                <a:path extrusionOk="0" h="19646" w="51570">
                  <a:moveTo>
                    <a:pt x="0" y="0"/>
                  </a:moveTo>
                  <a:lnTo>
                    <a:pt x="0" y="19646"/>
                  </a:lnTo>
                  <a:lnTo>
                    <a:pt x="51569" y="19646"/>
                  </a:lnTo>
                  <a:lnTo>
                    <a:pt x="51569"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33" name="Google Shape;833;p36"/>
          <p:cNvGrpSpPr/>
          <p:nvPr/>
        </p:nvGrpSpPr>
        <p:grpSpPr>
          <a:xfrm>
            <a:off x="3733175" y="3121896"/>
            <a:ext cx="263865" cy="315897"/>
            <a:chOff x="1622050" y="238125"/>
            <a:chExt cx="4375875" cy="5238750"/>
          </a:xfrm>
        </p:grpSpPr>
        <p:sp>
          <p:nvSpPr>
            <p:cNvPr id="834" name="Google Shape;834;p36"/>
            <p:cNvSpPr/>
            <p:nvPr/>
          </p:nvSpPr>
          <p:spPr>
            <a:xfrm>
              <a:off x="1622050" y="238125"/>
              <a:ext cx="4375875" cy="5238750"/>
            </a:xfrm>
            <a:custGeom>
              <a:rect b="b" l="l" r="r" t="t"/>
              <a:pathLst>
                <a:path extrusionOk="0" h="209550" w="175035">
                  <a:moveTo>
                    <a:pt x="0" y="0"/>
                  </a:moveTo>
                  <a:lnTo>
                    <a:pt x="0" y="209550"/>
                  </a:lnTo>
                  <a:lnTo>
                    <a:pt x="175035" y="209550"/>
                  </a:lnTo>
                  <a:lnTo>
                    <a:pt x="175035"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35" name="Google Shape;835;p36"/>
            <p:cNvSpPr/>
            <p:nvPr/>
          </p:nvSpPr>
          <p:spPr>
            <a:xfrm>
              <a:off x="2608150" y="1203675"/>
              <a:ext cx="2403675" cy="472550"/>
            </a:xfrm>
            <a:custGeom>
              <a:rect b="b" l="l" r="r" t="t"/>
              <a:pathLst>
                <a:path extrusionOk="0" h="18902" w="96147">
                  <a:moveTo>
                    <a:pt x="1" y="1"/>
                  </a:moveTo>
                  <a:lnTo>
                    <a:pt x="1" y="18902"/>
                  </a:lnTo>
                  <a:lnTo>
                    <a:pt x="96147" y="18902"/>
                  </a:lnTo>
                  <a:lnTo>
                    <a:pt x="96147"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36" name="Google Shape;836;p36"/>
            <p:cNvSpPr/>
            <p:nvPr/>
          </p:nvSpPr>
          <p:spPr>
            <a:xfrm>
              <a:off x="2608150" y="2189800"/>
              <a:ext cx="2403675" cy="472550"/>
            </a:xfrm>
            <a:custGeom>
              <a:rect b="b" l="l" r="r" t="t"/>
              <a:pathLst>
                <a:path extrusionOk="0" h="18902" w="96147">
                  <a:moveTo>
                    <a:pt x="1" y="1"/>
                  </a:moveTo>
                  <a:lnTo>
                    <a:pt x="1" y="18901"/>
                  </a:lnTo>
                  <a:lnTo>
                    <a:pt x="96147" y="18901"/>
                  </a:lnTo>
                  <a:lnTo>
                    <a:pt x="96147"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37" name="Google Shape;837;p36"/>
            <p:cNvSpPr/>
            <p:nvPr/>
          </p:nvSpPr>
          <p:spPr>
            <a:xfrm>
              <a:off x="2608150" y="3217000"/>
              <a:ext cx="1561375" cy="472550"/>
            </a:xfrm>
            <a:custGeom>
              <a:rect b="b" l="l" r="r" t="t"/>
              <a:pathLst>
                <a:path extrusionOk="0" h="18902" w="62455">
                  <a:moveTo>
                    <a:pt x="1" y="1"/>
                  </a:moveTo>
                  <a:lnTo>
                    <a:pt x="1" y="18901"/>
                  </a:lnTo>
                  <a:lnTo>
                    <a:pt x="62454" y="18901"/>
                  </a:lnTo>
                  <a:lnTo>
                    <a:pt x="62454"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38" name="Google Shape;838;p36"/>
          <p:cNvGrpSpPr/>
          <p:nvPr/>
        </p:nvGrpSpPr>
        <p:grpSpPr>
          <a:xfrm>
            <a:off x="4100405" y="3128981"/>
            <a:ext cx="296075" cy="294942"/>
            <a:chOff x="1180550" y="238125"/>
            <a:chExt cx="5258875" cy="5238750"/>
          </a:xfrm>
        </p:grpSpPr>
        <p:sp>
          <p:nvSpPr>
            <p:cNvPr id="839" name="Google Shape;839;p36"/>
            <p:cNvSpPr/>
            <p:nvPr/>
          </p:nvSpPr>
          <p:spPr>
            <a:xfrm>
              <a:off x="1200675" y="1688850"/>
              <a:ext cx="3808175" cy="3788025"/>
            </a:xfrm>
            <a:custGeom>
              <a:rect b="b" l="l" r="r" t="t"/>
              <a:pathLst>
                <a:path extrusionOk="0" h="151521" w="152327">
                  <a:moveTo>
                    <a:pt x="101552" y="0"/>
                  </a:moveTo>
                  <a:lnTo>
                    <a:pt x="20150" y="25791"/>
                  </a:lnTo>
                  <a:lnTo>
                    <a:pt x="1" y="151521"/>
                  </a:lnTo>
                  <a:lnTo>
                    <a:pt x="125730" y="131372"/>
                  </a:lnTo>
                  <a:lnTo>
                    <a:pt x="126536" y="131372"/>
                  </a:lnTo>
                  <a:lnTo>
                    <a:pt x="152327" y="49970"/>
                  </a:lnTo>
                  <a:lnTo>
                    <a:pt x="101552"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40" name="Google Shape;840;p36"/>
            <p:cNvSpPr/>
            <p:nvPr/>
          </p:nvSpPr>
          <p:spPr>
            <a:xfrm>
              <a:off x="3739450" y="238125"/>
              <a:ext cx="2699975" cy="2699975"/>
            </a:xfrm>
            <a:custGeom>
              <a:rect b="b" l="l" r="r" t="t"/>
              <a:pathLst>
                <a:path extrusionOk="0" h="107999" w="107999">
                  <a:moveTo>
                    <a:pt x="18538" y="0"/>
                  </a:moveTo>
                  <a:lnTo>
                    <a:pt x="1" y="58029"/>
                  </a:lnTo>
                  <a:lnTo>
                    <a:pt x="49970" y="107999"/>
                  </a:lnTo>
                  <a:lnTo>
                    <a:pt x="107999" y="89462"/>
                  </a:lnTo>
                  <a:lnTo>
                    <a:pt x="18538"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41" name="Google Shape;841;p36"/>
            <p:cNvSpPr/>
            <p:nvPr/>
          </p:nvSpPr>
          <p:spPr>
            <a:xfrm>
              <a:off x="1180550" y="2998525"/>
              <a:ext cx="2518625" cy="2478350"/>
            </a:xfrm>
            <a:custGeom>
              <a:rect b="b" l="l" r="r" t="t"/>
              <a:pathLst>
                <a:path extrusionOk="0" h="99134" w="100745">
                  <a:moveTo>
                    <a:pt x="66895" y="1"/>
                  </a:moveTo>
                  <a:lnTo>
                    <a:pt x="55611" y="10478"/>
                  </a:lnTo>
                  <a:lnTo>
                    <a:pt x="66089" y="20956"/>
                  </a:lnTo>
                  <a:lnTo>
                    <a:pt x="3224" y="83821"/>
                  </a:lnTo>
                  <a:lnTo>
                    <a:pt x="0" y="99134"/>
                  </a:lnTo>
                  <a:lnTo>
                    <a:pt x="11283" y="97522"/>
                  </a:lnTo>
                  <a:lnTo>
                    <a:pt x="76566" y="32239"/>
                  </a:lnTo>
                  <a:lnTo>
                    <a:pt x="89461" y="44329"/>
                  </a:lnTo>
                  <a:lnTo>
                    <a:pt x="100745" y="33851"/>
                  </a:lnTo>
                  <a:lnTo>
                    <a:pt x="66895"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42" name="Google Shape;842;p36"/>
          <p:cNvGrpSpPr/>
          <p:nvPr/>
        </p:nvGrpSpPr>
        <p:grpSpPr>
          <a:xfrm>
            <a:off x="4469336" y="3102546"/>
            <a:ext cx="349949" cy="349949"/>
            <a:chOff x="1190625" y="238125"/>
            <a:chExt cx="5238750" cy="5238750"/>
          </a:xfrm>
        </p:grpSpPr>
        <p:sp>
          <p:nvSpPr>
            <p:cNvPr id="843" name="Google Shape;843;p36"/>
            <p:cNvSpPr/>
            <p:nvPr/>
          </p:nvSpPr>
          <p:spPr>
            <a:xfrm>
              <a:off x="4006700" y="238125"/>
              <a:ext cx="2422675" cy="2422675"/>
            </a:xfrm>
            <a:custGeom>
              <a:rect b="b" l="l" r="r" t="t"/>
              <a:pathLst>
                <a:path extrusionOk="0" h="96907" w="96907">
                  <a:moveTo>
                    <a:pt x="23192" y="0"/>
                  </a:moveTo>
                  <a:lnTo>
                    <a:pt x="0" y="23191"/>
                  </a:lnTo>
                  <a:lnTo>
                    <a:pt x="73716" y="96907"/>
                  </a:lnTo>
                  <a:lnTo>
                    <a:pt x="96907" y="73715"/>
                  </a:lnTo>
                  <a:lnTo>
                    <a:pt x="23192"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44" name="Google Shape;844;p36"/>
            <p:cNvSpPr/>
            <p:nvPr/>
          </p:nvSpPr>
          <p:spPr>
            <a:xfrm>
              <a:off x="1190625" y="817900"/>
              <a:ext cx="4658975" cy="4658975"/>
            </a:xfrm>
            <a:custGeom>
              <a:rect b="b" l="l" r="r" t="t"/>
              <a:pathLst>
                <a:path extrusionOk="0" h="186359" w="186359">
                  <a:moveTo>
                    <a:pt x="112643" y="0"/>
                  </a:moveTo>
                  <a:lnTo>
                    <a:pt x="8283" y="104361"/>
                  </a:lnTo>
                  <a:lnTo>
                    <a:pt x="0" y="186359"/>
                  </a:lnTo>
                  <a:lnTo>
                    <a:pt x="81998" y="178076"/>
                  </a:lnTo>
                  <a:lnTo>
                    <a:pt x="186359" y="73716"/>
                  </a:lnTo>
                  <a:lnTo>
                    <a:pt x="112643"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45" name="Google Shape;845;p36"/>
            <p:cNvSpPr/>
            <p:nvPr/>
          </p:nvSpPr>
          <p:spPr>
            <a:xfrm>
              <a:off x="1190625" y="4855675"/>
              <a:ext cx="621200" cy="621200"/>
            </a:xfrm>
            <a:custGeom>
              <a:rect b="b" l="l" r="r" t="t"/>
              <a:pathLst>
                <a:path extrusionOk="0" h="24848" w="24848">
                  <a:moveTo>
                    <a:pt x="2485" y="0"/>
                  </a:moveTo>
                  <a:lnTo>
                    <a:pt x="0" y="24848"/>
                  </a:lnTo>
                  <a:lnTo>
                    <a:pt x="0" y="24848"/>
                  </a:lnTo>
                  <a:lnTo>
                    <a:pt x="24848" y="22363"/>
                  </a:lnTo>
                  <a:lnTo>
                    <a:pt x="2485"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46" name="Google Shape;846;p36"/>
          <p:cNvGrpSpPr/>
          <p:nvPr/>
        </p:nvGrpSpPr>
        <p:grpSpPr>
          <a:xfrm>
            <a:off x="5342996" y="3111371"/>
            <a:ext cx="330565" cy="330565"/>
            <a:chOff x="1190625" y="238125"/>
            <a:chExt cx="5238750" cy="5238750"/>
          </a:xfrm>
        </p:grpSpPr>
        <p:sp>
          <p:nvSpPr>
            <p:cNvPr id="847" name="Google Shape;847;p36"/>
            <p:cNvSpPr/>
            <p:nvPr/>
          </p:nvSpPr>
          <p:spPr>
            <a:xfrm>
              <a:off x="1190625" y="238125"/>
              <a:ext cx="5238750" cy="5238750"/>
            </a:xfrm>
            <a:custGeom>
              <a:rect b="b" l="l" r="r" t="t"/>
              <a:pathLst>
                <a:path extrusionOk="0" h="209550" w="209550">
                  <a:moveTo>
                    <a:pt x="148031" y="0"/>
                  </a:moveTo>
                  <a:lnTo>
                    <a:pt x="136496" y="961"/>
                  </a:lnTo>
                  <a:lnTo>
                    <a:pt x="130728" y="2884"/>
                  </a:lnTo>
                  <a:lnTo>
                    <a:pt x="124961" y="4806"/>
                  </a:lnTo>
                  <a:lnTo>
                    <a:pt x="119194" y="6729"/>
                  </a:lnTo>
                  <a:lnTo>
                    <a:pt x="114387" y="10574"/>
                  </a:lnTo>
                  <a:lnTo>
                    <a:pt x="109581" y="13457"/>
                  </a:lnTo>
                  <a:lnTo>
                    <a:pt x="104775" y="18264"/>
                  </a:lnTo>
                  <a:lnTo>
                    <a:pt x="17302" y="104775"/>
                  </a:lnTo>
                  <a:lnTo>
                    <a:pt x="13457" y="109581"/>
                  </a:lnTo>
                  <a:lnTo>
                    <a:pt x="9612" y="114387"/>
                  </a:lnTo>
                  <a:lnTo>
                    <a:pt x="6729" y="120155"/>
                  </a:lnTo>
                  <a:lnTo>
                    <a:pt x="3845" y="124961"/>
                  </a:lnTo>
                  <a:lnTo>
                    <a:pt x="1922" y="130728"/>
                  </a:lnTo>
                  <a:lnTo>
                    <a:pt x="961" y="136496"/>
                  </a:lnTo>
                  <a:lnTo>
                    <a:pt x="0" y="148031"/>
                  </a:lnTo>
                  <a:lnTo>
                    <a:pt x="961" y="160527"/>
                  </a:lnTo>
                  <a:lnTo>
                    <a:pt x="1922" y="166294"/>
                  </a:lnTo>
                  <a:lnTo>
                    <a:pt x="3845" y="171100"/>
                  </a:lnTo>
                  <a:lnTo>
                    <a:pt x="6729" y="176868"/>
                  </a:lnTo>
                  <a:lnTo>
                    <a:pt x="9612" y="182635"/>
                  </a:lnTo>
                  <a:lnTo>
                    <a:pt x="13457" y="187442"/>
                  </a:lnTo>
                  <a:lnTo>
                    <a:pt x="17302" y="192248"/>
                  </a:lnTo>
                  <a:lnTo>
                    <a:pt x="22108" y="196093"/>
                  </a:lnTo>
                  <a:lnTo>
                    <a:pt x="26915" y="199938"/>
                  </a:lnTo>
                  <a:lnTo>
                    <a:pt x="32682" y="202821"/>
                  </a:lnTo>
                  <a:lnTo>
                    <a:pt x="37488" y="205705"/>
                  </a:lnTo>
                  <a:lnTo>
                    <a:pt x="43256" y="207628"/>
                  </a:lnTo>
                  <a:lnTo>
                    <a:pt x="49023" y="208589"/>
                  </a:lnTo>
                  <a:lnTo>
                    <a:pt x="61519" y="209550"/>
                  </a:lnTo>
                  <a:lnTo>
                    <a:pt x="73054" y="208589"/>
                  </a:lnTo>
                  <a:lnTo>
                    <a:pt x="78822" y="207628"/>
                  </a:lnTo>
                  <a:lnTo>
                    <a:pt x="84589" y="205705"/>
                  </a:lnTo>
                  <a:lnTo>
                    <a:pt x="89395" y="202821"/>
                  </a:lnTo>
                  <a:lnTo>
                    <a:pt x="95163" y="199938"/>
                  </a:lnTo>
                  <a:lnTo>
                    <a:pt x="99969" y="196093"/>
                  </a:lnTo>
                  <a:lnTo>
                    <a:pt x="104775" y="192248"/>
                  </a:lnTo>
                  <a:lnTo>
                    <a:pt x="191286" y="104775"/>
                  </a:lnTo>
                  <a:lnTo>
                    <a:pt x="195131" y="99969"/>
                  </a:lnTo>
                  <a:lnTo>
                    <a:pt x="198976" y="95163"/>
                  </a:lnTo>
                  <a:lnTo>
                    <a:pt x="201860" y="90356"/>
                  </a:lnTo>
                  <a:lnTo>
                    <a:pt x="204744" y="84589"/>
                  </a:lnTo>
                  <a:lnTo>
                    <a:pt x="206666" y="78822"/>
                  </a:lnTo>
                  <a:lnTo>
                    <a:pt x="208589" y="73054"/>
                  </a:lnTo>
                  <a:lnTo>
                    <a:pt x="209550" y="61519"/>
                  </a:lnTo>
                  <a:lnTo>
                    <a:pt x="208589" y="49984"/>
                  </a:lnTo>
                  <a:lnTo>
                    <a:pt x="206666" y="44217"/>
                  </a:lnTo>
                  <a:lnTo>
                    <a:pt x="204744" y="38450"/>
                  </a:lnTo>
                  <a:lnTo>
                    <a:pt x="201860" y="32682"/>
                  </a:lnTo>
                  <a:lnTo>
                    <a:pt x="198976" y="27876"/>
                  </a:lnTo>
                  <a:lnTo>
                    <a:pt x="195131" y="23070"/>
                  </a:lnTo>
                  <a:lnTo>
                    <a:pt x="191286" y="18264"/>
                  </a:lnTo>
                  <a:lnTo>
                    <a:pt x="186480" y="13457"/>
                  </a:lnTo>
                  <a:lnTo>
                    <a:pt x="181674" y="10574"/>
                  </a:lnTo>
                  <a:lnTo>
                    <a:pt x="176868" y="6729"/>
                  </a:lnTo>
                  <a:lnTo>
                    <a:pt x="171100" y="4806"/>
                  </a:lnTo>
                  <a:lnTo>
                    <a:pt x="165333" y="2884"/>
                  </a:lnTo>
                  <a:lnTo>
                    <a:pt x="159566" y="961"/>
                  </a:lnTo>
                  <a:lnTo>
                    <a:pt x="148031"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48" name="Google Shape;848;p36"/>
            <p:cNvSpPr/>
            <p:nvPr/>
          </p:nvSpPr>
          <p:spPr>
            <a:xfrm>
              <a:off x="2728600" y="238125"/>
              <a:ext cx="3700775" cy="3700775"/>
            </a:xfrm>
            <a:custGeom>
              <a:rect b="b" l="l" r="r" t="t"/>
              <a:pathLst>
                <a:path extrusionOk="0" h="148031" w="148031">
                  <a:moveTo>
                    <a:pt x="86512" y="0"/>
                  </a:moveTo>
                  <a:lnTo>
                    <a:pt x="74977" y="961"/>
                  </a:lnTo>
                  <a:lnTo>
                    <a:pt x="69209" y="2884"/>
                  </a:lnTo>
                  <a:lnTo>
                    <a:pt x="63442" y="4806"/>
                  </a:lnTo>
                  <a:lnTo>
                    <a:pt x="57675" y="6729"/>
                  </a:lnTo>
                  <a:lnTo>
                    <a:pt x="52868" y="10574"/>
                  </a:lnTo>
                  <a:lnTo>
                    <a:pt x="48062" y="13457"/>
                  </a:lnTo>
                  <a:lnTo>
                    <a:pt x="43256" y="18264"/>
                  </a:lnTo>
                  <a:lnTo>
                    <a:pt x="0" y="61519"/>
                  </a:lnTo>
                  <a:lnTo>
                    <a:pt x="86512" y="148031"/>
                  </a:lnTo>
                  <a:lnTo>
                    <a:pt x="129767" y="104775"/>
                  </a:lnTo>
                  <a:lnTo>
                    <a:pt x="133612" y="99969"/>
                  </a:lnTo>
                  <a:lnTo>
                    <a:pt x="137457" y="95163"/>
                  </a:lnTo>
                  <a:lnTo>
                    <a:pt x="140341" y="90356"/>
                  </a:lnTo>
                  <a:lnTo>
                    <a:pt x="143225" y="84589"/>
                  </a:lnTo>
                  <a:lnTo>
                    <a:pt x="145147" y="78822"/>
                  </a:lnTo>
                  <a:lnTo>
                    <a:pt x="147070" y="73054"/>
                  </a:lnTo>
                  <a:lnTo>
                    <a:pt x="148031" y="61519"/>
                  </a:lnTo>
                  <a:lnTo>
                    <a:pt x="147070" y="49984"/>
                  </a:lnTo>
                  <a:lnTo>
                    <a:pt x="145147" y="44217"/>
                  </a:lnTo>
                  <a:lnTo>
                    <a:pt x="143225" y="38450"/>
                  </a:lnTo>
                  <a:lnTo>
                    <a:pt x="140341" y="32682"/>
                  </a:lnTo>
                  <a:lnTo>
                    <a:pt x="137457" y="27876"/>
                  </a:lnTo>
                  <a:lnTo>
                    <a:pt x="133612" y="23070"/>
                  </a:lnTo>
                  <a:lnTo>
                    <a:pt x="129767" y="18264"/>
                  </a:lnTo>
                  <a:lnTo>
                    <a:pt x="124961" y="13457"/>
                  </a:lnTo>
                  <a:lnTo>
                    <a:pt x="120155" y="10574"/>
                  </a:lnTo>
                  <a:lnTo>
                    <a:pt x="115349" y="6729"/>
                  </a:lnTo>
                  <a:lnTo>
                    <a:pt x="109581" y="4806"/>
                  </a:lnTo>
                  <a:lnTo>
                    <a:pt x="103814" y="2884"/>
                  </a:lnTo>
                  <a:lnTo>
                    <a:pt x="98047" y="961"/>
                  </a:lnTo>
                  <a:lnTo>
                    <a:pt x="86512"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49" name="Google Shape;849;p36"/>
          <p:cNvGrpSpPr/>
          <p:nvPr/>
        </p:nvGrpSpPr>
        <p:grpSpPr>
          <a:xfrm>
            <a:off x="5778169" y="3124838"/>
            <a:ext cx="313801" cy="313801"/>
            <a:chOff x="1190625" y="238125"/>
            <a:chExt cx="5238750" cy="5238750"/>
          </a:xfrm>
        </p:grpSpPr>
        <p:sp>
          <p:nvSpPr>
            <p:cNvPr id="850" name="Google Shape;850;p36"/>
            <p:cNvSpPr/>
            <p:nvPr/>
          </p:nvSpPr>
          <p:spPr>
            <a:xfrm>
              <a:off x="1190625" y="238125"/>
              <a:ext cx="5238750" cy="5238750"/>
            </a:xfrm>
            <a:custGeom>
              <a:rect b="b" l="l" r="r" t="t"/>
              <a:pathLst>
                <a:path extrusionOk="0" h="209550" w="209550">
                  <a:moveTo>
                    <a:pt x="77642" y="0"/>
                  </a:moveTo>
                  <a:lnTo>
                    <a:pt x="0" y="77642"/>
                  </a:lnTo>
                  <a:lnTo>
                    <a:pt x="58440" y="98514"/>
                  </a:lnTo>
                  <a:lnTo>
                    <a:pt x="88495" y="209550"/>
                  </a:lnTo>
                  <a:lnTo>
                    <a:pt x="209550" y="88495"/>
                  </a:lnTo>
                  <a:lnTo>
                    <a:pt x="98514" y="58440"/>
                  </a:lnTo>
                  <a:lnTo>
                    <a:pt x="77642"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51" name="Google Shape;851;p36"/>
            <p:cNvSpPr/>
            <p:nvPr/>
          </p:nvSpPr>
          <p:spPr>
            <a:xfrm>
              <a:off x="4759650" y="3807150"/>
              <a:ext cx="1628000" cy="1607125"/>
            </a:xfrm>
            <a:custGeom>
              <a:rect b="b" l="l" r="r" t="t"/>
              <a:pathLst>
                <a:path extrusionOk="0" h="64285" w="65120">
                  <a:moveTo>
                    <a:pt x="12523" y="0"/>
                  </a:moveTo>
                  <a:lnTo>
                    <a:pt x="0" y="11688"/>
                  </a:lnTo>
                  <a:lnTo>
                    <a:pt x="50092" y="61780"/>
                  </a:lnTo>
                  <a:lnTo>
                    <a:pt x="65119" y="64284"/>
                  </a:lnTo>
                  <a:lnTo>
                    <a:pt x="61780" y="49257"/>
                  </a:lnTo>
                  <a:lnTo>
                    <a:pt x="12523"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52" name="Google Shape;852;p36"/>
          <p:cNvGrpSpPr/>
          <p:nvPr/>
        </p:nvGrpSpPr>
        <p:grpSpPr>
          <a:xfrm>
            <a:off x="6214908" y="3146149"/>
            <a:ext cx="366474" cy="257562"/>
            <a:chOff x="238125" y="347150"/>
            <a:chExt cx="7143750" cy="5020700"/>
          </a:xfrm>
        </p:grpSpPr>
        <p:sp>
          <p:nvSpPr>
            <p:cNvPr id="853" name="Google Shape;853;p36"/>
            <p:cNvSpPr/>
            <p:nvPr/>
          </p:nvSpPr>
          <p:spPr>
            <a:xfrm>
              <a:off x="1299625" y="347150"/>
              <a:ext cx="5020750" cy="5020700"/>
            </a:xfrm>
            <a:custGeom>
              <a:rect b="b" l="l" r="r" t="t"/>
              <a:pathLst>
                <a:path extrusionOk="0" h="200828" w="200830">
                  <a:moveTo>
                    <a:pt x="90660" y="0"/>
                  </a:moveTo>
                  <a:lnTo>
                    <a:pt x="80332" y="1148"/>
                  </a:lnTo>
                  <a:lnTo>
                    <a:pt x="71151" y="4590"/>
                  </a:lnTo>
                  <a:lnTo>
                    <a:pt x="61971" y="8033"/>
                  </a:lnTo>
                  <a:lnTo>
                    <a:pt x="52790" y="11476"/>
                  </a:lnTo>
                  <a:lnTo>
                    <a:pt x="44757" y="17214"/>
                  </a:lnTo>
                  <a:lnTo>
                    <a:pt x="36724" y="22952"/>
                  </a:lnTo>
                  <a:lnTo>
                    <a:pt x="29838" y="28690"/>
                  </a:lnTo>
                  <a:lnTo>
                    <a:pt x="22953" y="35575"/>
                  </a:lnTo>
                  <a:lnTo>
                    <a:pt x="17215" y="43608"/>
                  </a:lnTo>
                  <a:lnTo>
                    <a:pt x="12624" y="51641"/>
                  </a:lnTo>
                  <a:lnTo>
                    <a:pt x="8034" y="60822"/>
                  </a:lnTo>
                  <a:lnTo>
                    <a:pt x="4591" y="70003"/>
                  </a:lnTo>
                  <a:lnTo>
                    <a:pt x="2296" y="80331"/>
                  </a:lnTo>
                  <a:lnTo>
                    <a:pt x="1148" y="89512"/>
                  </a:lnTo>
                  <a:lnTo>
                    <a:pt x="1" y="99840"/>
                  </a:lnTo>
                  <a:lnTo>
                    <a:pt x="1148" y="110169"/>
                  </a:lnTo>
                  <a:lnTo>
                    <a:pt x="2296" y="120497"/>
                  </a:lnTo>
                  <a:lnTo>
                    <a:pt x="4591" y="129678"/>
                  </a:lnTo>
                  <a:lnTo>
                    <a:pt x="8034" y="138858"/>
                  </a:lnTo>
                  <a:lnTo>
                    <a:pt x="12624" y="148039"/>
                  </a:lnTo>
                  <a:lnTo>
                    <a:pt x="17215" y="156072"/>
                  </a:lnTo>
                  <a:lnTo>
                    <a:pt x="22953" y="164105"/>
                  </a:lnTo>
                  <a:lnTo>
                    <a:pt x="29838" y="170991"/>
                  </a:lnTo>
                  <a:lnTo>
                    <a:pt x="36724" y="177876"/>
                  </a:lnTo>
                  <a:lnTo>
                    <a:pt x="44757" y="183614"/>
                  </a:lnTo>
                  <a:lnTo>
                    <a:pt x="52790" y="188205"/>
                  </a:lnTo>
                  <a:lnTo>
                    <a:pt x="61971" y="192795"/>
                  </a:lnTo>
                  <a:lnTo>
                    <a:pt x="71151" y="196238"/>
                  </a:lnTo>
                  <a:lnTo>
                    <a:pt x="80332" y="198533"/>
                  </a:lnTo>
                  <a:lnTo>
                    <a:pt x="90660" y="199680"/>
                  </a:lnTo>
                  <a:lnTo>
                    <a:pt x="100989" y="200828"/>
                  </a:lnTo>
                  <a:lnTo>
                    <a:pt x="111317" y="199680"/>
                  </a:lnTo>
                  <a:lnTo>
                    <a:pt x="120498" y="198533"/>
                  </a:lnTo>
                  <a:lnTo>
                    <a:pt x="130826" y="196238"/>
                  </a:lnTo>
                  <a:lnTo>
                    <a:pt x="140007" y="192795"/>
                  </a:lnTo>
                  <a:lnTo>
                    <a:pt x="148040" y="188205"/>
                  </a:lnTo>
                  <a:lnTo>
                    <a:pt x="157221" y="183614"/>
                  </a:lnTo>
                  <a:lnTo>
                    <a:pt x="164106" y="177876"/>
                  </a:lnTo>
                  <a:lnTo>
                    <a:pt x="172139" y="170991"/>
                  </a:lnTo>
                  <a:lnTo>
                    <a:pt x="177877" y="164105"/>
                  </a:lnTo>
                  <a:lnTo>
                    <a:pt x="183615" y="156072"/>
                  </a:lnTo>
                  <a:lnTo>
                    <a:pt x="189353" y="148039"/>
                  </a:lnTo>
                  <a:lnTo>
                    <a:pt x="192796" y="138858"/>
                  </a:lnTo>
                  <a:lnTo>
                    <a:pt x="196239" y="129678"/>
                  </a:lnTo>
                  <a:lnTo>
                    <a:pt x="198534" y="120497"/>
                  </a:lnTo>
                  <a:lnTo>
                    <a:pt x="200829" y="110169"/>
                  </a:lnTo>
                  <a:lnTo>
                    <a:pt x="200829" y="99840"/>
                  </a:lnTo>
                  <a:lnTo>
                    <a:pt x="200829" y="89512"/>
                  </a:lnTo>
                  <a:lnTo>
                    <a:pt x="198534" y="80331"/>
                  </a:lnTo>
                  <a:lnTo>
                    <a:pt x="196239" y="70003"/>
                  </a:lnTo>
                  <a:lnTo>
                    <a:pt x="192796" y="60822"/>
                  </a:lnTo>
                  <a:lnTo>
                    <a:pt x="189353" y="51641"/>
                  </a:lnTo>
                  <a:lnTo>
                    <a:pt x="183615" y="43608"/>
                  </a:lnTo>
                  <a:lnTo>
                    <a:pt x="177877" y="35575"/>
                  </a:lnTo>
                  <a:lnTo>
                    <a:pt x="172139" y="28690"/>
                  </a:lnTo>
                  <a:lnTo>
                    <a:pt x="164106" y="22952"/>
                  </a:lnTo>
                  <a:lnTo>
                    <a:pt x="157221" y="17214"/>
                  </a:lnTo>
                  <a:lnTo>
                    <a:pt x="148040" y="11476"/>
                  </a:lnTo>
                  <a:lnTo>
                    <a:pt x="140007" y="8033"/>
                  </a:lnTo>
                  <a:lnTo>
                    <a:pt x="130826" y="4590"/>
                  </a:lnTo>
                  <a:lnTo>
                    <a:pt x="120498" y="1148"/>
                  </a:lnTo>
                  <a:lnTo>
                    <a:pt x="111317"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54" name="Google Shape;854;p36"/>
            <p:cNvSpPr/>
            <p:nvPr/>
          </p:nvSpPr>
          <p:spPr>
            <a:xfrm>
              <a:off x="238125" y="490575"/>
              <a:ext cx="7143750" cy="4705150"/>
            </a:xfrm>
            <a:custGeom>
              <a:rect b="b" l="l" r="r" t="t"/>
              <a:pathLst>
                <a:path extrusionOk="0" h="188206" w="285750">
                  <a:moveTo>
                    <a:pt x="237551" y="1"/>
                  </a:moveTo>
                  <a:lnTo>
                    <a:pt x="223780" y="1149"/>
                  </a:lnTo>
                  <a:lnTo>
                    <a:pt x="210009" y="4591"/>
                  </a:lnTo>
                  <a:lnTo>
                    <a:pt x="195090" y="8034"/>
                  </a:lnTo>
                  <a:lnTo>
                    <a:pt x="206566" y="16067"/>
                  </a:lnTo>
                  <a:lnTo>
                    <a:pt x="216895" y="26395"/>
                  </a:lnTo>
                  <a:lnTo>
                    <a:pt x="231813" y="24100"/>
                  </a:lnTo>
                  <a:lnTo>
                    <a:pt x="243289" y="22953"/>
                  </a:lnTo>
                  <a:lnTo>
                    <a:pt x="250175" y="22953"/>
                  </a:lnTo>
                  <a:lnTo>
                    <a:pt x="255913" y="24100"/>
                  </a:lnTo>
                  <a:lnTo>
                    <a:pt x="260503" y="26395"/>
                  </a:lnTo>
                  <a:lnTo>
                    <a:pt x="262798" y="28691"/>
                  </a:lnTo>
                  <a:lnTo>
                    <a:pt x="262798" y="30986"/>
                  </a:lnTo>
                  <a:lnTo>
                    <a:pt x="262798" y="34429"/>
                  </a:lnTo>
                  <a:lnTo>
                    <a:pt x="260503" y="42462"/>
                  </a:lnTo>
                  <a:lnTo>
                    <a:pt x="253617" y="52790"/>
                  </a:lnTo>
                  <a:lnTo>
                    <a:pt x="243289" y="65413"/>
                  </a:lnTo>
                  <a:lnTo>
                    <a:pt x="228370" y="80332"/>
                  </a:lnTo>
                  <a:lnTo>
                    <a:pt x="210009" y="95251"/>
                  </a:lnTo>
                  <a:lnTo>
                    <a:pt x="188205" y="110169"/>
                  </a:lnTo>
                  <a:lnTo>
                    <a:pt x="160663" y="126236"/>
                  </a:lnTo>
                  <a:lnTo>
                    <a:pt x="133120" y="141154"/>
                  </a:lnTo>
                  <a:lnTo>
                    <a:pt x="107873" y="151483"/>
                  </a:lnTo>
                  <a:lnTo>
                    <a:pt x="84922" y="158368"/>
                  </a:lnTo>
                  <a:lnTo>
                    <a:pt x="65413" y="162959"/>
                  </a:lnTo>
                  <a:lnTo>
                    <a:pt x="49346" y="165254"/>
                  </a:lnTo>
                  <a:lnTo>
                    <a:pt x="36723" y="165254"/>
                  </a:lnTo>
                  <a:lnTo>
                    <a:pt x="27542" y="162959"/>
                  </a:lnTo>
                  <a:lnTo>
                    <a:pt x="25247" y="161811"/>
                  </a:lnTo>
                  <a:lnTo>
                    <a:pt x="24099" y="159516"/>
                  </a:lnTo>
                  <a:lnTo>
                    <a:pt x="22952" y="157221"/>
                  </a:lnTo>
                  <a:lnTo>
                    <a:pt x="22952" y="153778"/>
                  </a:lnTo>
                  <a:lnTo>
                    <a:pt x="24099" y="150335"/>
                  </a:lnTo>
                  <a:lnTo>
                    <a:pt x="26395" y="144597"/>
                  </a:lnTo>
                  <a:lnTo>
                    <a:pt x="34428" y="133121"/>
                  </a:lnTo>
                  <a:lnTo>
                    <a:pt x="45904" y="120498"/>
                  </a:lnTo>
                  <a:lnTo>
                    <a:pt x="43608" y="105579"/>
                  </a:lnTo>
                  <a:lnTo>
                    <a:pt x="42461" y="91808"/>
                  </a:lnTo>
                  <a:lnTo>
                    <a:pt x="30985" y="102136"/>
                  </a:lnTo>
                  <a:lnTo>
                    <a:pt x="21804" y="112465"/>
                  </a:lnTo>
                  <a:lnTo>
                    <a:pt x="12623" y="123941"/>
                  </a:lnTo>
                  <a:lnTo>
                    <a:pt x="6886" y="134269"/>
                  </a:lnTo>
                  <a:lnTo>
                    <a:pt x="2295" y="144597"/>
                  </a:lnTo>
                  <a:lnTo>
                    <a:pt x="0" y="153778"/>
                  </a:lnTo>
                  <a:lnTo>
                    <a:pt x="0" y="162959"/>
                  </a:lnTo>
                  <a:lnTo>
                    <a:pt x="1148" y="166401"/>
                  </a:lnTo>
                  <a:lnTo>
                    <a:pt x="3443" y="170992"/>
                  </a:lnTo>
                  <a:lnTo>
                    <a:pt x="6886" y="175582"/>
                  </a:lnTo>
                  <a:lnTo>
                    <a:pt x="10328" y="179025"/>
                  </a:lnTo>
                  <a:lnTo>
                    <a:pt x="13771" y="182468"/>
                  </a:lnTo>
                  <a:lnTo>
                    <a:pt x="18361" y="184763"/>
                  </a:lnTo>
                  <a:lnTo>
                    <a:pt x="29837" y="187058"/>
                  </a:lnTo>
                  <a:lnTo>
                    <a:pt x="43608" y="188205"/>
                  </a:lnTo>
                  <a:lnTo>
                    <a:pt x="57380" y="188205"/>
                  </a:lnTo>
                  <a:lnTo>
                    <a:pt x="72298" y="185910"/>
                  </a:lnTo>
                  <a:lnTo>
                    <a:pt x="87217" y="181320"/>
                  </a:lnTo>
                  <a:lnTo>
                    <a:pt x="103283" y="176730"/>
                  </a:lnTo>
                  <a:lnTo>
                    <a:pt x="120497" y="170992"/>
                  </a:lnTo>
                  <a:lnTo>
                    <a:pt x="137711" y="164106"/>
                  </a:lnTo>
                  <a:lnTo>
                    <a:pt x="154925" y="154925"/>
                  </a:lnTo>
                  <a:lnTo>
                    <a:pt x="172139" y="146892"/>
                  </a:lnTo>
                  <a:lnTo>
                    <a:pt x="197386" y="131974"/>
                  </a:lnTo>
                  <a:lnTo>
                    <a:pt x="221485" y="114760"/>
                  </a:lnTo>
                  <a:lnTo>
                    <a:pt x="242142" y="97546"/>
                  </a:lnTo>
                  <a:lnTo>
                    <a:pt x="260503" y="80332"/>
                  </a:lnTo>
                  <a:lnTo>
                    <a:pt x="267389" y="72299"/>
                  </a:lnTo>
                  <a:lnTo>
                    <a:pt x="274274" y="63118"/>
                  </a:lnTo>
                  <a:lnTo>
                    <a:pt x="278864" y="55085"/>
                  </a:lnTo>
                  <a:lnTo>
                    <a:pt x="283455" y="47052"/>
                  </a:lnTo>
                  <a:lnTo>
                    <a:pt x="285750" y="39019"/>
                  </a:lnTo>
                  <a:lnTo>
                    <a:pt x="285750" y="30986"/>
                  </a:lnTo>
                  <a:lnTo>
                    <a:pt x="285750" y="24100"/>
                  </a:lnTo>
                  <a:lnTo>
                    <a:pt x="282307" y="17215"/>
                  </a:lnTo>
                  <a:lnTo>
                    <a:pt x="280012" y="13772"/>
                  </a:lnTo>
                  <a:lnTo>
                    <a:pt x="277717" y="10329"/>
                  </a:lnTo>
                  <a:lnTo>
                    <a:pt x="269684" y="5739"/>
                  </a:lnTo>
                  <a:lnTo>
                    <a:pt x="260503" y="2296"/>
                  </a:lnTo>
                  <a:lnTo>
                    <a:pt x="250175" y="1"/>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55" name="Google Shape;855;p36"/>
          <p:cNvGrpSpPr/>
          <p:nvPr/>
        </p:nvGrpSpPr>
        <p:grpSpPr>
          <a:xfrm>
            <a:off x="6685139" y="3130811"/>
            <a:ext cx="290140" cy="291274"/>
            <a:chOff x="1200825" y="238125"/>
            <a:chExt cx="5218350" cy="5238750"/>
          </a:xfrm>
        </p:grpSpPr>
        <p:sp>
          <p:nvSpPr>
            <p:cNvPr id="856" name="Google Shape;856;p36"/>
            <p:cNvSpPr/>
            <p:nvPr/>
          </p:nvSpPr>
          <p:spPr>
            <a:xfrm>
              <a:off x="1200825" y="238125"/>
              <a:ext cx="5218350" cy="5238750"/>
            </a:xfrm>
            <a:custGeom>
              <a:rect b="b" l="l" r="r" t="t"/>
              <a:pathLst>
                <a:path extrusionOk="0" h="209550" w="208734">
                  <a:moveTo>
                    <a:pt x="77460" y="0"/>
                  </a:moveTo>
                  <a:lnTo>
                    <a:pt x="77460" y="52184"/>
                  </a:lnTo>
                  <a:lnTo>
                    <a:pt x="0" y="52184"/>
                  </a:lnTo>
                  <a:lnTo>
                    <a:pt x="0" y="209550"/>
                  </a:lnTo>
                  <a:lnTo>
                    <a:pt x="208734" y="209550"/>
                  </a:lnTo>
                  <a:lnTo>
                    <a:pt x="208734" y="52184"/>
                  </a:lnTo>
                  <a:lnTo>
                    <a:pt x="131274" y="52184"/>
                  </a:lnTo>
                  <a:lnTo>
                    <a:pt x="131274"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57" name="Google Shape;857;p36"/>
            <p:cNvSpPr/>
            <p:nvPr/>
          </p:nvSpPr>
          <p:spPr>
            <a:xfrm>
              <a:off x="2077325" y="2826900"/>
              <a:ext cx="1080400" cy="1304625"/>
            </a:xfrm>
            <a:custGeom>
              <a:rect b="b" l="l" r="r" t="t"/>
              <a:pathLst>
                <a:path extrusionOk="0" h="52185" w="43216">
                  <a:moveTo>
                    <a:pt x="1" y="1"/>
                  </a:moveTo>
                  <a:lnTo>
                    <a:pt x="1" y="52185"/>
                  </a:lnTo>
                  <a:lnTo>
                    <a:pt x="43215" y="52185"/>
                  </a:lnTo>
                  <a:lnTo>
                    <a:pt x="43215"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58" name="Google Shape;858;p36"/>
            <p:cNvSpPr/>
            <p:nvPr/>
          </p:nvSpPr>
          <p:spPr>
            <a:xfrm>
              <a:off x="4462275" y="2826900"/>
              <a:ext cx="1080400" cy="1304625"/>
            </a:xfrm>
            <a:custGeom>
              <a:rect b="b" l="l" r="r" t="t"/>
              <a:pathLst>
                <a:path extrusionOk="0" h="52185" w="43216">
                  <a:moveTo>
                    <a:pt x="1" y="1"/>
                  </a:moveTo>
                  <a:lnTo>
                    <a:pt x="1" y="52185"/>
                  </a:lnTo>
                  <a:lnTo>
                    <a:pt x="43215" y="52185"/>
                  </a:lnTo>
                  <a:lnTo>
                    <a:pt x="43215"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59" name="Google Shape;859;p36"/>
          <p:cNvGrpSpPr/>
          <p:nvPr/>
        </p:nvGrpSpPr>
        <p:grpSpPr>
          <a:xfrm>
            <a:off x="7129780" y="3132472"/>
            <a:ext cx="263894" cy="299656"/>
            <a:chOff x="1503225" y="238125"/>
            <a:chExt cx="4613525" cy="5238750"/>
          </a:xfrm>
        </p:grpSpPr>
        <p:sp>
          <p:nvSpPr>
            <p:cNvPr id="860" name="Google Shape;860;p36"/>
            <p:cNvSpPr/>
            <p:nvPr/>
          </p:nvSpPr>
          <p:spPr>
            <a:xfrm>
              <a:off x="2430225" y="238125"/>
              <a:ext cx="2759525" cy="4742925"/>
            </a:xfrm>
            <a:custGeom>
              <a:rect b="b" l="l" r="r" t="t"/>
              <a:pathLst>
                <a:path extrusionOk="0" h="189717" w="110381">
                  <a:moveTo>
                    <a:pt x="55191" y="0"/>
                  </a:moveTo>
                  <a:lnTo>
                    <a:pt x="1" y="51741"/>
                  </a:lnTo>
                  <a:lnTo>
                    <a:pt x="1" y="189716"/>
                  </a:lnTo>
                  <a:lnTo>
                    <a:pt x="110380" y="189716"/>
                  </a:lnTo>
                  <a:lnTo>
                    <a:pt x="110380" y="51741"/>
                  </a:lnTo>
                  <a:lnTo>
                    <a:pt x="55191"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61" name="Google Shape;861;p36"/>
            <p:cNvSpPr/>
            <p:nvPr/>
          </p:nvSpPr>
          <p:spPr>
            <a:xfrm>
              <a:off x="5189725" y="3234775"/>
              <a:ext cx="927025" cy="2242100"/>
            </a:xfrm>
            <a:custGeom>
              <a:rect b="b" l="l" r="r" t="t"/>
              <a:pathLst>
                <a:path extrusionOk="0" h="89684" w="37081">
                  <a:moveTo>
                    <a:pt x="0" y="0"/>
                  </a:moveTo>
                  <a:lnTo>
                    <a:pt x="0" y="69850"/>
                  </a:lnTo>
                  <a:lnTo>
                    <a:pt x="37081" y="89684"/>
                  </a:lnTo>
                  <a:lnTo>
                    <a:pt x="37081" y="19834"/>
                  </a:lnTo>
                  <a:lnTo>
                    <a:pt x="0"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62" name="Google Shape;862;p36"/>
            <p:cNvSpPr/>
            <p:nvPr/>
          </p:nvSpPr>
          <p:spPr>
            <a:xfrm>
              <a:off x="1503225" y="3234775"/>
              <a:ext cx="927025" cy="2242100"/>
            </a:xfrm>
            <a:custGeom>
              <a:rect b="b" l="l" r="r" t="t"/>
              <a:pathLst>
                <a:path extrusionOk="0" h="89684" w="37081">
                  <a:moveTo>
                    <a:pt x="37081" y="0"/>
                  </a:moveTo>
                  <a:lnTo>
                    <a:pt x="0" y="19834"/>
                  </a:lnTo>
                  <a:lnTo>
                    <a:pt x="0" y="89684"/>
                  </a:lnTo>
                  <a:lnTo>
                    <a:pt x="37081" y="69850"/>
                  </a:lnTo>
                  <a:lnTo>
                    <a:pt x="37081"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63" name="Google Shape;863;p36"/>
            <p:cNvSpPr/>
            <p:nvPr/>
          </p:nvSpPr>
          <p:spPr>
            <a:xfrm>
              <a:off x="3184775" y="1639425"/>
              <a:ext cx="1228875" cy="1250425"/>
            </a:xfrm>
            <a:custGeom>
              <a:rect b="b" l="l" r="r" t="t"/>
              <a:pathLst>
                <a:path extrusionOk="0" h="50017" w="49155">
                  <a:moveTo>
                    <a:pt x="25009" y="0"/>
                  </a:moveTo>
                  <a:lnTo>
                    <a:pt x="19834" y="863"/>
                  </a:lnTo>
                  <a:lnTo>
                    <a:pt x="14660" y="2588"/>
                  </a:lnTo>
                  <a:lnTo>
                    <a:pt x="11211" y="4312"/>
                  </a:lnTo>
                  <a:lnTo>
                    <a:pt x="6899" y="7762"/>
                  </a:lnTo>
                  <a:lnTo>
                    <a:pt x="4312" y="11211"/>
                  </a:lnTo>
                  <a:lnTo>
                    <a:pt x="1725" y="15523"/>
                  </a:lnTo>
                  <a:lnTo>
                    <a:pt x="1" y="19834"/>
                  </a:lnTo>
                  <a:lnTo>
                    <a:pt x="1" y="25008"/>
                  </a:lnTo>
                  <a:lnTo>
                    <a:pt x="1" y="30183"/>
                  </a:lnTo>
                  <a:lnTo>
                    <a:pt x="1725" y="34494"/>
                  </a:lnTo>
                  <a:lnTo>
                    <a:pt x="4312" y="38806"/>
                  </a:lnTo>
                  <a:lnTo>
                    <a:pt x="6899" y="42255"/>
                  </a:lnTo>
                  <a:lnTo>
                    <a:pt x="11211" y="45705"/>
                  </a:lnTo>
                  <a:lnTo>
                    <a:pt x="14660" y="47429"/>
                  </a:lnTo>
                  <a:lnTo>
                    <a:pt x="19834" y="49154"/>
                  </a:lnTo>
                  <a:lnTo>
                    <a:pt x="25009" y="50017"/>
                  </a:lnTo>
                  <a:lnTo>
                    <a:pt x="29320" y="49154"/>
                  </a:lnTo>
                  <a:lnTo>
                    <a:pt x="34494" y="47429"/>
                  </a:lnTo>
                  <a:lnTo>
                    <a:pt x="38806" y="45705"/>
                  </a:lnTo>
                  <a:lnTo>
                    <a:pt x="42255" y="42255"/>
                  </a:lnTo>
                  <a:lnTo>
                    <a:pt x="44842" y="38806"/>
                  </a:lnTo>
                  <a:lnTo>
                    <a:pt x="47429" y="34494"/>
                  </a:lnTo>
                  <a:lnTo>
                    <a:pt x="49154" y="30183"/>
                  </a:lnTo>
                  <a:lnTo>
                    <a:pt x="49154" y="25008"/>
                  </a:lnTo>
                  <a:lnTo>
                    <a:pt x="49154" y="19834"/>
                  </a:lnTo>
                  <a:lnTo>
                    <a:pt x="47429" y="15523"/>
                  </a:lnTo>
                  <a:lnTo>
                    <a:pt x="44842" y="11211"/>
                  </a:lnTo>
                  <a:lnTo>
                    <a:pt x="42255" y="7762"/>
                  </a:lnTo>
                  <a:lnTo>
                    <a:pt x="38806" y="4312"/>
                  </a:lnTo>
                  <a:lnTo>
                    <a:pt x="34494" y="2588"/>
                  </a:lnTo>
                  <a:lnTo>
                    <a:pt x="29320" y="863"/>
                  </a:lnTo>
                  <a:lnTo>
                    <a:pt x="25009"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64" name="Google Shape;864;p36"/>
            <p:cNvSpPr/>
            <p:nvPr/>
          </p:nvSpPr>
          <p:spPr>
            <a:xfrm>
              <a:off x="3551275" y="4269575"/>
              <a:ext cx="517425" cy="1185750"/>
            </a:xfrm>
            <a:custGeom>
              <a:rect b="b" l="l" r="r" t="t"/>
              <a:pathLst>
                <a:path extrusionOk="0" h="47430" w="20697">
                  <a:moveTo>
                    <a:pt x="0" y="1"/>
                  </a:moveTo>
                  <a:lnTo>
                    <a:pt x="0" y="28458"/>
                  </a:lnTo>
                  <a:lnTo>
                    <a:pt x="9486" y="47430"/>
                  </a:lnTo>
                  <a:lnTo>
                    <a:pt x="20697" y="28458"/>
                  </a:lnTo>
                  <a:lnTo>
                    <a:pt x="20697" y="1"/>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65" name="Google Shape;865;p36"/>
          <p:cNvGrpSpPr/>
          <p:nvPr/>
        </p:nvGrpSpPr>
        <p:grpSpPr>
          <a:xfrm>
            <a:off x="7577563" y="3117199"/>
            <a:ext cx="264063" cy="322183"/>
            <a:chOff x="1663150" y="238125"/>
            <a:chExt cx="4293700" cy="5238750"/>
          </a:xfrm>
        </p:grpSpPr>
        <p:sp>
          <p:nvSpPr>
            <p:cNvPr id="866" name="Google Shape;866;p36"/>
            <p:cNvSpPr/>
            <p:nvPr/>
          </p:nvSpPr>
          <p:spPr>
            <a:xfrm>
              <a:off x="1663150" y="710625"/>
              <a:ext cx="4293700" cy="4766250"/>
            </a:xfrm>
            <a:custGeom>
              <a:rect b="b" l="l" r="r" t="t"/>
              <a:pathLst>
                <a:path extrusionOk="0" h="190650" w="171748">
                  <a:moveTo>
                    <a:pt x="51771" y="1"/>
                  </a:moveTo>
                  <a:lnTo>
                    <a:pt x="51771" y="25475"/>
                  </a:lnTo>
                  <a:lnTo>
                    <a:pt x="41088" y="31228"/>
                  </a:lnTo>
                  <a:lnTo>
                    <a:pt x="30405" y="38624"/>
                  </a:lnTo>
                  <a:lnTo>
                    <a:pt x="22188" y="46841"/>
                  </a:lnTo>
                  <a:lnTo>
                    <a:pt x="14792" y="56702"/>
                  </a:lnTo>
                  <a:lnTo>
                    <a:pt x="8218" y="67385"/>
                  </a:lnTo>
                  <a:lnTo>
                    <a:pt x="4109" y="78890"/>
                  </a:lnTo>
                  <a:lnTo>
                    <a:pt x="822" y="91216"/>
                  </a:lnTo>
                  <a:lnTo>
                    <a:pt x="0" y="97791"/>
                  </a:lnTo>
                  <a:lnTo>
                    <a:pt x="0" y="104365"/>
                  </a:lnTo>
                  <a:lnTo>
                    <a:pt x="822" y="113404"/>
                  </a:lnTo>
                  <a:lnTo>
                    <a:pt x="1644" y="121622"/>
                  </a:lnTo>
                  <a:lnTo>
                    <a:pt x="4109" y="129839"/>
                  </a:lnTo>
                  <a:lnTo>
                    <a:pt x="6574" y="138057"/>
                  </a:lnTo>
                  <a:lnTo>
                    <a:pt x="10683" y="145453"/>
                  </a:lnTo>
                  <a:lnTo>
                    <a:pt x="14792" y="152849"/>
                  </a:lnTo>
                  <a:lnTo>
                    <a:pt x="19722" y="159423"/>
                  </a:lnTo>
                  <a:lnTo>
                    <a:pt x="25475" y="165175"/>
                  </a:lnTo>
                  <a:lnTo>
                    <a:pt x="31227" y="170928"/>
                  </a:lnTo>
                  <a:lnTo>
                    <a:pt x="37801" y="175858"/>
                  </a:lnTo>
                  <a:lnTo>
                    <a:pt x="45197" y="179967"/>
                  </a:lnTo>
                  <a:lnTo>
                    <a:pt x="52593" y="184076"/>
                  </a:lnTo>
                  <a:lnTo>
                    <a:pt x="60810" y="186541"/>
                  </a:lnTo>
                  <a:lnTo>
                    <a:pt x="69028" y="189006"/>
                  </a:lnTo>
                  <a:lnTo>
                    <a:pt x="77246" y="189828"/>
                  </a:lnTo>
                  <a:lnTo>
                    <a:pt x="86285" y="190650"/>
                  </a:lnTo>
                  <a:lnTo>
                    <a:pt x="94502" y="189828"/>
                  </a:lnTo>
                  <a:lnTo>
                    <a:pt x="103542" y="189006"/>
                  </a:lnTo>
                  <a:lnTo>
                    <a:pt x="111759" y="186541"/>
                  </a:lnTo>
                  <a:lnTo>
                    <a:pt x="119155" y="184076"/>
                  </a:lnTo>
                  <a:lnTo>
                    <a:pt x="127373" y="179967"/>
                  </a:lnTo>
                  <a:lnTo>
                    <a:pt x="133947" y="175858"/>
                  </a:lnTo>
                  <a:lnTo>
                    <a:pt x="140521" y="170928"/>
                  </a:lnTo>
                  <a:lnTo>
                    <a:pt x="147095" y="165175"/>
                  </a:lnTo>
                  <a:lnTo>
                    <a:pt x="152026" y="159423"/>
                  </a:lnTo>
                  <a:lnTo>
                    <a:pt x="156956" y="152849"/>
                  </a:lnTo>
                  <a:lnTo>
                    <a:pt x="161887" y="145453"/>
                  </a:lnTo>
                  <a:lnTo>
                    <a:pt x="165174" y="138057"/>
                  </a:lnTo>
                  <a:lnTo>
                    <a:pt x="168461" y="129839"/>
                  </a:lnTo>
                  <a:lnTo>
                    <a:pt x="170104" y="121622"/>
                  </a:lnTo>
                  <a:lnTo>
                    <a:pt x="171748" y="113404"/>
                  </a:lnTo>
                  <a:lnTo>
                    <a:pt x="171748" y="104365"/>
                  </a:lnTo>
                  <a:lnTo>
                    <a:pt x="171748" y="97791"/>
                  </a:lnTo>
                  <a:lnTo>
                    <a:pt x="170926" y="91216"/>
                  </a:lnTo>
                  <a:lnTo>
                    <a:pt x="168461" y="78890"/>
                  </a:lnTo>
                  <a:lnTo>
                    <a:pt x="163530" y="67385"/>
                  </a:lnTo>
                  <a:lnTo>
                    <a:pt x="157778" y="56702"/>
                  </a:lnTo>
                  <a:lnTo>
                    <a:pt x="150382" y="46841"/>
                  </a:lnTo>
                  <a:lnTo>
                    <a:pt x="141343" y="38624"/>
                  </a:lnTo>
                  <a:lnTo>
                    <a:pt x="131482" y="31228"/>
                  </a:lnTo>
                  <a:lnTo>
                    <a:pt x="120799" y="25475"/>
                  </a:lnTo>
                  <a:lnTo>
                    <a:pt x="120799" y="1"/>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67" name="Google Shape;867;p36"/>
            <p:cNvSpPr/>
            <p:nvPr/>
          </p:nvSpPr>
          <p:spPr>
            <a:xfrm>
              <a:off x="2074025" y="3114300"/>
              <a:ext cx="3471950" cy="1931150"/>
            </a:xfrm>
            <a:custGeom>
              <a:rect b="b" l="l" r="r" t="t"/>
              <a:pathLst>
                <a:path extrusionOk="0" h="77246" w="138878">
                  <a:moveTo>
                    <a:pt x="822" y="0"/>
                  </a:moveTo>
                  <a:lnTo>
                    <a:pt x="0" y="8218"/>
                  </a:lnTo>
                  <a:lnTo>
                    <a:pt x="822" y="15614"/>
                  </a:lnTo>
                  <a:lnTo>
                    <a:pt x="1644" y="22188"/>
                  </a:lnTo>
                  <a:lnTo>
                    <a:pt x="3287" y="28762"/>
                  </a:lnTo>
                  <a:lnTo>
                    <a:pt x="5753" y="35336"/>
                  </a:lnTo>
                  <a:lnTo>
                    <a:pt x="9040" y="41088"/>
                  </a:lnTo>
                  <a:lnTo>
                    <a:pt x="12327" y="46841"/>
                  </a:lnTo>
                  <a:lnTo>
                    <a:pt x="16435" y="52593"/>
                  </a:lnTo>
                  <a:lnTo>
                    <a:pt x="20544" y="57524"/>
                  </a:lnTo>
                  <a:lnTo>
                    <a:pt x="25475" y="61632"/>
                  </a:lnTo>
                  <a:lnTo>
                    <a:pt x="31227" y="65741"/>
                  </a:lnTo>
                  <a:lnTo>
                    <a:pt x="36979" y="69028"/>
                  </a:lnTo>
                  <a:lnTo>
                    <a:pt x="42732" y="72315"/>
                  </a:lnTo>
                  <a:lnTo>
                    <a:pt x="49306" y="74781"/>
                  </a:lnTo>
                  <a:lnTo>
                    <a:pt x="55880" y="76424"/>
                  </a:lnTo>
                  <a:lnTo>
                    <a:pt x="62454" y="77246"/>
                  </a:lnTo>
                  <a:lnTo>
                    <a:pt x="76424" y="77246"/>
                  </a:lnTo>
                  <a:lnTo>
                    <a:pt x="83820" y="76424"/>
                  </a:lnTo>
                  <a:lnTo>
                    <a:pt x="90394" y="74781"/>
                  </a:lnTo>
                  <a:lnTo>
                    <a:pt x="96146" y="72315"/>
                  </a:lnTo>
                  <a:lnTo>
                    <a:pt x="102720" y="69028"/>
                  </a:lnTo>
                  <a:lnTo>
                    <a:pt x="108473" y="65741"/>
                  </a:lnTo>
                  <a:lnTo>
                    <a:pt x="113403" y="61632"/>
                  </a:lnTo>
                  <a:lnTo>
                    <a:pt x="118334" y="57524"/>
                  </a:lnTo>
                  <a:lnTo>
                    <a:pt x="123264" y="52593"/>
                  </a:lnTo>
                  <a:lnTo>
                    <a:pt x="127373" y="46841"/>
                  </a:lnTo>
                  <a:lnTo>
                    <a:pt x="130660" y="41088"/>
                  </a:lnTo>
                  <a:lnTo>
                    <a:pt x="133125" y="35336"/>
                  </a:lnTo>
                  <a:lnTo>
                    <a:pt x="135591" y="28762"/>
                  </a:lnTo>
                  <a:lnTo>
                    <a:pt x="137234" y="22188"/>
                  </a:lnTo>
                  <a:lnTo>
                    <a:pt x="138056" y="15614"/>
                  </a:lnTo>
                  <a:lnTo>
                    <a:pt x="138878" y="8218"/>
                  </a:lnTo>
                  <a:lnTo>
                    <a:pt x="138056"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68" name="Google Shape;868;p36"/>
            <p:cNvSpPr/>
            <p:nvPr/>
          </p:nvSpPr>
          <p:spPr>
            <a:xfrm>
              <a:off x="2505450" y="238125"/>
              <a:ext cx="2629650" cy="472525"/>
            </a:xfrm>
            <a:custGeom>
              <a:rect b="b" l="l" r="r" t="t"/>
              <a:pathLst>
                <a:path extrusionOk="0" h="18901" w="105186">
                  <a:moveTo>
                    <a:pt x="0" y="0"/>
                  </a:moveTo>
                  <a:lnTo>
                    <a:pt x="0" y="18901"/>
                  </a:lnTo>
                  <a:lnTo>
                    <a:pt x="105186" y="18901"/>
                  </a:lnTo>
                  <a:lnTo>
                    <a:pt x="105186"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69" name="Google Shape;869;p36"/>
          <p:cNvGrpSpPr/>
          <p:nvPr/>
        </p:nvGrpSpPr>
        <p:grpSpPr>
          <a:xfrm>
            <a:off x="7949858" y="3117510"/>
            <a:ext cx="317992" cy="317992"/>
            <a:chOff x="1190625" y="238125"/>
            <a:chExt cx="5238750" cy="5238750"/>
          </a:xfrm>
        </p:grpSpPr>
        <p:sp>
          <p:nvSpPr>
            <p:cNvPr id="870" name="Google Shape;870;p36"/>
            <p:cNvSpPr/>
            <p:nvPr/>
          </p:nvSpPr>
          <p:spPr>
            <a:xfrm>
              <a:off x="1190625" y="238125"/>
              <a:ext cx="5238750" cy="5238750"/>
            </a:xfrm>
            <a:custGeom>
              <a:rect b="b" l="l" r="r" t="t"/>
              <a:pathLst>
                <a:path extrusionOk="0" h="209550" w="209550">
                  <a:moveTo>
                    <a:pt x="136167" y="0"/>
                  </a:moveTo>
                  <a:lnTo>
                    <a:pt x="0" y="135351"/>
                  </a:lnTo>
                  <a:lnTo>
                    <a:pt x="74199" y="209550"/>
                  </a:lnTo>
                  <a:lnTo>
                    <a:pt x="209550" y="73383"/>
                  </a:lnTo>
                  <a:lnTo>
                    <a:pt x="136167"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71" name="Google Shape;871;p36"/>
            <p:cNvSpPr/>
            <p:nvPr/>
          </p:nvSpPr>
          <p:spPr>
            <a:xfrm>
              <a:off x="3677500" y="910800"/>
              <a:ext cx="856150" cy="876550"/>
            </a:xfrm>
            <a:custGeom>
              <a:rect b="b" l="l" r="r" t="t"/>
              <a:pathLst>
                <a:path extrusionOk="0" h="35062" w="34246">
                  <a:moveTo>
                    <a:pt x="8969" y="0"/>
                  </a:moveTo>
                  <a:lnTo>
                    <a:pt x="0" y="9785"/>
                  </a:lnTo>
                  <a:lnTo>
                    <a:pt x="25277" y="35061"/>
                  </a:lnTo>
                  <a:lnTo>
                    <a:pt x="34246" y="25277"/>
                  </a:lnTo>
                  <a:lnTo>
                    <a:pt x="8969"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72" name="Google Shape;872;p36"/>
            <p:cNvSpPr/>
            <p:nvPr/>
          </p:nvSpPr>
          <p:spPr>
            <a:xfrm>
              <a:off x="2780575" y="1807700"/>
              <a:ext cx="856175" cy="876550"/>
            </a:xfrm>
            <a:custGeom>
              <a:rect b="b" l="l" r="r" t="t"/>
              <a:pathLst>
                <a:path extrusionOk="0" h="35062" w="34247">
                  <a:moveTo>
                    <a:pt x="8970" y="0"/>
                  </a:moveTo>
                  <a:lnTo>
                    <a:pt x="1" y="9785"/>
                  </a:lnTo>
                  <a:lnTo>
                    <a:pt x="25277" y="35061"/>
                  </a:lnTo>
                  <a:lnTo>
                    <a:pt x="34246" y="25277"/>
                  </a:lnTo>
                  <a:lnTo>
                    <a:pt x="8970"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73" name="Google Shape;873;p36"/>
            <p:cNvSpPr/>
            <p:nvPr/>
          </p:nvSpPr>
          <p:spPr>
            <a:xfrm>
              <a:off x="1883675" y="2704600"/>
              <a:ext cx="856175" cy="876550"/>
            </a:xfrm>
            <a:custGeom>
              <a:rect b="b" l="l" r="r" t="t"/>
              <a:pathLst>
                <a:path extrusionOk="0" h="35062" w="34247">
                  <a:moveTo>
                    <a:pt x="8970" y="1"/>
                  </a:moveTo>
                  <a:lnTo>
                    <a:pt x="1" y="9785"/>
                  </a:lnTo>
                  <a:lnTo>
                    <a:pt x="25277" y="35062"/>
                  </a:lnTo>
                  <a:lnTo>
                    <a:pt x="34246" y="25277"/>
                  </a:lnTo>
                  <a:lnTo>
                    <a:pt x="8970" y="1"/>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74" name="Google Shape;874;p36"/>
          <p:cNvGrpSpPr/>
          <p:nvPr/>
        </p:nvGrpSpPr>
        <p:grpSpPr>
          <a:xfrm>
            <a:off x="8333788" y="3133454"/>
            <a:ext cx="353238" cy="288131"/>
            <a:chOff x="598750" y="238125"/>
            <a:chExt cx="6422500" cy="5238750"/>
          </a:xfrm>
        </p:grpSpPr>
        <p:sp>
          <p:nvSpPr>
            <p:cNvPr id="875" name="Google Shape;875;p36"/>
            <p:cNvSpPr/>
            <p:nvPr/>
          </p:nvSpPr>
          <p:spPr>
            <a:xfrm>
              <a:off x="598750" y="238125"/>
              <a:ext cx="6422500" cy="4080200"/>
            </a:xfrm>
            <a:custGeom>
              <a:rect b="b" l="l" r="r" t="t"/>
              <a:pathLst>
                <a:path extrusionOk="0" h="163208" w="256900">
                  <a:moveTo>
                    <a:pt x="0" y="0"/>
                  </a:moveTo>
                  <a:lnTo>
                    <a:pt x="0" y="163207"/>
                  </a:lnTo>
                  <a:lnTo>
                    <a:pt x="256900" y="163207"/>
                  </a:lnTo>
                  <a:lnTo>
                    <a:pt x="256900"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76" name="Google Shape;876;p36"/>
            <p:cNvSpPr/>
            <p:nvPr/>
          </p:nvSpPr>
          <p:spPr>
            <a:xfrm>
              <a:off x="2386975" y="4318300"/>
              <a:ext cx="2871250" cy="1158575"/>
            </a:xfrm>
            <a:custGeom>
              <a:rect b="b" l="l" r="r" t="t"/>
              <a:pathLst>
                <a:path extrusionOk="0" h="46343" w="114850">
                  <a:moveTo>
                    <a:pt x="46343" y="0"/>
                  </a:moveTo>
                  <a:lnTo>
                    <a:pt x="46343" y="25187"/>
                  </a:lnTo>
                  <a:lnTo>
                    <a:pt x="0" y="25187"/>
                  </a:lnTo>
                  <a:lnTo>
                    <a:pt x="0" y="46343"/>
                  </a:lnTo>
                  <a:lnTo>
                    <a:pt x="114849" y="46343"/>
                  </a:lnTo>
                  <a:lnTo>
                    <a:pt x="114849" y="25187"/>
                  </a:lnTo>
                  <a:lnTo>
                    <a:pt x="68507" y="25187"/>
                  </a:lnTo>
                  <a:lnTo>
                    <a:pt x="68507"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77" name="Google Shape;877;p36"/>
          <p:cNvGrpSpPr/>
          <p:nvPr/>
        </p:nvGrpSpPr>
        <p:grpSpPr>
          <a:xfrm>
            <a:off x="462951" y="3687719"/>
            <a:ext cx="296289" cy="301228"/>
            <a:chOff x="1233575" y="238125"/>
            <a:chExt cx="5152850" cy="5238750"/>
          </a:xfrm>
        </p:grpSpPr>
        <p:sp>
          <p:nvSpPr>
            <p:cNvPr id="878" name="Google Shape;878;p36"/>
            <p:cNvSpPr/>
            <p:nvPr/>
          </p:nvSpPr>
          <p:spPr>
            <a:xfrm>
              <a:off x="1233575" y="2170450"/>
              <a:ext cx="5152850" cy="3306425"/>
            </a:xfrm>
            <a:custGeom>
              <a:rect b="b" l="l" r="r" t="t"/>
              <a:pathLst>
                <a:path extrusionOk="0" h="132257" w="206114">
                  <a:moveTo>
                    <a:pt x="0" y="0"/>
                  </a:moveTo>
                  <a:lnTo>
                    <a:pt x="35211" y="132257"/>
                  </a:lnTo>
                  <a:lnTo>
                    <a:pt x="170044" y="132257"/>
                  </a:lnTo>
                  <a:lnTo>
                    <a:pt x="206114"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79" name="Google Shape;879;p36"/>
            <p:cNvSpPr/>
            <p:nvPr/>
          </p:nvSpPr>
          <p:spPr>
            <a:xfrm>
              <a:off x="1942075" y="238125"/>
              <a:ext cx="3735850" cy="1932350"/>
            </a:xfrm>
            <a:custGeom>
              <a:rect b="b" l="l" r="r" t="t"/>
              <a:pathLst>
                <a:path extrusionOk="0" h="77294" w="149434">
                  <a:moveTo>
                    <a:pt x="74717" y="0"/>
                  </a:moveTo>
                  <a:lnTo>
                    <a:pt x="66988" y="859"/>
                  </a:lnTo>
                  <a:lnTo>
                    <a:pt x="59258" y="1718"/>
                  </a:lnTo>
                  <a:lnTo>
                    <a:pt x="52388" y="3435"/>
                  </a:lnTo>
                  <a:lnTo>
                    <a:pt x="45518" y="6012"/>
                  </a:lnTo>
                  <a:lnTo>
                    <a:pt x="38647" y="9447"/>
                  </a:lnTo>
                  <a:lnTo>
                    <a:pt x="32635" y="12882"/>
                  </a:lnTo>
                  <a:lnTo>
                    <a:pt x="26624" y="17176"/>
                  </a:lnTo>
                  <a:lnTo>
                    <a:pt x="21471" y="22329"/>
                  </a:lnTo>
                  <a:lnTo>
                    <a:pt x="17177" y="27482"/>
                  </a:lnTo>
                  <a:lnTo>
                    <a:pt x="12883" y="33494"/>
                  </a:lnTo>
                  <a:lnTo>
                    <a:pt x="8589" y="39505"/>
                  </a:lnTo>
                  <a:lnTo>
                    <a:pt x="6012" y="46376"/>
                  </a:lnTo>
                  <a:lnTo>
                    <a:pt x="3436" y="53246"/>
                  </a:lnTo>
                  <a:lnTo>
                    <a:pt x="1718" y="60117"/>
                  </a:lnTo>
                  <a:lnTo>
                    <a:pt x="1" y="66987"/>
                  </a:lnTo>
                  <a:lnTo>
                    <a:pt x="1" y="74717"/>
                  </a:lnTo>
                  <a:lnTo>
                    <a:pt x="1" y="77293"/>
                  </a:lnTo>
                  <a:lnTo>
                    <a:pt x="24047" y="77293"/>
                  </a:lnTo>
                  <a:lnTo>
                    <a:pt x="24047" y="74717"/>
                  </a:lnTo>
                  <a:lnTo>
                    <a:pt x="24047" y="69564"/>
                  </a:lnTo>
                  <a:lnTo>
                    <a:pt x="24906" y="65270"/>
                  </a:lnTo>
                  <a:lnTo>
                    <a:pt x="27483" y="54964"/>
                  </a:lnTo>
                  <a:lnTo>
                    <a:pt x="32635" y="46376"/>
                  </a:lnTo>
                  <a:lnTo>
                    <a:pt x="38647" y="39505"/>
                  </a:lnTo>
                  <a:lnTo>
                    <a:pt x="46376" y="33494"/>
                  </a:lnTo>
                  <a:lnTo>
                    <a:pt x="54964" y="28341"/>
                  </a:lnTo>
                  <a:lnTo>
                    <a:pt x="64411" y="25764"/>
                  </a:lnTo>
                  <a:lnTo>
                    <a:pt x="69564" y="24906"/>
                  </a:lnTo>
                  <a:lnTo>
                    <a:pt x="74717" y="24047"/>
                  </a:lnTo>
                  <a:lnTo>
                    <a:pt x="79870" y="24906"/>
                  </a:lnTo>
                  <a:lnTo>
                    <a:pt x="85023" y="25764"/>
                  </a:lnTo>
                  <a:lnTo>
                    <a:pt x="94470" y="28341"/>
                  </a:lnTo>
                  <a:lnTo>
                    <a:pt x="103058" y="33494"/>
                  </a:lnTo>
                  <a:lnTo>
                    <a:pt x="109928" y="39505"/>
                  </a:lnTo>
                  <a:lnTo>
                    <a:pt x="115940" y="46376"/>
                  </a:lnTo>
                  <a:lnTo>
                    <a:pt x="121093" y="54964"/>
                  </a:lnTo>
                  <a:lnTo>
                    <a:pt x="123669" y="65270"/>
                  </a:lnTo>
                  <a:lnTo>
                    <a:pt x="124528" y="69564"/>
                  </a:lnTo>
                  <a:lnTo>
                    <a:pt x="125387" y="74717"/>
                  </a:lnTo>
                  <a:lnTo>
                    <a:pt x="124528" y="77293"/>
                  </a:lnTo>
                  <a:lnTo>
                    <a:pt x="148575" y="77293"/>
                  </a:lnTo>
                  <a:lnTo>
                    <a:pt x="149433" y="74717"/>
                  </a:lnTo>
                  <a:lnTo>
                    <a:pt x="148575" y="66987"/>
                  </a:lnTo>
                  <a:lnTo>
                    <a:pt x="147716" y="60117"/>
                  </a:lnTo>
                  <a:lnTo>
                    <a:pt x="145998" y="53246"/>
                  </a:lnTo>
                  <a:lnTo>
                    <a:pt x="143422" y="46376"/>
                  </a:lnTo>
                  <a:lnTo>
                    <a:pt x="139986" y="39505"/>
                  </a:lnTo>
                  <a:lnTo>
                    <a:pt x="136551" y="33494"/>
                  </a:lnTo>
                  <a:lnTo>
                    <a:pt x="132257" y="27482"/>
                  </a:lnTo>
                  <a:lnTo>
                    <a:pt x="127104" y="22329"/>
                  </a:lnTo>
                  <a:lnTo>
                    <a:pt x="121951" y="17176"/>
                  </a:lnTo>
                  <a:lnTo>
                    <a:pt x="115940" y="12882"/>
                  </a:lnTo>
                  <a:lnTo>
                    <a:pt x="109928" y="9447"/>
                  </a:lnTo>
                  <a:lnTo>
                    <a:pt x="103058" y="6012"/>
                  </a:lnTo>
                  <a:lnTo>
                    <a:pt x="96187" y="3435"/>
                  </a:lnTo>
                  <a:lnTo>
                    <a:pt x="89317" y="1718"/>
                  </a:lnTo>
                  <a:lnTo>
                    <a:pt x="82446" y="859"/>
                  </a:lnTo>
                  <a:lnTo>
                    <a:pt x="74717"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80" name="Google Shape;880;p36"/>
            <p:cNvSpPr/>
            <p:nvPr/>
          </p:nvSpPr>
          <p:spPr>
            <a:xfrm>
              <a:off x="2886775" y="3351300"/>
              <a:ext cx="450900" cy="923250"/>
            </a:xfrm>
            <a:custGeom>
              <a:rect b="b" l="l" r="r" t="t"/>
              <a:pathLst>
                <a:path extrusionOk="0" h="36930" w="18036">
                  <a:moveTo>
                    <a:pt x="0" y="1"/>
                  </a:moveTo>
                  <a:lnTo>
                    <a:pt x="0" y="36930"/>
                  </a:lnTo>
                  <a:lnTo>
                    <a:pt x="18035" y="36930"/>
                  </a:lnTo>
                  <a:lnTo>
                    <a:pt x="18035"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81" name="Google Shape;881;p36"/>
            <p:cNvSpPr/>
            <p:nvPr/>
          </p:nvSpPr>
          <p:spPr>
            <a:xfrm>
              <a:off x="4282325" y="3351300"/>
              <a:ext cx="450900" cy="923250"/>
            </a:xfrm>
            <a:custGeom>
              <a:rect b="b" l="l" r="r" t="t"/>
              <a:pathLst>
                <a:path extrusionOk="0" h="36930" w="18036">
                  <a:moveTo>
                    <a:pt x="1" y="1"/>
                  </a:moveTo>
                  <a:lnTo>
                    <a:pt x="1" y="36930"/>
                  </a:lnTo>
                  <a:lnTo>
                    <a:pt x="18036" y="36930"/>
                  </a:lnTo>
                  <a:lnTo>
                    <a:pt x="18036"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82" name="Google Shape;882;p36"/>
          <p:cNvGrpSpPr/>
          <p:nvPr/>
        </p:nvGrpSpPr>
        <p:grpSpPr>
          <a:xfrm>
            <a:off x="837581" y="3652603"/>
            <a:ext cx="376238" cy="377714"/>
            <a:chOff x="1200850" y="238125"/>
            <a:chExt cx="5218275" cy="5238750"/>
          </a:xfrm>
        </p:grpSpPr>
        <p:sp>
          <p:nvSpPr>
            <p:cNvPr id="883" name="Google Shape;883;p36"/>
            <p:cNvSpPr/>
            <p:nvPr/>
          </p:nvSpPr>
          <p:spPr>
            <a:xfrm>
              <a:off x="3533725" y="238125"/>
              <a:ext cx="573000" cy="5238750"/>
            </a:xfrm>
            <a:custGeom>
              <a:rect b="b" l="l" r="r" t="t"/>
              <a:pathLst>
                <a:path extrusionOk="0" h="209550" w="22920">
                  <a:moveTo>
                    <a:pt x="0" y="0"/>
                  </a:moveTo>
                  <a:lnTo>
                    <a:pt x="0" y="209550"/>
                  </a:lnTo>
                  <a:lnTo>
                    <a:pt x="22920" y="209550"/>
                  </a:lnTo>
                  <a:lnTo>
                    <a:pt x="22920"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84" name="Google Shape;884;p36"/>
            <p:cNvSpPr/>
            <p:nvPr/>
          </p:nvSpPr>
          <p:spPr>
            <a:xfrm>
              <a:off x="1998925" y="667850"/>
              <a:ext cx="4420200" cy="1207400"/>
            </a:xfrm>
            <a:custGeom>
              <a:rect b="b" l="l" r="r" t="t"/>
              <a:pathLst>
                <a:path extrusionOk="0" h="48296" w="176808">
                  <a:moveTo>
                    <a:pt x="1" y="1"/>
                  </a:moveTo>
                  <a:lnTo>
                    <a:pt x="1" y="48295"/>
                  </a:lnTo>
                  <a:lnTo>
                    <a:pt x="144884" y="48295"/>
                  </a:lnTo>
                  <a:lnTo>
                    <a:pt x="176808" y="23739"/>
                  </a:lnTo>
                  <a:lnTo>
                    <a:pt x="144884"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85" name="Google Shape;885;p36"/>
            <p:cNvSpPr/>
            <p:nvPr/>
          </p:nvSpPr>
          <p:spPr>
            <a:xfrm>
              <a:off x="1200850" y="2284500"/>
              <a:ext cx="4420200" cy="1207400"/>
            </a:xfrm>
            <a:custGeom>
              <a:rect b="b" l="l" r="r" t="t"/>
              <a:pathLst>
                <a:path extrusionOk="0" h="48296" w="176808">
                  <a:moveTo>
                    <a:pt x="31924" y="0"/>
                  </a:moveTo>
                  <a:lnTo>
                    <a:pt x="0" y="24557"/>
                  </a:lnTo>
                  <a:lnTo>
                    <a:pt x="31924" y="48295"/>
                  </a:lnTo>
                  <a:lnTo>
                    <a:pt x="176807" y="48295"/>
                  </a:lnTo>
                  <a:lnTo>
                    <a:pt x="176807"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86" name="Google Shape;886;p36"/>
          <p:cNvGrpSpPr/>
          <p:nvPr/>
        </p:nvGrpSpPr>
        <p:grpSpPr>
          <a:xfrm>
            <a:off x="1695862" y="3685880"/>
            <a:ext cx="376139" cy="320088"/>
            <a:chOff x="731925" y="238125"/>
            <a:chExt cx="6156125" cy="5238750"/>
          </a:xfrm>
        </p:grpSpPr>
        <p:sp>
          <p:nvSpPr>
            <p:cNvPr id="887" name="Google Shape;887;p36"/>
            <p:cNvSpPr/>
            <p:nvPr/>
          </p:nvSpPr>
          <p:spPr>
            <a:xfrm>
              <a:off x="731925" y="1662475"/>
              <a:ext cx="6156125" cy="3814400"/>
            </a:xfrm>
            <a:custGeom>
              <a:rect b="b" l="l" r="r" t="t"/>
              <a:pathLst>
                <a:path extrusionOk="0" h="152576" w="246245">
                  <a:moveTo>
                    <a:pt x="123605" y="0"/>
                  </a:moveTo>
                  <a:lnTo>
                    <a:pt x="0" y="152576"/>
                  </a:lnTo>
                  <a:lnTo>
                    <a:pt x="246245" y="152576"/>
                  </a:lnTo>
                  <a:lnTo>
                    <a:pt x="123605"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88" name="Google Shape;888;p36"/>
            <p:cNvSpPr/>
            <p:nvPr/>
          </p:nvSpPr>
          <p:spPr>
            <a:xfrm>
              <a:off x="2397700" y="1662475"/>
              <a:ext cx="2752150" cy="2534900"/>
            </a:xfrm>
            <a:custGeom>
              <a:rect b="b" l="l" r="r" t="t"/>
              <a:pathLst>
                <a:path extrusionOk="0" h="101396" w="110086">
                  <a:moveTo>
                    <a:pt x="56974" y="0"/>
                  </a:moveTo>
                  <a:lnTo>
                    <a:pt x="0" y="69529"/>
                  </a:lnTo>
                  <a:lnTo>
                    <a:pt x="26073" y="101396"/>
                  </a:lnTo>
                  <a:lnTo>
                    <a:pt x="54077" y="68563"/>
                  </a:lnTo>
                  <a:lnTo>
                    <a:pt x="81116" y="101396"/>
                  </a:lnTo>
                  <a:lnTo>
                    <a:pt x="110086" y="65666"/>
                  </a:lnTo>
                  <a:lnTo>
                    <a:pt x="56974"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89" name="Google Shape;889;p36"/>
            <p:cNvSpPr/>
            <p:nvPr/>
          </p:nvSpPr>
          <p:spPr>
            <a:xfrm>
              <a:off x="3580625" y="238125"/>
              <a:ext cx="1400250" cy="1714075"/>
            </a:xfrm>
            <a:custGeom>
              <a:rect b="b" l="l" r="r" t="t"/>
              <a:pathLst>
                <a:path extrusionOk="0" h="68563" w="56010">
                  <a:moveTo>
                    <a:pt x="1" y="0"/>
                  </a:moveTo>
                  <a:lnTo>
                    <a:pt x="1" y="31867"/>
                  </a:lnTo>
                  <a:lnTo>
                    <a:pt x="1" y="68562"/>
                  </a:lnTo>
                  <a:lnTo>
                    <a:pt x="18348" y="68562"/>
                  </a:lnTo>
                  <a:lnTo>
                    <a:pt x="18348" y="31867"/>
                  </a:lnTo>
                  <a:lnTo>
                    <a:pt x="56009" y="31867"/>
                  </a:lnTo>
                  <a:lnTo>
                    <a:pt x="39593" y="15451"/>
                  </a:lnTo>
                  <a:lnTo>
                    <a:pt x="56009"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90" name="Google Shape;890;p36"/>
          <p:cNvGrpSpPr/>
          <p:nvPr/>
        </p:nvGrpSpPr>
        <p:grpSpPr>
          <a:xfrm>
            <a:off x="3007761" y="3698777"/>
            <a:ext cx="283874" cy="284988"/>
            <a:chOff x="1200850" y="238125"/>
            <a:chExt cx="5218275" cy="5238750"/>
          </a:xfrm>
        </p:grpSpPr>
        <p:sp>
          <p:nvSpPr>
            <p:cNvPr id="891" name="Google Shape;891;p36"/>
            <p:cNvSpPr/>
            <p:nvPr/>
          </p:nvSpPr>
          <p:spPr>
            <a:xfrm>
              <a:off x="1200850" y="238125"/>
              <a:ext cx="5218275" cy="5238750"/>
            </a:xfrm>
            <a:custGeom>
              <a:rect b="b" l="l" r="r" t="t"/>
              <a:pathLst>
                <a:path extrusionOk="0" h="209550" w="208731">
                  <a:moveTo>
                    <a:pt x="104775" y="0"/>
                  </a:moveTo>
                  <a:lnTo>
                    <a:pt x="94134" y="819"/>
                  </a:lnTo>
                  <a:lnTo>
                    <a:pt x="83492" y="2456"/>
                  </a:lnTo>
                  <a:lnTo>
                    <a:pt x="73670" y="4911"/>
                  </a:lnTo>
                  <a:lnTo>
                    <a:pt x="63847" y="8186"/>
                  </a:lnTo>
                  <a:lnTo>
                    <a:pt x="54843" y="13097"/>
                  </a:lnTo>
                  <a:lnTo>
                    <a:pt x="45839" y="18008"/>
                  </a:lnTo>
                  <a:lnTo>
                    <a:pt x="37653" y="24557"/>
                  </a:lnTo>
                  <a:lnTo>
                    <a:pt x="30286" y="31105"/>
                  </a:lnTo>
                  <a:lnTo>
                    <a:pt x="23738" y="38472"/>
                  </a:lnTo>
                  <a:lnTo>
                    <a:pt x="18008" y="46658"/>
                  </a:lnTo>
                  <a:lnTo>
                    <a:pt x="12278" y="54843"/>
                  </a:lnTo>
                  <a:lnTo>
                    <a:pt x="8186" y="63847"/>
                  </a:lnTo>
                  <a:lnTo>
                    <a:pt x="4911" y="73670"/>
                  </a:lnTo>
                  <a:lnTo>
                    <a:pt x="2456" y="83493"/>
                  </a:lnTo>
                  <a:lnTo>
                    <a:pt x="819" y="94134"/>
                  </a:lnTo>
                  <a:lnTo>
                    <a:pt x="0" y="104775"/>
                  </a:lnTo>
                  <a:lnTo>
                    <a:pt x="819" y="115416"/>
                  </a:lnTo>
                  <a:lnTo>
                    <a:pt x="2456" y="126057"/>
                  </a:lnTo>
                  <a:lnTo>
                    <a:pt x="4911" y="135880"/>
                  </a:lnTo>
                  <a:lnTo>
                    <a:pt x="8186" y="145703"/>
                  </a:lnTo>
                  <a:lnTo>
                    <a:pt x="12278" y="154707"/>
                  </a:lnTo>
                  <a:lnTo>
                    <a:pt x="18008" y="163711"/>
                  </a:lnTo>
                  <a:lnTo>
                    <a:pt x="23738" y="171078"/>
                  </a:lnTo>
                  <a:lnTo>
                    <a:pt x="30286" y="179263"/>
                  </a:lnTo>
                  <a:lnTo>
                    <a:pt x="37653" y="185812"/>
                  </a:lnTo>
                  <a:lnTo>
                    <a:pt x="45839" y="191542"/>
                  </a:lnTo>
                  <a:lnTo>
                    <a:pt x="54843" y="197272"/>
                  </a:lnTo>
                  <a:lnTo>
                    <a:pt x="63847" y="201364"/>
                  </a:lnTo>
                  <a:lnTo>
                    <a:pt x="73670" y="204639"/>
                  </a:lnTo>
                  <a:lnTo>
                    <a:pt x="83492" y="207094"/>
                  </a:lnTo>
                  <a:lnTo>
                    <a:pt x="94134" y="208731"/>
                  </a:lnTo>
                  <a:lnTo>
                    <a:pt x="104775" y="209550"/>
                  </a:lnTo>
                  <a:lnTo>
                    <a:pt x="115416" y="208731"/>
                  </a:lnTo>
                  <a:lnTo>
                    <a:pt x="125239" y="207094"/>
                  </a:lnTo>
                  <a:lnTo>
                    <a:pt x="135880" y="204639"/>
                  </a:lnTo>
                  <a:lnTo>
                    <a:pt x="144884" y="201364"/>
                  </a:lnTo>
                  <a:lnTo>
                    <a:pt x="154707" y="197272"/>
                  </a:lnTo>
                  <a:lnTo>
                    <a:pt x="162892" y="191542"/>
                  </a:lnTo>
                  <a:lnTo>
                    <a:pt x="171078" y="185812"/>
                  </a:lnTo>
                  <a:lnTo>
                    <a:pt x="178445" y="179263"/>
                  </a:lnTo>
                  <a:lnTo>
                    <a:pt x="184993" y="171078"/>
                  </a:lnTo>
                  <a:lnTo>
                    <a:pt x="191541" y="163711"/>
                  </a:lnTo>
                  <a:lnTo>
                    <a:pt x="196453" y="154707"/>
                  </a:lnTo>
                  <a:lnTo>
                    <a:pt x="200545" y="145703"/>
                  </a:lnTo>
                  <a:lnTo>
                    <a:pt x="204638" y="135880"/>
                  </a:lnTo>
                  <a:lnTo>
                    <a:pt x="207094" y="126057"/>
                  </a:lnTo>
                  <a:lnTo>
                    <a:pt x="208731" y="115416"/>
                  </a:lnTo>
                  <a:lnTo>
                    <a:pt x="208731" y="104775"/>
                  </a:lnTo>
                  <a:lnTo>
                    <a:pt x="208731" y="94134"/>
                  </a:lnTo>
                  <a:lnTo>
                    <a:pt x="207094" y="83493"/>
                  </a:lnTo>
                  <a:lnTo>
                    <a:pt x="204638" y="73670"/>
                  </a:lnTo>
                  <a:lnTo>
                    <a:pt x="200545" y="63847"/>
                  </a:lnTo>
                  <a:lnTo>
                    <a:pt x="196453" y="54843"/>
                  </a:lnTo>
                  <a:lnTo>
                    <a:pt x="191541" y="46658"/>
                  </a:lnTo>
                  <a:lnTo>
                    <a:pt x="184993" y="38472"/>
                  </a:lnTo>
                  <a:lnTo>
                    <a:pt x="178445" y="31105"/>
                  </a:lnTo>
                  <a:lnTo>
                    <a:pt x="171078" y="24557"/>
                  </a:lnTo>
                  <a:lnTo>
                    <a:pt x="162892" y="18008"/>
                  </a:lnTo>
                  <a:lnTo>
                    <a:pt x="154707" y="13097"/>
                  </a:lnTo>
                  <a:lnTo>
                    <a:pt x="144884" y="8186"/>
                  </a:lnTo>
                  <a:lnTo>
                    <a:pt x="135880" y="4911"/>
                  </a:lnTo>
                  <a:lnTo>
                    <a:pt x="125239" y="2456"/>
                  </a:lnTo>
                  <a:lnTo>
                    <a:pt x="115416" y="819"/>
                  </a:lnTo>
                  <a:lnTo>
                    <a:pt x="104775"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92" name="Google Shape;892;p36"/>
            <p:cNvSpPr/>
            <p:nvPr/>
          </p:nvSpPr>
          <p:spPr>
            <a:xfrm>
              <a:off x="1876150" y="933875"/>
              <a:ext cx="3867675" cy="3847250"/>
            </a:xfrm>
            <a:custGeom>
              <a:rect b="b" l="l" r="r" t="t"/>
              <a:pathLst>
                <a:path extrusionOk="0" h="153890" w="154707">
                  <a:moveTo>
                    <a:pt x="84311" y="13098"/>
                  </a:moveTo>
                  <a:lnTo>
                    <a:pt x="90041" y="13916"/>
                  </a:lnTo>
                  <a:lnTo>
                    <a:pt x="96590" y="15553"/>
                  </a:lnTo>
                  <a:lnTo>
                    <a:pt x="102319" y="18009"/>
                  </a:lnTo>
                  <a:lnTo>
                    <a:pt x="108049" y="20465"/>
                  </a:lnTo>
                  <a:lnTo>
                    <a:pt x="112961" y="23739"/>
                  </a:lnTo>
                  <a:lnTo>
                    <a:pt x="117872" y="27832"/>
                  </a:lnTo>
                  <a:lnTo>
                    <a:pt x="122783" y="31924"/>
                  </a:lnTo>
                  <a:lnTo>
                    <a:pt x="126876" y="36017"/>
                  </a:lnTo>
                  <a:lnTo>
                    <a:pt x="130969" y="40929"/>
                  </a:lnTo>
                  <a:lnTo>
                    <a:pt x="134243" y="46658"/>
                  </a:lnTo>
                  <a:lnTo>
                    <a:pt x="136699" y="52388"/>
                  </a:lnTo>
                  <a:lnTo>
                    <a:pt x="138336" y="58118"/>
                  </a:lnTo>
                  <a:lnTo>
                    <a:pt x="139973" y="63848"/>
                  </a:lnTo>
                  <a:lnTo>
                    <a:pt x="141610" y="70397"/>
                  </a:lnTo>
                  <a:lnTo>
                    <a:pt x="141610" y="76945"/>
                  </a:lnTo>
                  <a:lnTo>
                    <a:pt x="141610" y="83493"/>
                  </a:lnTo>
                  <a:lnTo>
                    <a:pt x="139973" y="90042"/>
                  </a:lnTo>
                  <a:lnTo>
                    <a:pt x="138336" y="95772"/>
                  </a:lnTo>
                  <a:lnTo>
                    <a:pt x="136699" y="102320"/>
                  </a:lnTo>
                  <a:lnTo>
                    <a:pt x="134243" y="107232"/>
                  </a:lnTo>
                  <a:lnTo>
                    <a:pt x="130969" y="112961"/>
                  </a:lnTo>
                  <a:lnTo>
                    <a:pt x="126876" y="117873"/>
                  </a:lnTo>
                  <a:lnTo>
                    <a:pt x="122783" y="121966"/>
                  </a:lnTo>
                  <a:lnTo>
                    <a:pt x="117872" y="126877"/>
                  </a:lnTo>
                  <a:lnTo>
                    <a:pt x="112961" y="130151"/>
                  </a:lnTo>
                  <a:lnTo>
                    <a:pt x="108049" y="133425"/>
                  </a:lnTo>
                  <a:lnTo>
                    <a:pt x="102319" y="135881"/>
                  </a:lnTo>
                  <a:lnTo>
                    <a:pt x="96590" y="138337"/>
                  </a:lnTo>
                  <a:lnTo>
                    <a:pt x="90041" y="139974"/>
                  </a:lnTo>
                  <a:lnTo>
                    <a:pt x="84311" y="140792"/>
                  </a:lnTo>
                  <a:lnTo>
                    <a:pt x="71214" y="140792"/>
                  </a:lnTo>
                  <a:lnTo>
                    <a:pt x="64666" y="139974"/>
                  </a:lnTo>
                  <a:lnTo>
                    <a:pt x="58118" y="138337"/>
                  </a:lnTo>
                  <a:lnTo>
                    <a:pt x="52388" y="135881"/>
                  </a:lnTo>
                  <a:lnTo>
                    <a:pt x="46658" y="133425"/>
                  </a:lnTo>
                  <a:lnTo>
                    <a:pt x="41746" y="130151"/>
                  </a:lnTo>
                  <a:lnTo>
                    <a:pt x="36835" y="126877"/>
                  </a:lnTo>
                  <a:lnTo>
                    <a:pt x="31924" y="121966"/>
                  </a:lnTo>
                  <a:lnTo>
                    <a:pt x="27831" y="117873"/>
                  </a:lnTo>
                  <a:lnTo>
                    <a:pt x="24557" y="112961"/>
                  </a:lnTo>
                  <a:lnTo>
                    <a:pt x="21283" y="107232"/>
                  </a:lnTo>
                  <a:lnTo>
                    <a:pt x="18827" y="102320"/>
                  </a:lnTo>
                  <a:lnTo>
                    <a:pt x="16371" y="95772"/>
                  </a:lnTo>
                  <a:lnTo>
                    <a:pt x="14734" y="90042"/>
                  </a:lnTo>
                  <a:lnTo>
                    <a:pt x="13916" y="83493"/>
                  </a:lnTo>
                  <a:lnTo>
                    <a:pt x="13097" y="76945"/>
                  </a:lnTo>
                  <a:lnTo>
                    <a:pt x="13916" y="70397"/>
                  </a:lnTo>
                  <a:lnTo>
                    <a:pt x="14734" y="63848"/>
                  </a:lnTo>
                  <a:lnTo>
                    <a:pt x="16371" y="58118"/>
                  </a:lnTo>
                  <a:lnTo>
                    <a:pt x="18827" y="52388"/>
                  </a:lnTo>
                  <a:lnTo>
                    <a:pt x="21283" y="46658"/>
                  </a:lnTo>
                  <a:lnTo>
                    <a:pt x="24557" y="40929"/>
                  </a:lnTo>
                  <a:lnTo>
                    <a:pt x="27831" y="36017"/>
                  </a:lnTo>
                  <a:lnTo>
                    <a:pt x="31924" y="31924"/>
                  </a:lnTo>
                  <a:lnTo>
                    <a:pt x="36835" y="27832"/>
                  </a:lnTo>
                  <a:lnTo>
                    <a:pt x="41746" y="23739"/>
                  </a:lnTo>
                  <a:lnTo>
                    <a:pt x="46658" y="20465"/>
                  </a:lnTo>
                  <a:lnTo>
                    <a:pt x="52388" y="18009"/>
                  </a:lnTo>
                  <a:lnTo>
                    <a:pt x="58118" y="15553"/>
                  </a:lnTo>
                  <a:lnTo>
                    <a:pt x="64666" y="13916"/>
                  </a:lnTo>
                  <a:lnTo>
                    <a:pt x="71214" y="13098"/>
                  </a:lnTo>
                  <a:close/>
                  <a:moveTo>
                    <a:pt x="69577" y="1"/>
                  </a:moveTo>
                  <a:lnTo>
                    <a:pt x="62210" y="1638"/>
                  </a:lnTo>
                  <a:lnTo>
                    <a:pt x="54843" y="3275"/>
                  </a:lnTo>
                  <a:lnTo>
                    <a:pt x="47476" y="5731"/>
                  </a:lnTo>
                  <a:lnTo>
                    <a:pt x="40928" y="9005"/>
                  </a:lnTo>
                  <a:lnTo>
                    <a:pt x="34379" y="13098"/>
                  </a:lnTo>
                  <a:lnTo>
                    <a:pt x="28650" y="17191"/>
                  </a:lnTo>
                  <a:lnTo>
                    <a:pt x="22920" y="22920"/>
                  </a:lnTo>
                  <a:lnTo>
                    <a:pt x="18008" y="27832"/>
                  </a:lnTo>
                  <a:lnTo>
                    <a:pt x="13916" y="33562"/>
                  </a:lnTo>
                  <a:lnTo>
                    <a:pt x="9823" y="40110"/>
                  </a:lnTo>
                  <a:lnTo>
                    <a:pt x="6549" y="47477"/>
                  </a:lnTo>
                  <a:lnTo>
                    <a:pt x="4093" y="54025"/>
                  </a:lnTo>
                  <a:lnTo>
                    <a:pt x="1637" y="61392"/>
                  </a:lnTo>
                  <a:lnTo>
                    <a:pt x="819" y="69578"/>
                  </a:lnTo>
                  <a:lnTo>
                    <a:pt x="0" y="76945"/>
                  </a:lnTo>
                  <a:lnTo>
                    <a:pt x="819" y="85131"/>
                  </a:lnTo>
                  <a:lnTo>
                    <a:pt x="1637" y="92498"/>
                  </a:lnTo>
                  <a:lnTo>
                    <a:pt x="4093" y="99865"/>
                  </a:lnTo>
                  <a:lnTo>
                    <a:pt x="6549" y="107232"/>
                  </a:lnTo>
                  <a:lnTo>
                    <a:pt x="9823" y="113780"/>
                  </a:lnTo>
                  <a:lnTo>
                    <a:pt x="13916" y="120328"/>
                  </a:lnTo>
                  <a:lnTo>
                    <a:pt x="18008" y="126058"/>
                  </a:lnTo>
                  <a:lnTo>
                    <a:pt x="22920" y="131788"/>
                  </a:lnTo>
                  <a:lnTo>
                    <a:pt x="28650" y="136700"/>
                  </a:lnTo>
                  <a:lnTo>
                    <a:pt x="34379" y="140792"/>
                  </a:lnTo>
                  <a:lnTo>
                    <a:pt x="40928" y="144885"/>
                  </a:lnTo>
                  <a:lnTo>
                    <a:pt x="47476" y="148159"/>
                  </a:lnTo>
                  <a:lnTo>
                    <a:pt x="54843" y="150615"/>
                  </a:lnTo>
                  <a:lnTo>
                    <a:pt x="62210" y="153071"/>
                  </a:lnTo>
                  <a:lnTo>
                    <a:pt x="69577" y="153889"/>
                  </a:lnTo>
                  <a:lnTo>
                    <a:pt x="85130" y="153889"/>
                  </a:lnTo>
                  <a:lnTo>
                    <a:pt x="93315" y="153071"/>
                  </a:lnTo>
                  <a:lnTo>
                    <a:pt x="100682" y="150615"/>
                  </a:lnTo>
                  <a:lnTo>
                    <a:pt x="107231" y="148159"/>
                  </a:lnTo>
                  <a:lnTo>
                    <a:pt x="114598" y="144885"/>
                  </a:lnTo>
                  <a:lnTo>
                    <a:pt x="120328" y="140792"/>
                  </a:lnTo>
                  <a:lnTo>
                    <a:pt x="126876" y="136700"/>
                  </a:lnTo>
                  <a:lnTo>
                    <a:pt x="131787" y="131788"/>
                  </a:lnTo>
                  <a:lnTo>
                    <a:pt x="136699" y="126058"/>
                  </a:lnTo>
                  <a:lnTo>
                    <a:pt x="141610" y="120328"/>
                  </a:lnTo>
                  <a:lnTo>
                    <a:pt x="145703" y="113780"/>
                  </a:lnTo>
                  <a:lnTo>
                    <a:pt x="148977" y="107232"/>
                  </a:lnTo>
                  <a:lnTo>
                    <a:pt x="151433" y="99865"/>
                  </a:lnTo>
                  <a:lnTo>
                    <a:pt x="153070" y="92498"/>
                  </a:lnTo>
                  <a:lnTo>
                    <a:pt x="153888" y="85131"/>
                  </a:lnTo>
                  <a:lnTo>
                    <a:pt x="154707" y="76945"/>
                  </a:lnTo>
                  <a:lnTo>
                    <a:pt x="153888" y="69578"/>
                  </a:lnTo>
                  <a:lnTo>
                    <a:pt x="153070" y="61392"/>
                  </a:lnTo>
                  <a:lnTo>
                    <a:pt x="151433" y="54025"/>
                  </a:lnTo>
                  <a:lnTo>
                    <a:pt x="148977" y="47477"/>
                  </a:lnTo>
                  <a:lnTo>
                    <a:pt x="145703" y="40110"/>
                  </a:lnTo>
                  <a:lnTo>
                    <a:pt x="141610" y="33562"/>
                  </a:lnTo>
                  <a:lnTo>
                    <a:pt x="136699" y="27832"/>
                  </a:lnTo>
                  <a:lnTo>
                    <a:pt x="131787" y="22920"/>
                  </a:lnTo>
                  <a:lnTo>
                    <a:pt x="126876" y="17191"/>
                  </a:lnTo>
                  <a:lnTo>
                    <a:pt x="120328" y="13098"/>
                  </a:lnTo>
                  <a:lnTo>
                    <a:pt x="114598" y="9005"/>
                  </a:lnTo>
                  <a:lnTo>
                    <a:pt x="107231" y="5731"/>
                  </a:lnTo>
                  <a:lnTo>
                    <a:pt x="100682" y="3275"/>
                  </a:lnTo>
                  <a:lnTo>
                    <a:pt x="93315" y="1638"/>
                  </a:lnTo>
                  <a:lnTo>
                    <a:pt x="85130"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93" name="Google Shape;893;p36"/>
            <p:cNvSpPr/>
            <p:nvPr/>
          </p:nvSpPr>
          <p:spPr>
            <a:xfrm>
              <a:off x="3001650" y="2038925"/>
              <a:ext cx="1637125" cy="1637150"/>
            </a:xfrm>
            <a:custGeom>
              <a:rect b="b" l="l" r="r" t="t"/>
              <a:pathLst>
                <a:path extrusionOk="0" h="65486" w="65485">
                  <a:moveTo>
                    <a:pt x="32743" y="13098"/>
                  </a:moveTo>
                  <a:lnTo>
                    <a:pt x="36017" y="13916"/>
                  </a:lnTo>
                  <a:lnTo>
                    <a:pt x="40110" y="14735"/>
                  </a:lnTo>
                  <a:lnTo>
                    <a:pt x="43384" y="16372"/>
                  </a:lnTo>
                  <a:lnTo>
                    <a:pt x="46658" y="18828"/>
                  </a:lnTo>
                  <a:lnTo>
                    <a:pt x="48295" y="22102"/>
                  </a:lnTo>
                  <a:lnTo>
                    <a:pt x="50751" y="25376"/>
                  </a:lnTo>
                  <a:lnTo>
                    <a:pt x="51570" y="28650"/>
                  </a:lnTo>
                  <a:lnTo>
                    <a:pt x="52388" y="32743"/>
                  </a:lnTo>
                  <a:lnTo>
                    <a:pt x="51570" y="36836"/>
                  </a:lnTo>
                  <a:lnTo>
                    <a:pt x="50751" y="40110"/>
                  </a:lnTo>
                  <a:lnTo>
                    <a:pt x="48295" y="43384"/>
                  </a:lnTo>
                  <a:lnTo>
                    <a:pt x="46658" y="46658"/>
                  </a:lnTo>
                  <a:lnTo>
                    <a:pt x="43384" y="49114"/>
                  </a:lnTo>
                  <a:lnTo>
                    <a:pt x="40110" y="50751"/>
                  </a:lnTo>
                  <a:lnTo>
                    <a:pt x="36017" y="51570"/>
                  </a:lnTo>
                  <a:lnTo>
                    <a:pt x="32743" y="52388"/>
                  </a:lnTo>
                  <a:lnTo>
                    <a:pt x="28650" y="51570"/>
                  </a:lnTo>
                  <a:lnTo>
                    <a:pt x="24557" y="50751"/>
                  </a:lnTo>
                  <a:lnTo>
                    <a:pt x="21283" y="49114"/>
                  </a:lnTo>
                  <a:lnTo>
                    <a:pt x="18827" y="46658"/>
                  </a:lnTo>
                  <a:lnTo>
                    <a:pt x="16372" y="43384"/>
                  </a:lnTo>
                  <a:lnTo>
                    <a:pt x="14735" y="40110"/>
                  </a:lnTo>
                  <a:lnTo>
                    <a:pt x="13098" y="36836"/>
                  </a:lnTo>
                  <a:lnTo>
                    <a:pt x="13098" y="32743"/>
                  </a:lnTo>
                  <a:lnTo>
                    <a:pt x="13098" y="28650"/>
                  </a:lnTo>
                  <a:lnTo>
                    <a:pt x="14735" y="25376"/>
                  </a:lnTo>
                  <a:lnTo>
                    <a:pt x="16372" y="22102"/>
                  </a:lnTo>
                  <a:lnTo>
                    <a:pt x="18827" y="18828"/>
                  </a:lnTo>
                  <a:lnTo>
                    <a:pt x="21283" y="16372"/>
                  </a:lnTo>
                  <a:lnTo>
                    <a:pt x="24557" y="14735"/>
                  </a:lnTo>
                  <a:lnTo>
                    <a:pt x="28650" y="13916"/>
                  </a:lnTo>
                  <a:lnTo>
                    <a:pt x="32743" y="13098"/>
                  </a:lnTo>
                  <a:close/>
                  <a:moveTo>
                    <a:pt x="32743" y="1"/>
                  </a:moveTo>
                  <a:lnTo>
                    <a:pt x="26194" y="819"/>
                  </a:lnTo>
                  <a:lnTo>
                    <a:pt x="19646" y="2456"/>
                  </a:lnTo>
                  <a:lnTo>
                    <a:pt x="13916" y="5731"/>
                  </a:lnTo>
                  <a:lnTo>
                    <a:pt x="9823" y="9823"/>
                  </a:lnTo>
                  <a:lnTo>
                    <a:pt x="5731" y="14735"/>
                  </a:lnTo>
                  <a:lnTo>
                    <a:pt x="2456" y="20465"/>
                  </a:lnTo>
                  <a:lnTo>
                    <a:pt x="819" y="26195"/>
                  </a:lnTo>
                  <a:lnTo>
                    <a:pt x="1" y="32743"/>
                  </a:lnTo>
                  <a:lnTo>
                    <a:pt x="819" y="39291"/>
                  </a:lnTo>
                  <a:lnTo>
                    <a:pt x="2456" y="45840"/>
                  </a:lnTo>
                  <a:lnTo>
                    <a:pt x="5731" y="50751"/>
                  </a:lnTo>
                  <a:lnTo>
                    <a:pt x="9823" y="55663"/>
                  </a:lnTo>
                  <a:lnTo>
                    <a:pt x="13916" y="59755"/>
                  </a:lnTo>
                  <a:lnTo>
                    <a:pt x="19646" y="63030"/>
                  </a:lnTo>
                  <a:lnTo>
                    <a:pt x="26194" y="64667"/>
                  </a:lnTo>
                  <a:lnTo>
                    <a:pt x="32743" y="65485"/>
                  </a:lnTo>
                  <a:lnTo>
                    <a:pt x="39291" y="64667"/>
                  </a:lnTo>
                  <a:lnTo>
                    <a:pt x="45021" y="63030"/>
                  </a:lnTo>
                  <a:lnTo>
                    <a:pt x="50751" y="59755"/>
                  </a:lnTo>
                  <a:lnTo>
                    <a:pt x="55662" y="55663"/>
                  </a:lnTo>
                  <a:lnTo>
                    <a:pt x="59755" y="50751"/>
                  </a:lnTo>
                  <a:lnTo>
                    <a:pt x="62211" y="45840"/>
                  </a:lnTo>
                  <a:lnTo>
                    <a:pt x="64666" y="39291"/>
                  </a:lnTo>
                  <a:lnTo>
                    <a:pt x="65485" y="32743"/>
                  </a:lnTo>
                  <a:lnTo>
                    <a:pt x="64666" y="26195"/>
                  </a:lnTo>
                  <a:lnTo>
                    <a:pt x="62211" y="20465"/>
                  </a:lnTo>
                  <a:lnTo>
                    <a:pt x="59755" y="14735"/>
                  </a:lnTo>
                  <a:lnTo>
                    <a:pt x="55662" y="9823"/>
                  </a:lnTo>
                  <a:lnTo>
                    <a:pt x="50751" y="5731"/>
                  </a:lnTo>
                  <a:lnTo>
                    <a:pt x="45021" y="2456"/>
                  </a:lnTo>
                  <a:lnTo>
                    <a:pt x="39291" y="819"/>
                  </a:lnTo>
                  <a:lnTo>
                    <a:pt x="32743" y="1"/>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94" name="Google Shape;894;p36"/>
          <p:cNvGrpSpPr/>
          <p:nvPr/>
        </p:nvGrpSpPr>
        <p:grpSpPr>
          <a:xfrm>
            <a:off x="3402525" y="3692395"/>
            <a:ext cx="215354" cy="297561"/>
            <a:chOff x="1914275" y="238125"/>
            <a:chExt cx="3791450" cy="5238750"/>
          </a:xfrm>
        </p:grpSpPr>
        <p:sp>
          <p:nvSpPr>
            <p:cNvPr id="895" name="Google Shape;895;p36"/>
            <p:cNvSpPr/>
            <p:nvPr/>
          </p:nvSpPr>
          <p:spPr>
            <a:xfrm>
              <a:off x="1914275" y="238125"/>
              <a:ext cx="3791450" cy="5238750"/>
            </a:xfrm>
            <a:custGeom>
              <a:rect b="b" l="l" r="r" t="t"/>
              <a:pathLst>
                <a:path extrusionOk="0" h="209550" w="151658">
                  <a:moveTo>
                    <a:pt x="0" y="0"/>
                  </a:moveTo>
                  <a:lnTo>
                    <a:pt x="0" y="17938"/>
                  </a:lnTo>
                  <a:lnTo>
                    <a:pt x="14677" y="17938"/>
                  </a:lnTo>
                  <a:lnTo>
                    <a:pt x="14677" y="148397"/>
                  </a:lnTo>
                  <a:lnTo>
                    <a:pt x="14677" y="154105"/>
                  </a:lnTo>
                  <a:lnTo>
                    <a:pt x="15492" y="160628"/>
                  </a:lnTo>
                  <a:lnTo>
                    <a:pt x="17123" y="166335"/>
                  </a:lnTo>
                  <a:lnTo>
                    <a:pt x="19569" y="172043"/>
                  </a:lnTo>
                  <a:lnTo>
                    <a:pt x="22015" y="176935"/>
                  </a:lnTo>
                  <a:lnTo>
                    <a:pt x="25276" y="181827"/>
                  </a:lnTo>
                  <a:lnTo>
                    <a:pt x="28538" y="186720"/>
                  </a:lnTo>
                  <a:lnTo>
                    <a:pt x="32615" y="191612"/>
                  </a:lnTo>
                  <a:lnTo>
                    <a:pt x="36691" y="194873"/>
                  </a:lnTo>
                  <a:lnTo>
                    <a:pt x="41584" y="198950"/>
                  </a:lnTo>
                  <a:lnTo>
                    <a:pt x="46476" y="201396"/>
                  </a:lnTo>
                  <a:lnTo>
                    <a:pt x="52183" y="204658"/>
                  </a:lnTo>
                  <a:lnTo>
                    <a:pt x="57076" y="206289"/>
                  </a:lnTo>
                  <a:lnTo>
                    <a:pt x="63599" y="207919"/>
                  </a:lnTo>
                  <a:lnTo>
                    <a:pt x="69306" y="208735"/>
                  </a:lnTo>
                  <a:lnTo>
                    <a:pt x="75829" y="209550"/>
                  </a:lnTo>
                  <a:lnTo>
                    <a:pt x="81537" y="208735"/>
                  </a:lnTo>
                  <a:lnTo>
                    <a:pt x="88059" y="207919"/>
                  </a:lnTo>
                  <a:lnTo>
                    <a:pt x="93767" y="206289"/>
                  </a:lnTo>
                  <a:lnTo>
                    <a:pt x="99475" y="204658"/>
                  </a:lnTo>
                  <a:lnTo>
                    <a:pt x="104367" y="201396"/>
                  </a:lnTo>
                  <a:lnTo>
                    <a:pt x="110074" y="198950"/>
                  </a:lnTo>
                  <a:lnTo>
                    <a:pt x="114151" y="194873"/>
                  </a:lnTo>
                  <a:lnTo>
                    <a:pt x="119043" y="191612"/>
                  </a:lnTo>
                  <a:lnTo>
                    <a:pt x="123120" y="186720"/>
                  </a:lnTo>
                  <a:lnTo>
                    <a:pt x="126382" y="181827"/>
                  </a:lnTo>
                  <a:lnTo>
                    <a:pt x="129643" y="176935"/>
                  </a:lnTo>
                  <a:lnTo>
                    <a:pt x="132089" y="172043"/>
                  </a:lnTo>
                  <a:lnTo>
                    <a:pt x="133720" y="166335"/>
                  </a:lnTo>
                  <a:lnTo>
                    <a:pt x="135351" y="160628"/>
                  </a:lnTo>
                  <a:lnTo>
                    <a:pt x="136166" y="154105"/>
                  </a:lnTo>
                  <a:lnTo>
                    <a:pt x="136981" y="148397"/>
                  </a:lnTo>
                  <a:lnTo>
                    <a:pt x="136981" y="17938"/>
                  </a:lnTo>
                  <a:lnTo>
                    <a:pt x="151658" y="17938"/>
                  </a:lnTo>
                  <a:lnTo>
                    <a:pt x="151658"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96" name="Google Shape;896;p36"/>
            <p:cNvSpPr/>
            <p:nvPr/>
          </p:nvSpPr>
          <p:spPr>
            <a:xfrm>
              <a:off x="2709250" y="1542700"/>
              <a:ext cx="2201500" cy="3444975"/>
            </a:xfrm>
            <a:custGeom>
              <a:rect b="b" l="l" r="r" t="t"/>
              <a:pathLst>
                <a:path extrusionOk="0" h="137799" w="88060">
                  <a:moveTo>
                    <a:pt x="0" y="1"/>
                  </a:moveTo>
                  <a:lnTo>
                    <a:pt x="0" y="93768"/>
                  </a:lnTo>
                  <a:lnTo>
                    <a:pt x="816" y="102737"/>
                  </a:lnTo>
                  <a:lnTo>
                    <a:pt x="3262" y="110891"/>
                  </a:lnTo>
                  <a:lnTo>
                    <a:pt x="7339" y="118229"/>
                  </a:lnTo>
                  <a:lnTo>
                    <a:pt x="13046" y="124752"/>
                  </a:lnTo>
                  <a:lnTo>
                    <a:pt x="19569" y="130460"/>
                  </a:lnTo>
                  <a:lnTo>
                    <a:pt x="26907" y="134537"/>
                  </a:lnTo>
                  <a:lnTo>
                    <a:pt x="35061" y="136983"/>
                  </a:lnTo>
                  <a:lnTo>
                    <a:pt x="44030" y="137798"/>
                  </a:lnTo>
                  <a:lnTo>
                    <a:pt x="52999" y="136983"/>
                  </a:lnTo>
                  <a:lnTo>
                    <a:pt x="61153" y="134537"/>
                  </a:lnTo>
                  <a:lnTo>
                    <a:pt x="68491" y="130460"/>
                  </a:lnTo>
                  <a:lnTo>
                    <a:pt x="75014" y="124752"/>
                  </a:lnTo>
                  <a:lnTo>
                    <a:pt x="79906" y="118229"/>
                  </a:lnTo>
                  <a:lnTo>
                    <a:pt x="83983" y="110891"/>
                  </a:lnTo>
                  <a:lnTo>
                    <a:pt x="87244" y="102737"/>
                  </a:lnTo>
                  <a:lnTo>
                    <a:pt x="88060" y="93768"/>
                  </a:lnTo>
                  <a:lnTo>
                    <a:pt x="88060"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897" name="Google Shape;897;p36"/>
          <p:cNvGrpSpPr/>
          <p:nvPr/>
        </p:nvGrpSpPr>
        <p:grpSpPr>
          <a:xfrm>
            <a:off x="3708117" y="3720480"/>
            <a:ext cx="317920" cy="244650"/>
            <a:chOff x="406150" y="238125"/>
            <a:chExt cx="6807700" cy="5238750"/>
          </a:xfrm>
        </p:grpSpPr>
        <p:sp>
          <p:nvSpPr>
            <p:cNvPr id="898" name="Google Shape;898;p36"/>
            <p:cNvSpPr/>
            <p:nvPr/>
          </p:nvSpPr>
          <p:spPr>
            <a:xfrm>
              <a:off x="406150" y="238125"/>
              <a:ext cx="6807700" cy="5238750"/>
            </a:xfrm>
            <a:custGeom>
              <a:rect b="b" l="l" r="r" t="t"/>
              <a:pathLst>
                <a:path extrusionOk="0" h="209550" w="272308">
                  <a:moveTo>
                    <a:pt x="0" y="0"/>
                  </a:moveTo>
                  <a:lnTo>
                    <a:pt x="0" y="75523"/>
                  </a:lnTo>
                  <a:lnTo>
                    <a:pt x="5319" y="76587"/>
                  </a:lnTo>
                  <a:lnTo>
                    <a:pt x="10637" y="77651"/>
                  </a:lnTo>
                  <a:lnTo>
                    <a:pt x="15956" y="80842"/>
                  </a:lnTo>
                  <a:lnTo>
                    <a:pt x="20210" y="84033"/>
                  </a:lnTo>
                  <a:lnTo>
                    <a:pt x="23401" y="88288"/>
                  </a:lnTo>
                  <a:lnTo>
                    <a:pt x="26593" y="93606"/>
                  </a:lnTo>
                  <a:lnTo>
                    <a:pt x="27656" y="98925"/>
                  </a:lnTo>
                  <a:lnTo>
                    <a:pt x="28720" y="104243"/>
                  </a:lnTo>
                  <a:lnTo>
                    <a:pt x="27656" y="110625"/>
                  </a:lnTo>
                  <a:lnTo>
                    <a:pt x="26593" y="115944"/>
                  </a:lnTo>
                  <a:lnTo>
                    <a:pt x="23401" y="120199"/>
                  </a:lnTo>
                  <a:lnTo>
                    <a:pt x="20210" y="124454"/>
                  </a:lnTo>
                  <a:lnTo>
                    <a:pt x="15956" y="128708"/>
                  </a:lnTo>
                  <a:lnTo>
                    <a:pt x="10637" y="130836"/>
                  </a:lnTo>
                  <a:lnTo>
                    <a:pt x="5319" y="132963"/>
                  </a:lnTo>
                  <a:lnTo>
                    <a:pt x="0" y="132963"/>
                  </a:lnTo>
                  <a:lnTo>
                    <a:pt x="0" y="209550"/>
                  </a:lnTo>
                  <a:lnTo>
                    <a:pt x="272308" y="209550"/>
                  </a:lnTo>
                  <a:lnTo>
                    <a:pt x="272308" y="132963"/>
                  </a:lnTo>
                  <a:lnTo>
                    <a:pt x="265926" y="132963"/>
                  </a:lnTo>
                  <a:lnTo>
                    <a:pt x="260607" y="130836"/>
                  </a:lnTo>
                  <a:lnTo>
                    <a:pt x="256352" y="128708"/>
                  </a:lnTo>
                  <a:lnTo>
                    <a:pt x="252098" y="124454"/>
                  </a:lnTo>
                  <a:lnTo>
                    <a:pt x="247843" y="120199"/>
                  </a:lnTo>
                  <a:lnTo>
                    <a:pt x="245715" y="115944"/>
                  </a:lnTo>
                  <a:lnTo>
                    <a:pt x="243588" y="110625"/>
                  </a:lnTo>
                  <a:lnTo>
                    <a:pt x="243588" y="104243"/>
                  </a:lnTo>
                  <a:lnTo>
                    <a:pt x="243588" y="98925"/>
                  </a:lnTo>
                  <a:lnTo>
                    <a:pt x="245715" y="93606"/>
                  </a:lnTo>
                  <a:lnTo>
                    <a:pt x="247843" y="88288"/>
                  </a:lnTo>
                  <a:lnTo>
                    <a:pt x="252098" y="84033"/>
                  </a:lnTo>
                  <a:lnTo>
                    <a:pt x="256352" y="80842"/>
                  </a:lnTo>
                  <a:lnTo>
                    <a:pt x="260607" y="77651"/>
                  </a:lnTo>
                  <a:lnTo>
                    <a:pt x="265926" y="76587"/>
                  </a:lnTo>
                  <a:lnTo>
                    <a:pt x="272308" y="75523"/>
                  </a:lnTo>
                  <a:lnTo>
                    <a:pt x="272308"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99" name="Google Shape;899;p36"/>
            <p:cNvSpPr/>
            <p:nvPr/>
          </p:nvSpPr>
          <p:spPr>
            <a:xfrm>
              <a:off x="4634350" y="1674125"/>
              <a:ext cx="452100" cy="771200"/>
            </a:xfrm>
            <a:custGeom>
              <a:rect b="b" l="l" r="r" t="t"/>
              <a:pathLst>
                <a:path extrusionOk="0" h="30848" w="18084">
                  <a:moveTo>
                    <a:pt x="1" y="0"/>
                  </a:moveTo>
                  <a:lnTo>
                    <a:pt x="1" y="30848"/>
                  </a:lnTo>
                  <a:lnTo>
                    <a:pt x="18084" y="30848"/>
                  </a:lnTo>
                  <a:lnTo>
                    <a:pt x="18084"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00" name="Google Shape;900;p36"/>
            <p:cNvSpPr/>
            <p:nvPr/>
          </p:nvSpPr>
          <p:spPr>
            <a:xfrm>
              <a:off x="4634350" y="3243075"/>
              <a:ext cx="452100" cy="797800"/>
            </a:xfrm>
            <a:custGeom>
              <a:rect b="b" l="l" r="r" t="t"/>
              <a:pathLst>
                <a:path extrusionOk="0" h="31912" w="18084">
                  <a:moveTo>
                    <a:pt x="1" y="1"/>
                  </a:moveTo>
                  <a:lnTo>
                    <a:pt x="1" y="31912"/>
                  </a:lnTo>
                  <a:lnTo>
                    <a:pt x="18084" y="31912"/>
                  </a:lnTo>
                  <a:lnTo>
                    <a:pt x="18084"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01" name="Google Shape;901;p36"/>
            <p:cNvSpPr/>
            <p:nvPr/>
          </p:nvSpPr>
          <p:spPr>
            <a:xfrm>
              <a:off x="4634350" y="5024800"/>
              <a:ext cx="452100" cy="452075"/>
            </a:xfrm>
            <a:custGeom>
              <a:rect b="b" l="l" r="r" t="t"/>
              <a:pathLst>
                <a:path extrusionOk="0" h="18083" w="18084">
                  <a:moveTo>
                    <a:pt x="1" y="0"/>
                  </a:moveTo>
                  <a:lnTo>
                    <a:pt x="1" y="18083"/>
                  </a:lnTo>
                  <a:lnTo>
                    <a:pt x="18084" y="18083"/>
                  </a:lnTo>
                  <a:lnTo>
                    <a:pt x="18084"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02" name="Google Shape;902;p36"/>
            <p:cNvSpPr/>
            <p:nvPr/>
          </p:nvSpPr>
          <p:spPr>
            <a:xfrm>
              <a:off x="4634350" y="238125"/>
              <a:ext cx="452100" cy="452075"/>
            </a:xfrm>
            <a:custGeom>
              <a:rect b="b" l="l" r="r" t="t"/>
              <a:pathLst>
                <a:path extrusionOk="0" h="18083" w="18084">
                  <a:moveTo>
                    <a:pt x="1" y="0"/>
                  </a:moveTo>
                  <a:lnTo>
                    <a:pt x="1" y="18083"/>
                  </a:lnTo>
                  <a:lnTo>
                    <a:pt x="18084" y="18083"/>
                  </a:lnTo>
                  <a:lnTo>
                    <a:pt x="18084"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903" name="Google Shape;903;p36"/>
          <p:cNvGrpSpPr/>
          <p:nvPr/>
        </p:nvGrpSpPr>
        <p:grpSpPr>
          <a:xfrm>
            <a:off x="4492787" y="3677921"/>
            <a:ext cx="314078" cy="326898"/>
            <a:chOff x="1293350" y="238125"/>
            <a:chExt cx="5033300" cy="5238750"/>
          </a:xfrm>
        </p:grpSpPr>
        <p:sp>
          <p:nvSpPr>
            <p:cNvPr id="904" name="Google Shape;904;p36"/>
            <p:cNvSpPr/>
            <p:nvPr/>
          </p:nvSpPr>
          <p:spPr>
            <a:xfrm>
              <a:off x="1293350" y="238125"/>
              <a:ext cx="5033300" cy="4314275"/>
            </a:xfrm>
            <a:custGeom>
              <a:rect b="b" l="l" r="r" t="t"/>
              <a:pathLst>
                <a:path extrusionOk="0" h="172571" w="201332">
                  <a:moveTo>
                    <a:pt x="101077" y="0"/>
                  </a:moveTo>
                  <a:lnTo>
                    <a:pt x="17257" y="110938"/>
                  </a:lnTo>
                  <a:lnTo>
                    <a:pt x="46019" y="110938"/>
                  </a:lnTo>
                  <a:lnTo>
                    <a:pt x="0" y="172571"/>
                  </a:lnTo>
                  <a:lnTo>
                    <a:pt x="201332" y="172571"/>
                  </a:lnTo>
                  <a:lnTo>
                    <a:pt x="155313" y="110938"/>
                  </a:lnTo>
                  <a:lnTo>
                    <a:pt x="184897" y="110938"/>
                  </a:lnTo>
                  <a:lnTo>
                    <a:pt x="101077"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05" name="Google Shape;905;p36"/>
            <p:cNvSpPr/>
            <p:nvPr/>
          </p:nvSpPr>
          <p:spPr>
            <a:xfrm>
              <a:off x="3388825" y="4552375"/>
              <a:ext cx="842350" cy="924500"/>
            </a:xfrm>
            <a:custGeom>
              <a:rect b="b" l="l" r="r" t="t"/>
              <a:pathLst>
                <a:path extrusionOk="0" h="36980" w="33694">
                  <a:moveTo>
                    <a:pt x="1" y="1"/>
                  </a:moveTo>
                  <a:lnTo>
                    <a:pt x="1" y="36980"/>
                  </a:lnTo>
                  <a:lnTo>
                    <a:pt x="33693" y="36980"/>
                  </a:lnTo>
                  <a:lnTo>
                    <a:pt x="33693"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906" name="Google Shape;906;p36"/>
          <p:cNvGrpSpPr/>
          <p:nvPr/>
        </p:nvGrpSpPr>
        <p:grpSpPr>
          <a:xfrm>
            <a:off x="4891153" y="3665507"/>
            <a:ext cx="379820" cy="351520"/>
            <a:chOff x="979750" y="238125"/>
            <a:chExt cx="5660500" cy="5238750"/>
          </a:xfrm>
        </p:grpSpPr>
        <p:sp>
          <p:nvSpPr>
            <p:cNvPr id="907" name="Google Shape;907;p36"/>
            <p:cNvSpPr/>
            <p:nvPr/>
          </p:nvSpPr>
          <p:spPr>
            <a:xfrm>
              <a:off x="979750" y="349100"/>
              <a:ext cx="1598275" cy="2885775"/>
            </a:xfrm>
            <a:custGeom>
              <a:rect b="b" l="l" r="r" t="t"/>
              <a:pathLst>
                <a:path extrusionOk="0" h="115431" w="63931">
                  <a:moveTo>
                    <a:pt x="31965" y="1"/>
                  </a:moveTo>
                  <a:lnTo>
                    <a:pt x="0" y="83465"/>
                  </a:lnTo>
                  <a:lnTo>
                    <a:pt x="0" y="84353"/>
                  </a:lnTo>
                  <a:lnTo>
                    <a:pt x="0" y="87017"/>
                  </a:lnTo>
                  <a:lnTo>
                    <a:pt x="888" y="93233"/>
                  </a:lnTo>
                  <a:lnTo>
                    <a:pt x="3552" y="98560"/>
                  </a:lnTo>
                  <a:lnTo>
                    <a:pt x="6215" y="103000"/>
                  </a:lnTo>
                  <a:lnTo>
                    <a:pt x="9767" y="107439"/>
                  </a:lnTo>
                  <a:lnTo>
                    <a:pt x="15095" y="110991"/>
                  </a:lnTo>
                  <a:lnTo>
                    <a:pt x="20422" y="113655"/>
                  </a:lnTo>
                  <a:lnTo>
                    <a:pt x="25750" y="115431"/>
                  </a:lnTo>
                  <a:lnTo>
                    <a:pt x="35517" y="115431"/>
                  </a:lnTo>
                  <a:lnTo>
                    <a:pt x="40844" y="114543"/>
                  </a:lnTo>
                  <a:lnTo>
                    <a:pt x="47060" y="112767"/>
                  </a:lnTo>
                  <a:lnTo>
                    <a:pt x="51499" y="109215"/>
                  </a:lnTo>
                  <a:lnTo>
                    <a:pt x="55939" y="105664"/>
                  </a:lnTo>
                  <a:lnTo>
                    <a:pt x="59491" y="101224"/>
                  </a:lnTo>
                  <a:lnTo>
                    <a:pt x="62155" y="95896"/>
                  </a:lnTo>
                  <a:lnTo>
                    <a:pt x="63042" y="90569"/>
                  </a:lnTo>
                  <a:lnTo>
                    <a:pt x="63930" y="84353"/>
                  </a:lnTo>
                  <a:lnTo>
                    <a:pt x="63930" y="83465"/>
                  </a:lnTo>
                  <a:lnTo>
                    <a:pt x="31965" y="1"/>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08" name="Google Shape;908;p36"/>
            <p:cNvSpPr/>
            <p:nvPr/>
          </p:nvSpPr>
          <p:spPr>
            <a:xfrm>
              <a:off x="979750" y="349100"/>
              <a:ext cx="1598275" cy="2885775"/>
            </a:xfrm>
            <a:custGeom>
              <a:rect b="b" l="l" r="r" t="t"/>
              <a:pathLst>
                <a:path extrusionOk="0" h="115431" w="63931">
                  <a:moveTo>
                    <a:pt x="31965" y="1"/>
                  </a:moveTo>
                  <a:lnTo>
                    <a:pt x="0" y="83465"/>
                  </a:lnTo>
                  <a:lnTo>
                    <a:pt x="0" y="84353"/>
                  </a:lnTo>
                  <a:lnTo>
                    <a:pt x="0" y="87017"/>
                  </a:lnTo>
                  <a:lnTo>
                    <a:pt x="888" y="93233"/>
                  </a:lnTo>
                  <a:lnTo>
                    <a:pt x="3552" y="98560"/>
                  </a:lnTo>
                  <a:lnTo>
                    <a:pt x="6215" y="103000"/>
                  </a:lnTo>
                  <a:lnTo>
                    <a:pt x="9767" y="107439"/>
                  </a:lnTo>
                  <a:lnTo>
                    <a:pt x="15095" y="110991"/>
                  </a:lnTo>
                  <a:lnTo>
                    <a:pt x="20422" y="113655"/>
                  </a:lnTo>
                  <a:lnTo>
                    <a:pt x="25750" y="115431"/>
                  </a:lnTo>
                  <a:lnTo>
                    <a:pt x="35517" y="115431"/>
                  </a:lnTo>
                  <a:lnTo>
                    <a:pt x="40844" y="114543"/>
                  </a:lnTo>
                  <a:lnTo>
                    <a:pt x="47060" y="112767"/>
                  </a:lnTo>
                  <a:lnTo>
                    <a:pt x="51499" y="109215"/>
                  </a:lnTo>
                  <a:lnTo>
                    <a:pt x="55939" y="105664"/>
                  </a:lnTo>
                  <a:lnTo>
                    <a:pt x="59491" y="101224"/>
                  </a:lnTo>
                  <a:lnTo>
                    <a:pt x="62155" y="95896"/>
                  </a:lnTo>
                  <a:lnTo>
                    <a:pt x="63042" y="90569"/>
                  </a:lnTo>
                  <a:lnTo>
                    <a:pt x="63930" y="84353"/>
                  </a:lnTo>
                  <a:lnTo>
                    <a:pt x="63930" y="83465"/>
                  </a:lnTo>
                  <a:lnTo>
                    <a:pt x="31965" y="1"/>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09" name="Google Shape;909;p36"/>
            <p:cNvSpPr/>
            <p:nvPr/>
          </p:nvSpPr>
          <p:spPr>
            <a:xfrm>
              <a:off x="5064175" y="1281425"/>
              <a:ext cx="1576075" cy="2885775"/>
            </a:xfrm>
            <a:custGeom>
              <a:rect b="b" l="l" r="r" t="t"/>
              <a:pathLst>
                <a:path extrusionOk="0" h="115431" w="63043">
                  <a:moveTo>
                    <a:pt x="31078" y="0"/>
                  </a:moveTo>
                  <a:lnTo>
                    <a:pt x="1" y="83465"/>
                  </a:lnTo>
                  <a:lnTo>
                    <a:pt x="1" y="84353"/>
                  </a:lnTo>
                  <a:lnTo>
                    <a:pt x="1" y="87017"/>
                  </a:lnTo>
                  <a:lnTo>
                    <a:pt x="888" y="92344"/>
                  </a:lnTo>
                  <a:lnTo>
                    <a:pt x="2664" y="98560"/>
                  </a:lnTo>
                  <a:lnTo>
                    <a:pt x="5328" y="103000"/>
                  </a:lnTo>
                  <a:lnTo>
                    <a:pt x="9768" y="107439"/>
                  </a:lnTo>
                  <a:lnTo>
                    <a:pt x="14207" y="110991"/>
                  </a:lnTo>
                  <a:lnTo>
                    <a:pt x="19535" y="113655"/>
                  </a:lnTo>
                  <a:lnTo>
                    <a:pt x="24862" y="115431"/>
                  </a:lnTo>
                  <a:lnTo>
                    <a:pt x="34630" y="115431"/>
                  </a:lnTo>
                  <a:lnTo>
                    <a:pt x="40845" y="114543"/>
                  </a:lnTo>
                  <a:lnTo>
                    <a:pt x="46172" y="112767"/>
                  </a:lnTo>
                  <a:lnTo>
                    <a:pt x="50612" y="109215"/>
                  </a:lnTo>
                  <a:lnTo>
                    <a:pt x="55052" y="105663"/>
                  </a:lnTo>
                  <a:lnTo>
                    <a:pt x="58603" y="101224"/>
                  </a:lnTo>
                  <a:lnTo>
                    <a:pt x="61267" y="95896"/>
                  </a:lnTo>
                  <a:lnTo>
                    <a:pt x="63043" y="90569"/>
                  </a:lnTo>
                  <a:lnTo>
                    <a:pt x="63043" y="84353"/>
                  </a:lnTo>
                  <a:lnTo>
                    <a:pt x="63043" y="83465"/>
                  </a:lnTo>
                  <a:lnTo>
                    <a:pt x="31078"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10" name="Google Shape;910;p36"/>
            <p:cNvSpPr/>
            <p:nvPr/>
          </p:nvSpPr>
          <p:spPr>
            <a:xfrm>
              <a:off x="1445900" y="238125"/>
              <a:ext cx="4750400" cy="5238750"/>
            </a:xfrm>
            <a:custGeom>
              <a:rect b="b" l="l" r="r" t="t"/>
              <a:pathLst>
                <a:path extrusionOk="0" h="209550" w="190016">
                  <a:moveTo>
                    <a:pt x="3552" y="0"/>
                  </a:moveTo>
                  <a:lnTo>
                    <a:pt x="0" y="14207"/>
                  </a:lnTo>
                  <a:lnTo>
                    <a:pt x="87905" y="33741"/>
                  </a:lnTo>
                  <a:lnTo>
                    <a:pt x="87905" y="195343"/>
                  </a:lnTo>
                  <a:lnTo>
                    <a:pt x="63043" y="195343"/>
                  </a:lnTo>
                  <a:lnTo>
                    <a:pt x="63043" y="209550"/>
                  </a:lnTo>
                  <a:lnTo>
                    <a:pt x="126973" y="209550"/>
                  </a:lnTo>
                  <a:lnTo>
                    <a:pt x="126973" y="195343"/>
                  </a:lnTo>
                  <a:lnTo>
                    <a:pt x="102111" y="195343"/>
                  </a:lnTo>
                  <a:lnTo>
                    <a:pt x="102111" y="36405"/>
                  </a:lnTo>
                  <a:lnTo>
                    <a:pt x="186464" y="55051"/>
                  </a:lnTo>
                  <a:lnTo>
                    <a:pt x="190016" y="41732"/>
                  </a:lnTo>
                  <a:lnTo>
                    <a:pt x="3552"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911" name="Google Shape;911;p36"/>
          <p:cNvGrpSpPr/>
          <p:nvPr/>
        </p:nvGrpSpPr>
        <p:grpSpPr>
          <a:xfrm>
            <a:off x="5365575" y="3669180"/>
            <a:ext cx="285883" cy="346281"/>
            <a:chOff x="1647500" y="238125"/>
            <a:chExt cx="4325000" cy="5238750"/>
          </a:xfrm>
        </p:grpSpPr>
        <p:sp>
          <p:nvSpPr>
            <p:cNvPr id="912" name="Google Shape;912;p36"/>
            <p:cNvSpPr/>
            <p:nvPr/>
          </p:nvSpPr>
          <p:spPr>
            <a:xfrm>
              <a:off x="1647500" y="2451375"/>
              <a:ext cx="4325000" cy="3025500"/>
            </a:xfrm>
            <a:custGeom>
              <a:rect b="b" l="l" r="r" t="t"/>
              <a:pathLst>
                <a:path extrusionOk="0" h="121020" w="173000">
                  <a:moveTo>
                    <a:pt x="0" y="1"/>
                  </a:moveTo>
                  <a:lnTo>
                    <a:pt x="0" y="121020"/>
                  </a:lnTo>
                  <a:lnTo>
                    <a:pt x="173000" y="121020"/>
                  </a:lnTo>
                  <a:lnTo>
                    <a:pt x="173000"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13" name="Google Shape;913;p36"/>
            <p:cNvSpPr/>
            <p:nvPr/>
          </p:nvSpPr>
          <p:spPr>
            <a:xfrm>
              <a:off x="3535875" y="3486950"/>
              <a:ext cx="568550" cy="994975"/>
            </a:xfrm>
            <a:custGeom>
              <a:rect b="b" l="l" r="r" t="t"/>
              <a:pathLst>
                <a:path extrusionOk="0" h="39799" w="22742">
                  <a:moveTo>
                    <a:pt x="11371" y="0"/>
                  </a:moveTo>
                  <a:lnTo>
                    <a:pt x="6498" y="813"/>
                  </a:lnTo>
                  <a:lnTo>
                    <a:pt x="3249" y="3249"/>
                  </a:lnTo>
                  <a:lnTo>
                    <a:pt x="812" y="6498"/>
                  </a:lnTo>
                  <a:lnTo>
                    <a:pt x="0" y="11371"/>
                  </a:lnTo>
                  <a:lnTo>
                    <a:pt x="812" y="15432"/>
                  </a:lnTo>
                  <a:lnTo>
                    <a:pt x="3249" y="19494"/>
                  </a:lnTo>
                  <a:lnTo>
                    <a:pt x="3249" y="39799"/>
                  </a:lnTo>
                  <a:lnTo>
                    <a:pt x="19493" y="39799"/>
                  </a:lnTo>
                  <a:lnTo>
                    <a:pt x="19493" y="19494"/>
                  </a:lnTo>
                  <a:lnTo>
                    <a:pt x="21930" y="15432"/>
                  </a:lnTo>
                  <a:lnTo>
                    <a:pt x="22742" y="11371"/>
                  </a:lnTo>
                  <a:lnTo>
                    <a:pt x="21930" y="6498"/>
                  </a:lnTo>
                  <a:lnTo>
                    <a:pt x="19493" y="3249"/>
                  </a:lnTo>
                  <a:lnTo>
                    <a:pt x="15432" y="813"/>
                  </a:lnTo>
                  <a:lnTo>
                    <a:pt x="11371"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14" name="Google Shape;914;p36"/>
            <p:cNvSpPr/>
            <p:nvPr/>
          </p:nvSpPr>
          <p:spPr>
            <a:xfrm>
              <a:off x="2439400" y="238125"/>
              <a:ext cx="2700600" cy="2213275"/>
            </a:xfrm>
            <a:custGeom>
              <a:rect b="b" l="l" r="r" t="t"/>
              <a:pathLst>
                <a:path extrusionOk="0" h="88531" w="108024">
                  <a:moveTo>
                    <a:pt x="55230" y="0"/>
                  </a:moveTo>
                  <a:lnTo>
                    <a:pt x="49545" y="812"/>
                  </a:lnTo>
                  <a:lnTo>
                    <a:pt x="43859" y="1624"/>
                  </a:lnTo>
                  <a:lnTo>
                    <a:pt x="38986" y="2437"/>
                  </a:lnTo>
                  <a:lnTo>
                    <a:pt x="33301" y="4873"/>
                  </a:lnTo>
                  <a:lnTo>
                    <a:pt x="28427" y="7310"/>
                  </a:lnTo>
                  <a:lnTo>
                    <a:pt x="24366" y="9747"/>
                  </a:lnTo>
                  <a:lnTo>
                    <a:pt x="20305" y="12995"/>
                  </a:lnTo>
                  <a:lnTo>
                    <a:pt x="16244" y="16244"/>
                  </a:lnTo>
                  <a:lnTo>
                    <a:pt x="12183" y="20305"/>
                  </a:lnTo>
                  <a:lnTo>
                    <a:pt x="8934" y="24366"/>
                  </a:lnTo>
                  <a:lnTo>
                    <a:pt x="6498" y="29240"/>
                  </a:lnTo>
                  <a:lnTo>
                    <a:pt x="4061" y="34113"/>
                  </a:lnTo>
                  <a:lnTo>
                    <a:pt x="2437" y="38986"/>
                  </a:lnTo>
                  <a:lnTo>
                    <a:pt x="812" y="44672"/>
                  </a:lnTo>
                  <a:lnTo>
                    <a:pt x="0" y="49545"/>
                  </a:lnTo>
                  <a:lnTo>
                    <a:pt x="0" y="55230"/>
                  </a:lnTo>
                  <a:lnTo>
                    <a:pt x="0" y="88531"/>
                  </a:lnTo>
                  <a:lnTo>
                    <a:pt x="16244" y="88531"/>
                  </a:lnTo>
                  <a:lnTo>
                    <a:pt x="16244" y="55230"/>
                  </a:lnTo>
                  <a:lnTo>
                    <a:pt x="17056" y="47920"/>
                  </a:lnTo>
                  <a:lnTo>
                    <a:pt x="19493" y="40610"/>
                  </a:lnTo>
                  <a:lnTo>
                    <a:pt x="22742" y="34113"/>
                  </a:lnTo>
                  <a:lnTo>
                    <a:pt x="27615" y="27615"/>
                  </a:lnTo>
                  <a:lnTo>
                    <a:pt x="33301" y="23554"/>
                  </a:lnTo>
                  <a:lnTo>
                    <a:pt x="39798" y="19493"/>
                  </a:lnTo>
                  <a:lnTo>
                    <a:pt x="47108" y="17056"/>
                  </a:lnTo>
                  <a:lnTo>
                    <a:pt x="55230" y="16244"/>
                  </a:lnTo>
                  <a:lnTo>
                    <a:pt x="61728" y="17056"/>
                  </a:lnTo>
                  <a:lnTo>
                    <a:pt x="67413" y="18681"/>
                  </a:lnTo>
                  <a:lnTo>
                    <a:pt x="73099" y="21117"/>
                  </a:lnTo>
                  <a:lnTo>
                    <a:pt x="78784" y="24366"/>
                  </a:lnTo>
                  <a:lnTo>
                    <a:pt x="82845" y="28427"/>
                  </a:lnTo>
                  <a:lnTo>
                    <a:pt x="86906" y="33301"/>
                  </a:lnTo>
                  <a:lnTo>
                    <a:pt x="90155" y="38986"/>
                  </a:lnTo>
                  <a:lnTo>
                    <a:pt x="92592" y="44672"/>
                  </a:lnTo>
                  <a:lnTo>
                    <a:pt x="108024" y="39798"/>
                  </a:lnTo>
                  <a:lnTo>
                    <a:pt x="104775" y="31676"/>
                  </a:lnTo>
                  <a:lnTo>
                    <a:pt x="100714" y="23554"/>
                  </a:lnTo>
                  <a:lnTo>
                    <a:pt x="95028" y="17056"/>
                  </a:lnTo>
                  <a:lnTo>
                    <a:pt x="88531" y="11371"/>
                  </a:lnTo>
                  <a:lnTo>
                    <a:pt x="81221" y="6498"/>
                  </a:lnTo>
                  <a:lnTo>
                    <a:pt x="73099" y="3249"/>
                  </a:lnTo>
                  <a:lnTo>
                    <a:pt x="64164" y="812"/>
                  </a:lnTo>
                  <a:lnTo>
                    <a:pt x="55230"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915" name="Google Shape;915;p36"/>
          <p:cNvGrpSpPr/>
          <p:nvPr/>
        </p:nvGrpSpPr>
        <p:grpSpPr>
          <a:xfrm>
            <a:off x="5773244" y="3702535"/>
            <a:ext cx="325567" cy="277654"/>
            <a:chOff x="738600" y="238125"/>
            <a:chExt cx="6142775" cy="5238750"/>
          </a:xfrm>
        </p:grpSpPr>
        <p:sp>
          <p:nvSpPr>
            <p:cNvPr id="916" name="Google Shape;916;p36"/>
            <p:cNvSpPr/>
            <p:nvPr/>
          </p:nvSpPr>
          <p:spPr>
            <a:xfrm>
              <a:off x="738600" y="238125"/>
              <a:ext cx="6142775" cy="4404275"/>
            </a:xfrm>
            <a:custGeom>
              <a:rect b="b" l="l" r="r" t="t"/>
              <a:pathLst>
                <a:path extrusionOk="0" h="176171" w="245711">
                  <a:moveTo>
                    <a:pt x="118683" y="0"/>
                  </a:moveTo>
                  <a:lnTo>
                    <a:pt x="112193" y="927"/>
                  </a:lnTo>
                  <a:lnTo>
                    <a:pt x="106629" y="1854"/>
                  </a:lnTo>
                  <a:lnTo>
                    <a:pt x="100139" y="2782"/>
                  </a:lnTo>
                  <a:lnTo>
                    <a:pt x="94576" y="5563"/>
                  </a:lnTo>
                  <a:lnTo>
                    <a:pt x="89940" y="7418"/>
                  </a:lnTo>
                  <a:lnTo>
                    <a:pt x="84376" y="11127"/>
                  </a:lnTo>
                  <a:lnTo>
                    <a:pt x="79740" y="14835"/>
                  </a:lnTo>
                  <a:lnTo>
                    <a:pt x="75104" y="18544"/>
                  </a:lnTo>
                  <a:lnTo>
                    <a:pt x="71395" y="22253"/>
                  </a:lnTo>
                  <a:lnTo>
                    <a:pt x="67686" y="27816"/>
                  </a:lnTo>
                  <a:lnTo>
                    <a:pt x="64905" y="32452"/>
                  </a:lnTo>
                  <a:lnTo>
                    <a:pt x="62123" y="38016"/>
                  </a:lnTo>
                  <a:lnTo>
                    <a:pt x="60269" y="43579"/>
                  </a:lnTo>
                  <a:lnTo>
                    <a:pt x="58414" y="49142"/>
                  </a:lnTo>
                  <a:lnTo>
                    <a:pt x="57487" y="55633"/>
                  </a:lnTo>
                  <a:lnTo>
                    <a:pt x="57487" y="61196"/>
                  </a:lnTo>
                  <a:lnTo>
                    <a:pt x="57487" y="67687"/>
                  </a:lnTo>
                  <a:lnTo>
                    <a:pt x="58414" y="73250"/>
                  </a:lnTo>
                  <a:lnTo>
                    <a:pt x="51924" y="73250"/>
                  </a:lnTo>
                  <a:lnTo>
                    <a:pt x="40797" y="74177"/>
                  </a:lnTo>
                  <a:lnTo>
                    <a:pt x="31525" y="76959"/>
                  </a:lnTo>
                  <a:lnTo>
                    <a:pt x="23180" y="81595"/>
                  </a:lnTo>
                  <a:lnTo>
                    <a:pt x="14835" y="88085"/>
                  </a:lnTo>
                  <a:lnTo>
                    <a:pt x="9272" y="95503"/>
                  </a:lnTo>
                  <a:lnTo>
                    <a:pt x="3709" y="104775"/>
                  </a:lnTo>
                  <a:lnTo>
                    <a:pt x="927" y="114047"/>
                  </a:lnTo>
                  <a:lnTo>
                    <a:pt x="0" y="124246"/>
                  </a:lnTo>
                  <a:lnTo>
                    <a:pt x="927" y="134446"/>
                  </a:lnTo>
                  <a:lnTo>
                    <a:pt x="3709" y="144645"/>
                  </a:lnTo>
                  <a:lnTo>
                    <a:pt x="8345" y="152990"/>
                  </a:lnTo>
                  <a:lnTo>
                    <a:pt x="14835" y="160408"/>
                  </a:lnTo>
                  <a:lnTo>
                    <a:pt x="22253" y="166898"/>
                  </a:lnTo>
                  <a:lnTo>
                    <a:pt x="30598" y="171534"/>
                  </a:lnTo>
                  <a:lnTo>
                    <a:pt x="40797" y="174316"/>
                  </a:lnTo>
                  <a:lnTo>
                    <a:pt x="50997" y="176170"/>
                  </a:lnTo>
                  <a:lnTo>
                    <a:pt x="189151" y="176170"/>
                  </a:lnTo>
                  <a:lnTo>
                    <a:pt x="194714" y="175243"/>
                  </a:lnTo>
                  <a:lnTo>
                    <a:pt x="200278" y="174316"/>
                  </a:lnTo>
                  <a:lnTo>
                    <a:pt x="211404" y="170607"/>
                  </a:lnTo>
                  <a:lnTo>
                    <a:pt x="220676" y="164117"/>
                  </a:lnTo>
                  <a:lnTo>
                    <a:pt x="229021" y="156699"/>
                  </a:lnTo>
                  <a:lnTo>
                    <a:pt x="236439" y="148354"/>
                  </a:lnTo>
                  <a:lnTo>
                    <a:pt x="241075" y="138155"/>
                  </a:lnTo>
                  <a:lnTo>
                    <a:pt x="244784" y="127028"/>
                  </a:lnTo>
                  <a:lnTo>
                    <a:pt x="245711" y="121465"/>
                  </a:lnTo>
                  <a:lnTo>
                    <a:pt x="245711" y="114974"/>
                  </a:lnTo>
                  <a:lnTo>
                    <a:pt x="245711" y="109411"/>
                  </a:lnTo>
                  <a:lnTo>
                    <a:pt x="244784" y="102921"/>
                  </a:lnTo>
                  <a:lnTo>
                    <a:pt x="242929" y="97357"/>
                  </a:lnTo>
                  <a:lnTo>
                    <a:pt x="241075" y="91794"/>
                  </a:lnTo>
                  <a:lnTo>
                    <a:pt x="238293" y="86231"/>
                  </a:lnTo>
                  <a:lnTo>
                    <a:pt x="235512" y="81595"/>
                  </a:lnTo>
                  <a:lnTo>
                    <a:pt x="231803" y="76031"/>
                  </a:lnTo>
                  <a:lnTo>
                    <a:pt x="228094" y="72323"/>
                  </a:lnTo>
                  <a:lnTo>
                    <a:pt x="223458" y="68614"/>
                  </a:lnTo>
                  <a:lnTo>
                    <a:pt x="218822" y="64905"/>
                  </a:lnTo>
                  <a:lnTo>
                    <a:pt x="214186" y="61196"/>
                  </a:lnTo>
                  <a:lnTo>
                    <a:pt x="208623" y="59342"/>
                  </a:lnTo>
                  <a:lnTo>
                    <a:pt x="203059" y="56560"/>
                  </a:lnTo>
                  <a:lnTo>
                    <a:pt x="197496" y="55633"/>
                  </a:lnTo>
                  <a:lnTo>
                    <a:pt x="191006" y="54706"/>
                  </a:lnTo>
                  <a:lnTo>
                    <a:pt x="178952" y="54706"/>
                  </a:lnTo>
                  <a:lnTo>
                    <a:pt x="177097" y="43579"/>
                  </a:lnTo>
                  <a:lnTo>
                    <a:pt x="172461" y="33380"/>
                  </a:lnTo>
                  <a:lnTo>
                    <a:pt x="166898" y="24108"/>
                  </a:lnTo>
                  <a:lnTo>
                    <a:pt x="159480" y="15763"/>
                  </a:lnTo>
                  <a:lnTo>
                    <a:pt x="151135" y="9272"/>
                  </a:lnTo>
                  <a:lnTo>
                    <a:pt x="140936" y="4636"/>
                  </a:lnTo>
                  <a:lnTo>
                    <a:pt x="129810" y="1854"/>
                  </a:lnTo>
                  <a:lnTo>
                    <a:pt x="118683"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17" name="Google Shape;917;p36"/>
            <p:cNvSpPr/>
            <p:nvPr/>
          </p:nvSpPr>
          <p:spPr>
            <a:xfrm>
              <a:off x="2662550" y="2486600"/>
              <a:ext cx="2341225" cy="2990275"/>
            </a:xfrm>
            <a:custGeom>
              <a:rect b="b" l="l" r="r" t="t"/>
              <a:pathLst>
                <a:path extrusionOk="0" h="119611" w="93649">
                  <a:moveTo>
                    <a:pt x="47288" y="1"/>
                  </a:moveTo>
                  <a:lnTo>
                    <a:pt x="1" y="42652"/>
                  </a:lnTo>
                  <a:lnTo>
                    <a:pt x="1" y="55633"/>
                  </a:lnTo>
                  <a:lnTo>
                    <a:pt x="32453" y="55633"/>
                  </a:lnTo>
                  <a:lnTo>
                    <a:pt x="32453" y="119611"/>
                  </a:lnTo>
                  <a:lnTo>
                    <a:pt x="61196" y="119611"/>
                  </a:lnTo>
                  <a:lnTo>
                    <a:pt x="61196" y="55633"/>
                  </a:lnTo>
                  <a:lnTo>
                    <a:pt x="93649" y="55633"/>
                  </a:lnTo>
                  <a:lnTo>
                    <a:pt x="93649" y="42652"/>
                  </a:lnTo>
                  <a:lnTo>
                    <a:pt x="47288"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918" name="Google Shape;918;p36"/>
          <p:cNvGrpSpPr/>
          <p:nvPr/>
        </p:nvGrpSpPr>
        <p:grpSpPr>
          <a:xfrm>
            <a:off x="6241382" y="3746922"/>
            <a:ext cx="314325" cy="188842"/>
            <a:chOff x="238125" y="711550"/>
            <a:chExt cx="7143750" cy="4291875"/>
          </a:xfrm>
        </p:grpSpPr>
        <p:sp>
          <p:nvSpPr>
            <p:cNvPr id="919" name="Google Shape;919;p36"/>
            <p:cNvSpPr/>
            <p:nvPr/>
          </p:nvSpPr>
          <p:spPr>
            <a:xfrm>
              <a:off x="5348850" y="1332725"/>
              <a:ext cx="2033025" cy="3049525"/>
            </a:xfrm>
            <a:custGeom>
              <a:rect b="b" l="l" r="r" t="t"/>
              <a:pathLst>
                <a:path extrusionOk="0" h="121981" w="81321">
                  <a:moveTo>
                    <a:pt x="81321" y="1"/>
                  </a:moveTo>
                  <a:lnTo>
                    <a:pt x="1" y="40661"/>
                  </a:lnTo>
                  <a:lnTo>
                    <a:pt x="1" y="81320"/>
                  </a:lnTo>
                  <a:lnTo>
                    <a:pt x="81321" y="121980"/>
                  </a:lnTo>
                  <a:lnTo>
                    <a:pt x="81321"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20" name="Google Shape;920;p36"/>
            <p:cNvSpPr/>
            <p:nvPr/>
          </p:nvSpPr>
          <p:spPr>
            <a:xfrm>
              <a:off x="238125" y="711550"/>
              <a:ext cx="5110750" cy="4291875"/>
            </a:xfrm>
            <a:custGeom>
              <a:rect b="b" l="l" r="r" t="t"/>
              <a:pathLst>
                <a:path extrusionOk="0" h="171675" w="204430">
                  <a:moveTo>
                    <a:pt x="0" y="0"/>
                  </a:moveTo>
                  <a:lnTo>
                    <a:pt x="0" y="171675"/>
                  </a:lnTo>
                  <a:lnTo>
                    <a:pt x="204430" y="171675"/>
                  </a:lnTo>
                  <a:lnTo>
                    <a:pt x="204430"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921" name="Google Shape;921;p36"/>
          <p:cNvGrpSpPr/>
          <p:nvPr/>
        </p:nvGrpSpPr>
        <p:grpSpPr>
          <a:xfrm>
            <a:off x="6698311" y="3709778"/>
            <a:ext cx="274539" cy="273463"/>
            <a:chOff x="1180300" y="238125"/>
            <a:chExt cx="5259375" cy="5238750"/>
          </a:xfrm>
        </p:grpSpPr>
        <p:sp>
          <p:nvSpPr>
            <p:cNvPr id="922" name="Google Shape;922;p36"/>
            <p:cNvSpPr/>
            <p:nvPr/>
          </p:nvSpPr>
          <p:spPr>
            <a:xfrm>
              <a:off x="1180300" y="238125"/>
              <a:ext cx="5259375" cy="5238750"/>
            </a:xfrm>
            <a:custGeom>
              <a:rect b="b" l="l" r="r" t="t"/>
              <a:pathLst>
                <a:path extrusionOk="0" h="209550" w="210375">
                  <a:moveTo>
                    <a:pt x="105600" y="0"/>
                  </a:moveTo>
                  <a:lnTo>
                    <a:pt x="94875" y="825"/>
                  </a:lnTo>
                  <a:lnTo>
                    <a:pt x="84150" y="2475"/>
                  </a:lnTo>
                  <a:lnTo>
                    <a:pt x="74250" y="4950"/>
                  </a:lnTo>
                  <a:lnTo>
                    <a:pt x="64350" y="8250"/>
                  </a:lnTo>
                  <a:lnTo>
                    <a:pt x="55275" y="12375"/>
                  </a:lnTo>
                  <a:lnTo>
                    <a:pt x="47025" y="18150"/>
                  </a:lnTo>
                  <a:lnTo>
                    <a:pt x="38775" y="23925"/>
                  </a:lnTo>
                  <a:lnTo>
                    <a:pt x="31350" y="30525"/>
                  </a:lnTo>
                  <a:lnTo>
                    <a:pt x="24750" y="37950"/>
                  </a:lnTo>
                  <a:lnTo>
                    <a:pt x="18150" y="46200"/>
                  </a:lnTo>
                  <a:lnTo>
                    <a:pt x="13200" y="55275"/>
                  </a:lnTo>
                  <a:lnTo>
                    <a:pt x="8250" y="64350"/>
                  </a:lnTo>
                  <a:lnTo>
                    <a:pt x="4950" y="73425"/>
                  </a:lnTo>
                  <a:lnTo>
                    <a:pt x="2475" y="84150"/>
                  </a:lnTo>
                  <a:lnTo>
                    <a:pt x="825" y="94050"/>
                  </a:lnTo>
                  <a:lnTo>
                    <a:pt x="0" y="104775"/>
                  </a:lnTo>
                  <a:lnTo>
                    <a:pt x="825" y="117150"/>
                  </a:lnTo>
                  <a:lnTo>
                    <a:pt x="3300" y="128700"/>
                  </a:lnTo>
                  <a:lnTo>
                    <a:pt x="6600" y="139425"/>
                  </a:lnTo>
                  <a:lnTo>
                    <a:pt x="10725" y="150150"/>
                  </a:lnTo>
                  <a:lnTo>
                    <a:pt x="1650" y="207900"/>
                  </a:lnTo>
                  <a:lnTo>
                    <a:pt x="60225" y="199650"/>
                  </a:lnTo>
                  <a:lnTo>
                    <a:pt x="70125" y="203775"/>
                  </a:lnTo>
                  <a:lnTo>
                    <a:pt x="81675" y="207075"/>
                  </a:lnTo>
                  <a:lnTo>
                    <a:pt x="93225" y="209550"/>
                  </a:lnTo>
                  <a:lnTo>
                    <a:pt x="116325" y="209550"/>
                  </a:lnTo>
                  <a:lnTo>
                    <a:pt x="126225" y="207900"/>
                  </a:lnTo>
                  <a:lnTo>
                    <a:pt x="136950" y="205425"/>
                  </a:lnTo>
                  <a:lnTo>
                    <a:pt x="146025" y="201300"/>
                  </a:lnTo>
                  <a:lnTo>
                    <a:pt x="155100" y="197175"/>
                  </a:lnTo>
                  <a:lnTo>
                    <a:pt x="164175" y="192225"/>
                  </a:lnTo>
                  <a:lnTo>
                    <a:pt x="172425" y="185625"/>
                  </a:lnTo>
                  <a:lnTo>
                    <a:pt x="179850" y="179025"/>
                  </a:lnTo>
                  <a:lnTo>
                    <a:pt x="186450" y="171600"/>
                  </a:lnTo>
                  <a:lnTo>
                    <a:pt x="192225" y="163350"/>
                  </a:lnTo>
                  <a:lnTo>
                    <a:pt x="198000" y="155100"/>
                  </a:lnTo>
                  <a:lnTo>
                    <a:pt x="202125" y="146025"/>
                  </a:lnTo>
                  <a:lnTo>
                    <a:pt x="205425" y="136125"/>
                  </a:lnTo>
                  <a:lnTo>
                    <a:pt x="207900" y="126225"/>
                  </a:lnTo>
                  <a:lnTo>
                    <a:pt x="209550" y="115500"/>
                  </a:lnTo>
                  <a:lnTo>
                    <a:pt x="210375" y="104775"/>
                  </a:lnTo>
                  <a:lnTo>
                    <a:pt x="209550" y="94050"/>
                  </a:lnTo>
                  <a:lnTo>
                    <a:pt x="207900" y="84150"/>
                  </a:lnTo>
                  <a:lnTo>
                    <a:pt x="205425" y="73425"/>
                  </a:lnTo>
                  <a:lnTo>
                    <a:pt x="202125" y="64350"/>
                  </a:lnTo>
                  <a:lnTo>
                    <a:pt x="198000" y="55275"/>
                  </a:lnTo>
                  <a:lnTo>
                    <a:pt x="192225" y="46200"/>
                  </a:lnTo>
                  <a:lnTo>
                    <a:pt x="186450" y="37950"/>
                  </a:lnTo>
                  <a:lnTo>
                    <a:pt x="179850" y="30525"/>
                  </a:lnTo>
                  <a:lnTo>
                    <a:pt x="172425" y="23925"/>
                  </a:lnTo>
                  <a:lnTo>
                    <a:pt x="164175" y="18150"/>
                  </a:lnTo>
                  <a:lnTo>
                    <a:pt x="155100" y="12375"/>
                  </a:lnTo>
                  <a:lnTo>
                    <a:pt x="146025" y="8250"/>
                  </a:lnTo>
                  <a:lnTo>
                    <a:pt x="136950" y="4950"/>
                  </a:lnTo>
                  <a:lnTo>
                    <a:pt x="126225" y="2475"/>
                  </a:lnTo>
                  <a:lnTo>
                    <a:pt x="116325" y="825"/>
                  </a:lnTo>
                  <a:lnTo>
                    <a:pt x="105600"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23" name="Google Shape;923;p36"/>
            <p:cNvSpPr/>
            <p:nvPr/>
          </p:nvSpPr>
          <p:spPr>
            <a:xfrm>
              <a:off x="2624050" y="1950000"/>
              <a:ext cx="2371875" cy="371250"/>
            </a:xfrm>
            <a:custGeom>
              <a:rect b="b" l="l" r="r" t="t"/>
              <a:pathLst>
                <a:path extrusionOk="0" h="14850" w="94875">
                  <a:moveTo>
                    <a:pt x="0" y="0"/>
                  </a:moveTo>
                  <a:lnTo>
                    <a:pt x="0" y="14850"/>
                  </a:lnTo>
                  <a:lnTo>
                    <a:pt x="94875" y="14850"/>
                  </a:lnTo>
                  <a:lnTo>
                    <a:pt x="94875"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24" name="Google Shape;924;p36"/>
            <p:cNvSpPr/>
            <p:nvPr/>
          </p:nvSpPr>
          <p:spPr>
            <a:xfrm>
              <a:off x="2624050" y="2733750"/>
              <a:ext cx="2371875" cy="391875"/>
            </a:xfrm>
            <a:custGeom>
              <a:rect b="b" l="l" r="r" t="t"/>
              <a:pathLst>
                <a:path extrusionOk="0" h="15675" w="94875">
                  <a:moveTo>
                    <a:pt x="0" y="0"/>
                  </a:moveTo>
                  <a:lnTo>
                    <a:pt x="0" y="15675"/>
                  </a:lnTo>
                  <a:lnTo>
                    <a:pt x="94875" y="15675"/>
                  </a:lnTo>
                  <a:lnTo>
                    <a:pt x="94875"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25" name="Google Shape;925;p36"/>
            <p:cNvSpPr/>
            <p:nvPr/>
          </p:nvSpPr>
          <p:spPr>
            <a:xfrm>
              <a:off x="2624050" y="3558750"/>
              <a:ext cx="1526250" cy="391875"/>
            </a:xfrm>
            <a:custGeom>
              <a:rect b="b" l="l" r="r" t="t"/>
              <a:pathLst>
                <a:path extrusionOk="0" h="15675" w="61050">
                  <a:moveTo>
                    <a:pt x="0" y="0"/>
                  </a:moveTo>
                  <a:lnTo>
                    <a:pt x="0" y="15675"/>
                  </a:lnTo>
                  <a:lnTo>
                    <a:pt x="61050" y="15675"/>
                  </a:lnTo>
                  <a:lnTo>
                    <a:pt x="61050" y="0"/>
                  </a:lnTo>
                  <a:close/>
                </a:path>
              </a:pathLst>
            </a:custGeom>
            <a:solidFill>
              <a:srgbClr val="B4DCFA"/>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926" name="Google Shape;926;p36"/>
          <p:cNvGrpSpPr/>
          <p:nvPr/>
        </p:nvGrpSpPr>
        <p:grpSpPr>
          <a:xfrm>
            <a:off x="7054023" y="3683961"/>
            <a:ext cx="416857" cy="314325"/>
            <a:chOff x="336175" y="238125"/>
            <a:chExt cx="6947625" cy="5238750"/>
          </a:xfrm>
        </p:grpSpPr>
        <p:sp>
          <p:nvSpPr>
            <p:cNvPr id="927" name="Google Shape;927;p36"/>
            <p:cNvSpPr/>
            <p:nvPr/>
          </p:nvSpPr>
          <p:spPr>
            <a:xfrm>
              <a:off x="1288650" y="2815475"/>
              <a:ext cx="5042675" cy="2661400"/>
            </a:xfrm>
            <a:custGeom>
              <a:rect b="b" l="l" r="r" t="t"/>
              <a:pathLst>
                <a:path extrusionOk="0" h="106456" w="201707">
                  <a:moveTo>
                    <a:pt x="1" y="0"/>
                  </a:moveTo>
                  <a:lnTo>
                    <a:pt x="1" y="106456"/>
                  </a:lnTo>
                  <a:lnTo>
                    <a:pt x="76201" y="106456"/>
                  </a:lnTo>
                  <a:lnTo>
                    <a:pt x="100854" y="75080"/>
                  </a:lnTo>
                  <a:lnTo>
                    <a:pt x="124386" y="106456"/>
                  </a:lnTo>
                  <a:lnTo>
                    <a:pt x="201706" y="106456"/>
                  </a:lnTo>
                  <a:lnTo>
                    <a:pt x="201706" y="0"/>
                  </a:lnTo>
                  <a:close/>
                </a:path>
              </a:pathLst>
            </a:custGeom>
            <a:solidFill>
              <a:srgbClr val="FA5A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28" name="Google Shape;928;p36"/>
            <p:cNvSpPr/>
            <p:nvPr/>
          </p:nvSpPr>
          <p:spPr>
            <a:xfrm>
              <a:off x="6331300" y="3039575"/>
              <a:ext cx="952500" cy="1568850"/>
            </a:xfrm>
            <a:custGeom>
              <a:rect b="b" l="l" r="r" t="t"/>
              <a:pathLst>
                <a:path extrusionOk="0" h="62754" w="38100">
                  <a:moveTo>
                    <a:pt x="0" y="1"/>
                  </a:moveTo>
                  <a:lnTo>
                    <a:pt x="0" y="62754"/>
                  </a:lnTo>
                  <a:lnTo>
                    <a:pt x="38100" y="62754"/>
                  </a:lnTo>
                  <a:lnTo>
                    <a:pt x="38100"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29" name="Google Shape;929;p36"/>
            <p:cNvSpPr/>
            <p:nvPr/>
          </p:nvSpPr>
          <p:spPr>
            <a:xfrm>
              <a:off x="336175" y="3039575"/>
              <a:ext cx="952500" cy="1568850"/>
            </a:xfrm>
            <a:custGeom>
              <a:rect b="b" l="l" r="r" t="t"/>
              <a:pathLst>
                <a:path extrusionOk="0" h="62754" w="38100">
                  <a:moveTo>
                    <a:pt x="0" y="1"/>
                  </a:moveTo>
                  <a:lnTo>
                    <a:pt x="0" y="62754"/>
                  </a:lnTo>
                  <a:lnTo>
                    <a:pt x="38100" y="62754"/>
                  </a:lnTo>
                  <a:lnTo>
                    <a:pt x="38100"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30" name="Google Shape;930;p36"/>
            <p:cNvSpPr/>
            <p:nvPr/>
          </p:nvSpPr>
          <p:spPr>
            <a:xfrm>
              <a:off x="1260650" y="238125"/>
              <a:ext cx="5070675" cy="2577375"/>
            </a:xfrm>
            <a:custGeom>
              <a:rect b="b" l="l" r="r" t="t"/>
              <a:pathLst>
                <a:path extrusionOk="0" h="103095" w="202827">
                  <a:moveTo>
                    <a:pt x="91888" y="0"/>
                  </a:moveTo>
                  <a:lnTo>
                    <a:pt x="81803" y="2241"/>
                  </a:lnTo>
                  <a:lnTo>
                    <a:pt x="71718" y="4482"/>
                  </a:lnTo>
                  <a:lnTo>
                    <a:pt x="62753" y="7844"/>
                  </a:lnTo>
                  <a:lnTo>
                    <a:pt x="53788" y="12326"/>
                  </a:lnTo>
                  <a:lnTo>
                    <a:pt x="44824" y="16809"/>
                  </a:lnTo>
                  <a:lnTo>
                    <a:pt x="36980" y="23532"/>
                  </a:lnTo>
                  <a:lnTo>
                    <a:pt x="30256" y="30256"/>
                  </a:lnTo>
                  <a:lnTo>
                    <a:pt x="23533" y="36979"/>
                  </a:lnTo>
                  <a:lnTo>
                    <a:pt x="17930" y="44824"/>
                  </a:lnTo>
                  <a:lnTo>
                    <a:pt x="12327" y="53788"/>
                  </a:lnTo>
                  <a:lnTo>
                    <a:pt x="8965" y="62753"/>
                  </a:lnTo>
                  <a:lnTo>
                    <a:pt x="5603" y="71718"/>
                  </a:lnTo>
                  <a:lnTo>
                    <a:pt x="2241" y="81803"/>
                  </a:lnTo>
                  <a:lnTo>
                    <a:pt x="1121" y="91888"/>
                  </a:lnTo>
                  <a:lnTo>
                    <a:pt x="0" y="103094"/>
                  </a:lnTo>
                  <a:lnTo>
                    <a:pt x="17930" y="103094"/>
                  </a:lnTo>
                  <a:lnTo>
                    <a:pt x="19050" y="88526"/>
                  </a:lnTo>
                  <a:lnTo>
                    <a:pt x="23533" y="73959"/>
                  </a:lnTo>
                  <a:lnTo>
                    <a:pt x="29135" y="60512"/>
                  </a:lnTo>
                  <a:lnTo>
                    <a:pt x="36980" y="49306"/>
                  </a:lnTo>
                  <a:lnTo>
                    <a:pt x="45944" y="39221"/>
                  </a:lnTo>
                  <a:lnTo>
                    <a:pt x="57150" y="30256"/>
                  </a:lnTo>
                  <a:lnTo>
                    <a:pt x="69477" y="24653"/>
                  </a:lnTo>
                  <a:lnTo>
                    <a:pt x="82924" y="20171"/>
                  </a:lnTo>
                  <a:lnTo>
                    <a:pt x="82924" y="103094"/>
                  </a:lnTo>
                  <a:lnTo>
                    <a:pt x="119903" y="103094"/>
                  </a:lnTo>
                  <a:lnTo>
                    <a:pt x="119903" y="20171"/>
                  </a:lnTo>
                  <a:lnTo>
                    <a:pt x="133350" y="24653"/>
                  </a:lnTo>
                  <a:lnTo>
                    <a:pt x="145676" y="30256"/>
                  </a:lnTo>
                  <a:lnTo>
                    <a:pt x="156882" y="39221"/>
                  </a:lnTo>
                  <a:lnTo>
                    <a:pt x="166967" y="49306"/>
                  </a:lnTo>
                  <a:lnTo>
                    <a:pt x="174812" y="60512"/>
                  </a:lnTo>
                  <a:lnTo>
                    <a:pt x="180414" y="73959"/>
                  </a:lnTo>
                  <a:lnTo>
                    <a:pt x="183776" y="88526"/>
                  </a:lnTo>
                  <a:lnTo>
                    <a:pt x="184897" y="103094"/>
                  </a:lnTo>
                  <a:lnTo>
                    <a:pt x="202826" y="103094"/>
                  </a:lnTo>
                  <a:lnTo>
                    <a:pt x="202826" y="91888"/>
                  </a:lnTo>
                  <a:lnTo>
                    <a:pt x="200585" y="81803"/>
                  </a:lnTo>
                  <a:lnTo>
                    <a:pt x="198344" y="71718"/>
                  </a:lnTo>
                  <a:lnTo>
                    <a:pt x="194982" y="62753"/>
                  </a:lnTo>
                  <a:lnTo>
                    <a:pt x="190500" y="53788"/>
                  </a:lnTo>
                  <a:lnTo>
                    <a:pt x="186017" y="44824"/>
                  </a:lnTo>
                  <a:lnTo>
                    <a:pt x="179294" y="36979"/>
                  </a:lnTo>
                  <a:lnTo>
                    <a:pt x="173691" y="30256"/>
                  </a:lnTo>
                  <a:lnTo>
                    <a:pt x="165847" y="23532"/>
                  </a:lnTo>
                  <a:lnTo>
                    <a:pt x="158003" y="16809"/>
                  </a:lnTo>
                  <a:lnTo>
                    <a:pt x="150159" y="12326"/>
                  </a:lnTo>
                  <a:lnTo>
                    <a:pt x="141194" y="7844"/>
                  </a:lnTo>
                  <a:lnTo>
                    <a:pt x="132229" y="4482"/>
                  </a:lnTo>
                  <a:lnTo>
                    <a:pt x="122144" y="2241"/>
                  </a:lnTo>
                  <a:lnTo>
                    <a:pt x="112059"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931" name="Google Shape;931;p36"/>
          <p:cNvGrpSpPr/>
          <p:nvPr/>
        </p:nvGrpSpPr>
        <p:grpSpPr>
          <a:xfrm>
            <a:off x="7604308" y="3665502"/>
            <a:ext cx="215581" cy="351520"/>
            <a:chOff x="2203575" y="238125"/>
            <a:chExt cx="3212825" cy="5238750"/>
          </a:xfrm>
        </p:grpSpPr>
        <p:sp>
          <p:nvSpPr>
            <p:cNvPr id="932" name="Google Shape;932;p36"/>
            <p:cNvSpPr/>
            <p:nvPr/>
          </p:nvSpPr>
          <p:spPr>
            <a:xfrm>
              <a:off x="2203575" y="1261300"/>
              <a:ext cx="3212825" cy="3212850"/>
            </a:xfrm>
            <a:custGeom>
              <a:rect b="b" l="l" r="r" t="t"/>
              <a:pathLst>
                <a:path extrusionOk="0" h="128514" w="128513">
                  <a:moveTo>
                    <a:pt x="58117" y="1"/>
                  </a:moveTo>
                  <a:lnTo>
                    <a:pt x="51569" y="819"/>
                  </a:lnTo>
                  <a:lnTo>
                    <a:pt x="45020" y="2456"/>
                  </a:lnTo>
                  <a:lnTo>
                    <a:pt x="39291" y="4912"/>
                  </a:lnTo>
                  <a:lnTo>
                    <a:pt x="33561" y="7368"/>
                  </a:lnTo>
                  <a:lnTo>
                    <a:pt x="28649" y="10642"/>
                  </a:lnTo>
                  <a:lnTo>
                    <a:pt x="23738" y="14735"/>
                  </a:lnTo>
                  <a:lnTo>
                    <a:pt x="18827" y="18827"/>
                  </a:lnTo>
                  <a:lnTo>
                    <a:pt x="14734" y="22920"/>
                  </a:lnTo>
                  <a:lnTo>
                    <a:pt x="11460" y="27832"/>
                  </a:lnTo>
                  <a:lnTo>
                    <a:pt x="8186" y="33561"/>
                  </a:lnTo>
                  <a:lnTo>
                    <a:pt x="4911" y="39291"/>
                  </a:lnTo>
                  <a:lnTo>
                    <a:pt x="3274" y="45021"/>
                  </a:lnTo>
                  <a:lnTo>
                    <a:pt x="1637" y="50751"/>
                  </a:lnTo>
                  <a:lnTo>
                    <a:pt x="819" y="57300"/>
                  </a:lnTo>
                  <a:lnTo>
                    <a:pt x="0" y="63848"/>
                  </a:lnTo>
                  <a:lnTo>
                    <a:pt x="819" y="70396"/>
                  </a:lnTo>
                  <a:lnTo>
                    <a:pt x="1637" y="76945"/>
                  </a:lnTo>
                  <a:lnTo>
                    <a:pt x="3274" y="83493"/>
                  </a:lnTo>
                  <a:lnTo>
                    <a:pt x="4911" y="89223"/>
                  </a:lnTo>
                  <a:lnTo>
                    <a:pt x="8186" y="94953"/>
                  </a:lnTo>
                  <a:lnTo>
                    <a:pt x="11460" y="99864"/>
                  </a:lnTo>
                  <a:lnTo>
                    <a:pt x="14734" y="104776"/>
                  </a:lnTo>
                  <a:lnTo>
                    <a:pt x="18827" y="109687"/>
                  </a:lnTo>
                  <a:lnTo>
                    <a:pt x="23738" y="113780"/>
                  </a:lnTo>
                  <a:lnTo>
                    <a:pt x="28649" y="117054"/>
                  </a:lnTo>
                  <a:lnTo>
                    <a:pt x="33561" y="120328"/>
                  </a:lnTo>
                  <a:lnTo>
                    <a:pt x="39291" y="122784"/>
                  </a:lnTo>
                  <a:lnTo>
                    <a:pt x="45020" y="125240"/>
                  </a:lnTo>
                  <a:lnTo>
                    <a:pt x="51569" y="126877"/>
                  </a:lnTo>
                  <a:lnTo>
                    <a:pt x="58117" y="127695"/>
                  </a:lnTo>
                  <a:lnTo>
                    <a:pt x="64666" y="128514"/>
                  </a:lnTo>
                  <a:lnTo>
                    <a:pt x="71214" y="127695"/>
                  </a:lnTo>
                  <a:lnTo>
                    <a:pt x="77763" y="126877"/>
                  </a:lnTo>
                  <a:lnTo>
                    <a:pt x="83493" y="125240"/>
                  </a:lnTo>
                  <a:lnTo>
                    <a:pt x="89222" y="122784"/>
                  </a:lnTo>
                  <a:lnTo>
                    <a:pt x="94952" y="120328"/>
                  </a:lnTo>
                  <a:lnTo>
                    <a:pt x="100682" y="117054"/>
                  </a:lnTo>
                  <a:lnTo>
                    <a:pt x="105593" y="113780"/>
                  </a:lnTo>
                  <a:lnTo>
                    <a:pt x="109686" y="109687"/>
                  </a:lnTo>
                  <a:lnTo>
                    <a:pt x="113779" y="104776"/>
                  </a:lnTo>
                  <a:lnTo>
                    <a:pt x="117872" y="99864"/>
                  </a:lnTo>
                  <a:lnTo>
                    <a:pt x="121146" y="94953"/>
                  </a:lnTo>
                  <a:lnTo>
                    <a:pt x="123602" y="89223"/>
                  </a:lnTo>
                  <a:lnTo>
                    <a:pt x="126057" y="83493"/>
                  </a:lnTo>
                  <a:lnTo>
                    <a:pt x="127694" y="76945"/>
                  </a:lnTo>
                  <a:lnTo>
                    <a:pt x="128513" y="70396"/>
                  </a:lnTo>
                  <a:lnTo>
                    <a:pt x="128513" y="63848"/>
                  </a:lnTo>
                  <a:lnTo>
                    <a:pt x="128513" y="57300"/>
                  </a:lnTo>
                  <a:lnTo>
                    <a:pt x="127694" y="50751"/>
                  </a:lnTo>
                  <a:lnTo>
                    <a:pt x="126057" y="45021"/>
                  </a:lnTo>
                  <a:lnTo>
                    <a:pt x="123602" y="39291"/>
                  </a:lnTo>
                  <a:lnTo>
                    <a:pt x="121146" y="33561"/>
                  </a:lnTo>
                  <a:lnTo>
                    <a:pt x="117872" y="27832"/>
                  </a:lnTo>
                  <a:lnTo>
                    <a:pt x="113779" y="22920"/>
                  </a:lnTo>
                  <a:lnTo>
                    <a:pt x="109686" y="18827"/>
                  </a:lnTo>
                  <a:lnTo>
                    <a:pt x="105593" y="14735"/>
                  </a:lnTo>
                  <a:lnTo>
                    <a:pt x="100682" y="10642"/>
                  </a:lnTo>
                  <a:lnTo>
                    <a:pt x="94952" y="7368"/>
                  </a:lnTo>
                  <a:lnTo>
                    <a:pt x="89222" y="4912"/>
                  </a:lnTo>
                  <a:lnTo>
                    <a:pt x="83493" y="2456"/>
                  </a:lnTo>
                  <a:lnTo>
                    <a:pt x="77763" y="819"/>
                  </a:lnTo>
                  <a:lnTo>
                    <a:pt x="71214" y="1"/>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33" name="Google Shape;933;p36"/>
            <p:cNvSpPr/>
            <p:nvPr/>
          </p:nvSpPr>
          <p:spPr>
            <a:xfrm>
              <a:off x="3636025" y="2120800"/>
              <a:ext cx="675350" cy="941350"/>
            </a:xfrm>
            <a:custGeom>
              <a:rect b="b" l="l" r="r" t="t"/>
              <a:pathLst>
                <a:path extrusionOk="0" h="37654" w="27014">
                  <a:moveTo>
                    <a:pt x="1" y="0"/>
                  </a:moveTo>
                  <a:lnTo>
                    <a:pt x="1" y="37654"/>
                  </a:lnTo>
                  <a:lnTo>
                    <a:pt x="27013" y="37654"/>
                  </a:lnTo>
                  <a:lnTo>
                    <a:pt x="27013" y="28649"/>
                  </a:lnTo>
                  <a:lnTo>
                    <a:pt x="9005" y="28649"/>
                  </a:lnTo>
                  <a:lnTo>
                    <a:pt x="9005"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34" name="Google Shape;934;p36"/>
            <p:cNvSpPr/>
            <p:nvPr/>
          </p:nvSpPr>
          <p:spPr>
            <a:xfrm>
              <a:off x="2797025" y="238125"/>
              <a:ext cx="2046400" cy="1391550"/>
            </a:xfrm>
            <a:custGeom>
              <a:rect b="b" l="l" r="r" t="t"/>
              <a:pathLst>
                <a:path extrusionOk="0" h="55662" w="81856">
                  <a:moveTo>
                    <a:pt x="0" y="0"/>
                  </a:moveTo>
                  <a:lnTo>
                    <a:pt x="0" y="55662"/>
                  </a:lnTo>
                  <a:lnTo>
                    <a:pt x="9004" y="49113"/>
                  </a:lnTo>
                  <a:lnTo>
                    <a:pt x="18827" y="44202"/>
                  </a:lnTo>
                  <a:lnTo>
                    <a:pt x="29468" y="41746"/>
                  </a:lnTo>
                  <a:lnTo>
                    <a:pt x="35198" y="40928"/>
                  </a:lnTo>
                  <a:lnTo>
                    <a:pt x="46658" y="40928"/>
                  </a:lnTo>
                  <a:lnTo>
                    <a:pt x="52388" y="41746"/>
                  </a:lnTo>
                  <a:lnTo>
                    <a:pt x="63029" y="44202"/>
                  </a:lnTo>
                  <a:lnTo>
                    <a:pt x="72851" y="49113"/>
                  </a:lnTo>
                  <a:lnTo>
                    <a:pt x="81855" y="55662"/>
                  </a:lnTo>
                  <a:lnTo>
                    <a:pt x="81855" y="0"/>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35" name="Google Shape;935;p36"/>
            <p:cNvSpPr/>
            <p:nvPr/>
          </p:nvSpPr>
          <p:spPr>
            <a:xfrm>
              <a:off x="2797025" y="4105775"/>
              <a:ext cx="2046400" cy="1371100"/>
            </a:xfrm>
            <a:custGeom>
              <a:rect b="b" l="l" r="r" t="t"/>
              <a:pathLst>
                <a:path extrusionOk="0" h="54844" w="81856">
                  <a:moveTo>
                    <a:pt x="0" y="1"/>
                  </a:moveTo>
                  <a:lnTo>
                    <a:pt x="0" y="54844"/>
                  </a:lnTo>
                  <a:lnTo>
                    <a:pt x="81855" y="54844"/>
                  </a:lnTo>
                  <a:lnTo>
                    <a:pt x="81855" y="1"/>
                  </a:lnTo>
                  <a:lnTo>
                    <a:pt x="72851" y="5731"/>
                  </a:lnTo>
                  <a:lnTo>
                    <a:pt x="63029" y="10642"/>
                  </a:lnTo>
                  <a:lnTo>
                    <a:pt x="52388" y="13098"/>
                  </a:lnTo>
                  <a:lnTo>
                    <a:pt x="46658" y="13916"/>
                  </a:lnTo>
                  <a:lnTo>
                    <a:pt x="40928" y="14735"/>
                  </a:lnTo>
                  <a:lnTo>
                    <a:pt x="35198" y="13916"/>
                  </a:lnTo>
                  <a:lnTo>
                    <a:pt x="29468" y="13098"/>
                  </a:lnTo>
                  <a:lnTo>
                    <a:pt x="18827" y="10642"/>
                  </a:lnTo>
                  <a:lnTo>
                    <a:pt x="9004" y="5731"/>
                  </a:lnTo>
                  <a:lnTo>
                    <a:pt x="0" y="1"/>
                  </a:lnTo>
                  <a:close/>
                </a:path>
              </a:pathLst>
            </a:custGeom>
            <a:solidFill>
              <a:srgbClr val="6900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936" name="Google Shape;936;p36"/>
          <p:cNvGrpSpPr/>
          <p:nvPr/>
        </p:nvGrpSpPr>
        <p:grpSpPr>
          <a:xfrm>
            <a:off x="7978387" y="3709310"/>
            <a:ext cx="264033" cy="264033"/>
            <a:chOff x="1190625" y="238125"/>
            <a:chExt cx="5238750" cy="5238750"/>
          </a:xfrm>
        </p:grpSpPr>
        <p:sp>
          <p:nvSpPr>
            <p:cNvPr id="937" name="Google Shape;937;p36"/>
            <p:cNvSpPr/>
            <p:nvPr/>
          </p:nvSpPr>
          <p:spPr>
            <a:xfrm>
              <a:off x="1190625" y="238125"/>
              <a:ext cx="5238750" cy="5238750"/>
            </a:xfrm>
            <a:custGeom>
              <a:rect b="b" l="l" r="r" t="t"/>
              <a:pathLst>
                <a:path extrusionOk="0" h="209550" w="209550">
                  <a:moveTo>
                    <a:pt x="104775" y="0"/>
                  </a:moveTo>
                  <a:lnTo>
                    <a:pt x="94050" y="825"/>
                  </a:lnTo>
                  <a:lnTo>
                    <a:pt x="83325" y="2475"/>
                  </a:lnTo>
                  <a:lnTo>
                    <a:pt x="73425" y="4950"/>
                  </a:lnTo>
                  <a:lnTo>
                    <a:pt x="63525" y="8250"/>
                  </a:lnTo>
                  <a:lnTo>
                    <a:pt x="54450" y="13200"/>
                  </a:lnTo>
                  <a:lnTo>
                    <a:pt x="46200" y="18150"/>
                  </a:lnTo>
                  <a:lnTo>
                    <a:pt x="37950" y="23925"/>
                  </a:lnTo>
                  <a:lnTo>
                    <a:pt x="30525" y="30525"/>
                  </a:lnTo>
                  <a:lnTo>
                    <a:pt x="23925" y="37950"/>
                  </a:lnTo>
                  <a:lnTo>
                    <a:pt x="17325" y="46200"/>
                  </a:lnTo>
                  <a:lnTo>
                    <a:pt x="12375" y="55275"/>
                  </a:lnTo>
                  <a:lnTo>
                    <a:pt x="8250" y="64350"/>
                  </a:lnTo>
                  <a:lnTo>
                    <a:pt x="4950" y="73425"/>
                  </a:lnTo>
                  <a:lnTo>
                    <a:pt x="1650" y="84150"/>
                  </a:lnTo>
                  <a:lnTo>
                    <a:pt x="0" y="94050"/>
                  </a:lnTo>
                  <a:lnTo>
                    <a:pt x="0" y="104775"/>
                  </a:lnTo>
                  <a:lnTo>
                    <a:pt x="0" y="115500"/>
                  </a:lnTo>
                  <a:lnTo>
                    <a:pt x="1650" y="126225"/>
                  </a:lnTo>
                  <a:lnTo>
                    <a:pt x="4950" y="136125"/>
                  </a:lnTo>
                  <a:lnTo>
                    <a:pt x="8250" y="146025"/>
                  </a:lnTo>
                  <a:lnTo>
                    <a:pt x="12375" y="155100"/>
                  </a:lnTo>
                  <a:lnTo>
                    <a:pt x="17325" y="163350"/>
                  </a:lnTo>
                  <a:lnTo>
                    <a:pt x="23925" y="171600"/>
                  </a:lnTo>
                  <a:lnTo>
                    <a:pt x="30525" y="179025"/>
                  </a:lnTo>
                  <a:lnTo>
                    <a:pt x="37950" y="185625"/>
                  </a:lnTo>
                  <a:lnTo>
                    <a:pt x="46200" y="191400"/>
                  </a:lnTo>
                  <a:lnTo>
                    <a:pt x="54450" y="197175"/>
                  </a:lnTo>
                  <a:lnTo>
                    <a:pt x="63525" y="201300"/>
                  </a:lnTo>
                  <a:lnTo>
                    <a:pt x="73425" y="204600"/>
                  </a:lnTo>
                  <a:lnTo>
                    <a:pt x="83325" y="207075"/>
                  </a:lnTo>
                  <a:lnTo>
                    <a:pt x="94050" y="208725"/>
                  </a:lnTo>
                  <a:lnTo>
                    <a:pt x="104775" y="209550"/>
                  </a:lnTo>
                  <a:lnTo>
                    <a:pt x="115500" y="208725"/>
                  </a:lnTo>
                  <a:lnTo>
                    <a:pt x="125400" y="207075"/>
                  </a:lnTo>
                  <a:lnTo>
                    <a:pt x="135300" y="204600"/>
                  </a:lnTo>
                  <a:lnTo>
                    <a:pt x="145200" y="201300"/>
                  </a:lnTo>
                  <a:lnTo>
                    <a:pt x="154275" y="197175"/>
                  </a:lnTo>
                  <a:lnTo>
                    <a:pt x="163350" y="191400"/>
                  </a:lnTo>
                  <a:lnTo>
                    <a:pt x="170775" y="185625"/>
                  </a:lnTo>
                  <a:lnTo>
                    <a:pt x="178200" y="179025"/>
                  </a:lnTo>
                  <a:lnTo>
                    <a:pt x="185625" y="171600"/>
                  </a:lnTo>
                  <a:lnTo>
                    <a:pt x="191400" y="163350"/>
                  </a:lnTo>
                  <a:lnTo>
                    <a:pt x="196350" y="155100"/>
                  </a:lnTo>
                  <a:lnTo>
                    <a:pt x="201300" y="146025"/>
                  </a:lnTo>
                  <a:lnTo>
                    <a:pt x="204600" y="136125"/>
                  </a:lnTo>
                  <a:lnTo>
                    <a:pt x="207075" y="126225"/>
                  </a:lnTo>
                  <a:lnTo>
                    <a:pt x="208725" y="115500"/>
                  </a:lnTo>
                  <a:lnTo>
                    <a:pt x="209550" y="104775"/>
                  </a:lnTo>
                  <a:lnTo>
                    <a:pt x="208725" y="94050"/>
                  </a:lnTo>
                  <a:lnTo>
                    <a:pt x="207075" y="84150"/>
                  </a:lnTo>
                  <a:lnTo>
                    <a:pt x="204600" y="73425"/>
                  </a:lnTo>
                  <a:lnTo>
                    <a:pt x="201300" y="64350"/>
                  </a:lnTo>
                  <a:lnTo>
                    <a:pt x="196350" y="55275"/>
                  </a:lnTo>
                  <a:lnTo>
                    <a:pt x="191400" y="46200"/>
                  </a:lnTo>
                  <a:lnTo>
                    <a:pt x="185625" y="37950"/>
                  </a:lnTo>
                  <a:lnTo>
                    <a:pt x="178200" y="30525"/>
                  </a:lnTo>
                  <a:lnTo>
                    <a:pt x="170775" y="23925"/>
                  </a:lnTo>
                  <a:lnTo>
                    <a:pt x="163350" y="18150"/>
                  </a:lnTo>
                  <a:lnTo>
                    <a:pt x="154275" y="13200"/>
                  </a:lnTo>
                  <a:lnTo>
                    <a:pt x="145200" y="8250"/>
                  </a:lnTo>
                  <a:lnTo>
                    <a:pt x="135300" y="4950"/>
                  </a:lnTo>
                  <a:lnTo>
                    <a:pt x="125400" y="2475"/>
                  </a:lnTo>
                  <a:lnTo>
                    <a:pt x="115500" y="825"/>
                  </a:lnTo>
                  <a:lnTo>
                    <a:pt x="104775" y="0"/>
                  </a:lnTo>
                  <a:close/>
                </a:path>
              </a:pathLst>
            </a:custGeom>
            <a:solidFill>
              <a:srgbClr val="FAB9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38" name="Google Shape;938;p36"/>
            <p:cNvSpPr/>
            <p:nvPr/>
          </p:nvSpPr>
          <p:spPr>
            <a:xfrm>
              <a:off x="2943750" y="3723750"/>
              <a:ext cx="1711875" cy="495000"/>
            </a:xfrm>
            <a:custGeom>
              <a:rect b="b" l="l" r="r" t="t"/>
              <a:pathLst>
                <a:path extrusionOk="0" h="19800" w="68475">
                  <a:moveTo>
                    <a:pt x="34650" y="0"/>
                  </a:moveTo>
                  <a:lnTo>
                    <a:pt x="25575" y="825"/>
                  </a:lnTo>
                  <a:lnTo>
                    <a:pt x="17325" y="1650"/>
                  </a:lnTo>
                  <a:lnTo>
                    <a:pt x="8250" y="2475"/>
                  </a:lnTo>
                  <a:lnTo>
                    <a:pt x="0" y="4950"/>
                  </a:lnTo>
                  <a:lnTo>
                    <a:pt x="9075" y="19800"/>
                  </a:lnTo>
                  <a:lnTo>
                    <a:pt x="21450" y="17325"/>
                  </a:lnTo>
                  <a:lnTo>
                    <a:pt x="34650" y="16500"/>
                  </a:lnTo>
                  <a:lnTo>
                    <a:pt x="47025" y="17325"/>
                  </a:lnTo>
                  <a:lnTo>
                    <a:pt x="60225" y="19800"/>
                  </a:lnTo>
                  <a:lnTo>
                    <a:pt x="68475" y="4950"/>
                  </a:lnTo>
                  <a:lnTo>
                    <a:pt x="60225" y="2475"/>
                  </a:lnTo>
                  <a:lnTo>
                    <a:pt x="51975" y="1650"/>
                  </a:lnTo>
                  <a:lnTo>
                    <a:pt x="42900" y="825"/>
                  </a:lnTo>
                  <a:lnTo>
                    <a:pt x="34650"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39" name="Google Shape;939;p36"/>
            <p:cNvSpPr/>
            <p:nvPr/>
          </p:nvSpPr>
          <p:spPr>
            <a:xfrm>
              <a:off x="2077500" y="1805625"/>
              <a:ext cx="3444375" cy="866250"/>
            </a:xfrm>
            <a:custGeom>
              <a:rect b="b" l="l" r="r" t="t"/>
              <a:pathLst>
                <a:path extrusionOk="0" h="34650" w="137775">
                  <a:moveTo>
                    <a:pt x="69300" y="0"/>
                  </a:moveTo>
                  <a:lnTo>
                    <a:pt x="59400" y="825"/>
                  </a:lnTo>
                  <a:lnTo>
                    <a:pt x="50325" y="1650"/>
                  </a:lnTo>
                  <a:lnTo>
                    <a:pt x="41250" y="3300"/>
                  </a:lnTo>
                  <a:lnTo>
                    <a:pt x="32175" y="5775"/>
                  </a:lnTo>
                  <a:lnTo>
                    <a:pt x="23925" y="9075"/>
                  </a:lnTo>
                  <a:lnTo>
                    <a:pt x="15675" y="12375"/>
                  </a:lnTo>
                  <a:lnTo>
                    <a:pt x="7425" y="16500"/>
                  </a:lnTo>
                  <a:lnTo>
                    <a:pt x="0" y="20625"/>
                  </a:lnTo>
                  <a:lnTo>
                    <a:pt x="8250" y="34650"/>
                  </a:lnTo>
                  <a:lnTo>
                    <a:pt x="14850" y="31350"/>
                  </a:lnTo>
                  <a:lnTo>
                    <a:pt x="22275" y="27225"/>
                  </a:lnTo>
                  <a:lnTo>
                    <a:pt x="28875" y="23925"/>
                  </a:lnTo>
                  <a:lnTo>
                    <a:pt x="37125" y="21450"/>
                  </a:lnTo>
                  <a:lnTo>
                    <a:pt x="44550" y="19800"/>
                  </a:lnTo>
                  <a:lnTo>
                    <a:pt x="52800" y="18150"/>
                  </a:lnTo>
                  <a:lnTo>
                    <a:pt x="61050" y="17325"/>
                  </a:lnTo>
                  <a:lnTo>
                    <a:pt x="69300" y="16500"/>
                  </a:lnTo>
                  <a:lnTo>
                    <a:pt x="77550" y="17325"/>
                  </a:lnTo>
                  <a:lnTo>
                    <a:pt x="85800" y="18150"/>
                  </a:lnTo>
                  <a:lnTo>
                    <a:pt x="93225" y="19800"/>
                  </a:lnTo>
                  <a:lnTo>
                    <a:pt x="101475" y="21450"/>
                  </a:lnTo>
                  <a:lnTo>
                    <a:pt x="108900" y="23925"/>
                  </a:lnTo>
                  <a:lnTo>
                    <a:pt x="116325" y="27225"/>
                  </a:lnTo>
                  <a:lnTo>
                    <a:pt x="122925" y="31350"/>
                  </a:lnTo>
                  <a:lnTo>
                    <a:pt x="129525" y="34650"/>
                  </a:lnTo>
                  <a:lnTo>
                    <a:pt x="137775" y="20625"/>
                  </a:lnTo>
                  <a:lnTo>
                    <a:pt x="130350" y="16500"/>
                  </a:lnTo>
                  <a:lnTo>
                    <a:pt x="122925" y="12375"/>
                  </a:lnTo>
                  <a:lnTo>
                    <a:pt x="113850" y="9075"/>
                  </a:lnTo>
                  <a:lnTo>
                    <a:pt x="105600" y="5775"/>
                  </a:lnTo>
                  <a:lnTo>
                    <a:pt x="96525" y="3300"/>
                  </a:lnTo>
                  <a:lnTo>
                    <a:pt x="87450" y="1650"/>
                  </a:lnTo>
                  <a:lnTo>
                    <a:pt x="78375" y="825"/>
                  </a:lnTo>
                  <a:lnTo>
                    <a:pt x="69300"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40" name="Google Shape;940;p36"/>
            <p:cNvSpPr/>
            <p:nvPr/>
          </p:nvSpPr>
          <p:spPr>
            <a:xfrm>
              <a:off x="2510625" y="2795625"/>
              <a:ext cx="2578125" cy="639375"/>
            </a:xfrm>
            <a:custGeom>
              <a:rect b="b" l="l" r="r" t="t"/>
              <a:pathLst>
                <a:path extrusionOk="0" h="25575" w="103125">
                  <a:moveTo>
                    <a:pt x="51975" y="0"/>
                  </a:moveTo>
                  <a:lnTo>
                    <a:pt x="37950" y="825"/>
                  </a:lnTo>
                  <a:lnTo>
                    <a:pt x="24750" y="3300"/>
                  </a:lnTo>
                  <a:lnTo>
                    <a:pt x="12375" y="6600"/>
                  </a:lnTo>
                  <a:lnTo>
                    <a:pt x="0" y="11550"/>
                  </a:lnTo>
                  <a:lnTo>
                    <a:pt x="8250" y="25575"/>
                  </a:lnTo>
                  <a:lnTo>
                    <a:pt x="18975" y="22275"/>
                  </a:lnTo>
                  <a:lnTo>
                    <a:pt x="28875" y="18975"/>
                  </a:lnTo>
                  <a:lnTo>
                    <a:pt x="40425" y="17325"/>
                  </a:lnTo>
                  <a:lnTo>
                    <a:pt x="51975" y="16500"/>
                  </a:lnTo>
                  <a:lnTo>
                    <a:pt x="63525" y="17325"/>
                  </a:lnTo>
                  <a:lnTo>
                    <a:pt x="74250" y="18975"/>
                  </a:lnTo>
                  <a:lnTo>
                    <a:pt x="84975" y="22275"/>
                  </a:lnTo>
                  <a:lnTo>
                    <a:pt x="94875" y="25575"/>
                  </a:lnTo>
                  <a:lnTo>
                    <a:pt x="103125" y="11550"/>
                  </a:lnTo>
                  <a:lnTo>
                    <a:pt x="91575" y="6600"/>
                  </a:lnTo>
                  <a:lnTo>
                    <a:pt x="78375" y="3300"/>
                  </a:lnTo>
                  <a:lnTo>
                    <a:pt x="65175" y="825"/>
                  </a:lnTo>
                  <a:lnTo>
                    <a:pt x="51975" y="0"/>
                  </a:lnTo>
                  <a:close/>
                </a:path>
              </a:pathLst>
            </a:custGeom>
            <a:solidFill>
              <a:srgbClr val="00005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941" name="Google Shape;941;p36"/>
          <p:cNvGrpSpPr/>
          <p:nvPr/>
        </p:nvGrpSpPr>
        <p:grpSpPr>
          <a:xfrm>
            <a:off x="1334937" y="2107246"/>
            <a:ext cx="239629" cy="252000"/>
            <a:chOff x="2669875" y="4214492"/>
            <a:chExt cx="479258" cy="504000"/>
          </a:xfrm>
        </p:grpSpPr>
        <p:sp>
          <p:nvSpPr>
            <p:cNvPr id="942" name="Google Shape;942;p36"/>
            <p:cNvSpPr/>
            <p:nvPr/>
          </p:nvSpPr>
          <p:spPr>
            <a:xfrm>
              <a:off x="2684851" y="4265282"/>
              <a:ext cx="453210" cy="453210"/>
            </a:xfrm>
            <a:custGeom>
              <a:rect b="b" l="l" r="r" t="t"/>
              <a:pathLst>
                <a:path extrusionOk="0" h="162233" w="162233">
                  <a:moveTo>
                    <a:pt x="83914" y="43822"/>
                  </a:moveTo>
                  <a:lnTo>
                    <a:pt x="83914" y="79951"/>
                  </a:lnTo>
                  <a:lnTo>
                    <a:pt x="106291" y="79951"/>
                  </a:lnTo>
                  <a:lnTo>
                    <a:pt x="106291" y="91606"/>
                  </a:lnTo>
                  <a:lnTo>
                    <a:pt x="72259" y="91606"/>
                  </a:lnTo>
                  <a:lnTo>
                    <a:pt x="72259" y="43822"/>
                  </a:lnTo>
                  <a:close/>
                  <a:moveTo>
                    <a:pt x="81117" y="0"/>
                  </a:moveTo>
                  <a:lnTo>
                    <a:pt x="72725" y="467"/>
                  </a:lnTo>
                  <a:lnTo>
                    <a:pt x="56875" y="3497"/>
                  </a:lnTo>
                  <a:lnTo>
                    <a:pt x="42423" y="9790"/>
                  </a:lnTo>
                  <a:lnTo>
                    <a:pt x="29370" y="18415"/>
                  </a:lnTo>
                  <a:lnTo>
                    <a:pt x="18415" y="29603"/>
                  </a:lnTo>
                  <a:lnTo>
                    <a:pt x="9790" y="42423"/>
                  </a:lnTo>
                  <a:lnTo>
                    <a:pt x="3497" y="57108"/>
                  </a:lnTo>
                  <a:lnTo>
                    <a:pt x="234" y="72725"/>
                  </a:lnTo>
                  <a:lnTo>
                    <a:pt x="0" y="81117"/>
                  </a:lnTo>
                  <a:lnTo>
                    <a:pt x="234" y="89508"/>
                  </a:lnTo>
                  <a:lnTo>
                    <a:pt x="3497" y="105358"/>
                  </a:lnTo>
                  <a:lnTo>
                    <a:pt x="9790" y="119810"/>
                  </a:lnTo>
                  <a:lnTo>
                    <a:pt x="18415" y="132863"/>
                  </a:lnTo>
                  <a:lnTo>
                    <a:pt x="29370" y="143818"/>
                  </a:lnTo>
                  <a:lnTo>
                    <a:pt x="42423" y="152443"/>
                  </a:lnTo>
                  <a:lnTo>
                    <a:pt x="56875" y="158736"/>
                  </a:lnTo>
                  <a:lnTo>
                    <a:pt x="72725" y="162000"/>
                  </a:lnTo>
                  <a:lnTo>
                    <a:pt x="81117" y="162233"/>
                  </a:lnTo>
                  <a:lnTo>
                    <a:pt x="89508" y="162000"/>
                  </a:lnTo>
                  <a:lnTo>
                    <a:pt x="105358" y="158736"/>
                  </a:lnTo>
                  <a:lnTo>
                    <a:pt x="119810" y="152443"/>
                  </a:lnTo>
                  <a:lnTo>
                    <a:pt x="132863" y="143818"/>
                  </a:lnTo>
                  <a:lnTo>
                    <a:pt x="143818" y="132863"/>
                  </a:lnTo>
                  <a:lnTo>
                    <a:pt x="152443" y="119810"/>
                  </a:lnTo>
                  <a:lnTo>
                    <a:pt x="158736" y="105358"/>
                  </a:lnTo>
                  <a:lnTo>
                    <a:pt x="162000" y="89508"/>
                  </a:lnTo>
                  <a:lnTo>
                    <a:pt x="162233" y="81117"/>
                  </a:lnTo>
                  <a:lnTo>
                    <a:pt x="162000" y="72725"/>
                  </a:lnTo>
                  <a:lnTo>
                    <a:pt x="158736" y="57108"/>
                  </a:lnTo>
                  <a:lnTo>
                    <a:pt x="152443" y="42423"/>
                  </a:lnTo>
                  <a:lnTo>
                    <a:pt x="143818" y="29603"/>
                  </a:lnTo>
                  <a:lnTo>
                    <a:pt x="132863" y="18415"/>
                  </a:lnTo>
                  <a:lnTo>
                    <a:pt x="119810" y="9790"/>
                  </a:lnTo>
                  <a:lnTo>
                    <a:pt x="105358" y="3497"/>
                  </a:lnTo>
                  <a:lnTo>
                    <a:pt x="89508" y="467"/>
                  </a:lnTo>
                  <a:lnTo>
                    <a:pt x="81117" y="0"/>
                  </a:lnTo>
                  <a:close/>
                </a:path>
              </a:pathLst>
            </a:custGeom>
            <a:solidFill>
              <a:srgbClr val="69003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943" name="Google Shape;943;p36"/>
            <p:cNvGrpSpPr/>
            <p:nvPr/>
          </p:nvGrpSpPr>
          <p:grpSpPr>
            <a:xfrm>
              <a:off x="2669875" y="4214492"/>
              <a:ext cx="479258" cy="308838"/>
              <a:chOff x="2669875" y="4214492"/>
              <a:chExt cx="479258" cy="308838"/>
            </a:xfrm>
          </p:grpSpPr>
          <p:sp>
            <p:nvSpPr>
              <p:cNvPr id="944" name="Google Shape;944;p36"/>
              <p:cNvSpPr/>
              <p:nvPr/>
            </p:nvSpPr>
            <p:spPr>
              <a:xfrm>
                <a:off x="2669875" y="4214492"/>
                <a:ext cx="120467" cy="120467"/>
              </a:xfrm>
              <a:custGeom>
                <a:rect b="b" l="l" r="r" t="t"/>
                <a:pathLst>
                  <a:path extrusionOk="0" h="43123" w="43123">
                    <a:moveTo>
                      <a:pt x="37295" y="0"/>
                    </a:moveTo>
                    <a:lnTo>
                      <a:pt x="31701" y="3497"/>
                    </a:lnTo>
                    <a:lnTo>
                      <a:pt x="20979" y="11422"/>
                    </a:lnTo>
                    <a:lnTo>
                      <a:pt x="11422" y="20979"/>
                    </a:lnTo>
                    <a:lnTo>
                      <a:pt x="3264" y="31468"/>
                    </a:lnTo>
                    <a:lnTo>
                      <a:pt x="0" y="37295"/>
                    </a:lnTo>
                    <a:lnTo>
                      <a:pt x="10023" y="43122"/>
                    </a:lnTo>
                    <a:lnTo>
                      <a:pt x="13053" y="37994"/>
                    </a:lnTo>
                    <a:lnTo>
                      <a:pt x="20279" y="28671"/>
                    </a:lnTo>
                    <a:lnTo>
                      <a:pt x="28671" y="20279"/>
                    </a:lnTo>
                    <a:lnTo>
                      <a:pt x="37994" y="13286"/>
                    </a:lnTo>
                    <a:lnTo>
                      <a:pt x="43122" y="10256"/>
                    </a:lnTo>
                    <a:lnTo>
                      <a:pt x="37295"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45" name="Google Shape;945;p36"/>
              <p:cNvSpPr/>
              <p:nvPr/>
            </p:nvSpPr>
            <p:spPr>
              <a:xfrm>
                <a:off x="3032570" y="4216445"/>
                <a:ext cx="116562" cy="115908"/>
              </a:xfrm>
              <a:custGeom>
                <a:rect b="b" l="l" r="r" t="t"/>
                <a:pathLst>
                  <a:path extrusionOk="0" h="41491" w="41725">
                    <a:moveTo>
                      <a:pt x="5828" y="0"/>
                    </a:moveTo>
                    <a:lnTo>
                      <a:pt x="1" y="10023"/>
                    </a:lnTo>
                    <a:lnTo>
                      <a:pt x="4663" y="13054"/>
                    </a:lnTo>
                    <a:lnTo>
                      <a:pt x="13753" y="19813"/>
                    </a:lnTo>
                    <a:lnTo>
                      <a:pt x="21678" y="27738"/>
                    </a:lnTo>
                    <a:lnTo>
                      <a:pt x="28671" y="36596"/>
                    </a:lnTo>
                    <a:lnTo>
                      <a:pt x="31701" y="41491"/>
                    </a:lnTo>
                    <a:lnTo>
                      <a:pt x="41724" y="35431"/>
                    </a:lnTo>
                    <a:lnTo>
                      <a:pt x="38228" y="30069"/>
                    </a:lnTo>
                    <a:lnTo>
                      <a:pt x="30536" y="20046"/>
                    </a:lnTo>
                    <a:lnTo>
                      <a:pt x="21445" y="10956"/>
                    </a:lnTo>
                    <a:lnTo>
                      <a:pt x="11189" y="3264"/>
                    </a:lnTo>
                    <a:lnTo>
                      <a:pt x="5828"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46" name="Google Shape;946;p36"/>
              <p:cNvSpPr/>
              <p:nvPr/>
            </p:nvSpPr>
            <p:spPr>
              <a:xfrm>
                <a:off x="2884850" y="4375350"/>
                <a:ext cx="106233" cy="147980"/>
              </a:xfrm>
              <a:custGeom>
                <a:rect b="b" l="l" r="r" t="t"/>
                <a:pathLst>
                  <a:path extrusionOk="0" h="37654" w="27014">
                    <a:moveTo>
                      <a:pt x="1" y="0"/>
                    </a:moveTo>
                    <a:lnTo>
                      <a:pt x="1" y="37654"/>
                    </a:lnTo>
                    <a:lnTo>
                      <a:pt x="27013" y="37654"/>
                    </a:lnTo>
                    <a:lnTo>
                      <a:pt x="27013" y="28649"/>
                    </a:lnTo>
                    <a:lnTo>
                      <a:pt x="9005" y="28649"/>
                    </a:lnTo>
                    <a:lnTo>
                      <a:pt x="9005"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sp>
        <p:nvSpPr>
          <p:cNvPr id="947" name="Google Shape;947;p36"/>
          <p:cNvSpPr txBox="1"/>
          <p:nvPr/>
        </p:nvSpPr>
        <p:spPr>
          <a:xfrm>
            <a:off x="6264150" y="457200"/>
            <a:ext cx="2422800" cy="369300"/>
          </a:xfrm>
          <a:prstGeom prst="rect">
            <a:avLst/>
          </a:prstGeom>
          <a:noFill/>
          <a:ln>
            <a:noFill/>
          </a:ln>
        </p:spPr>
        <p:txBody>
          <a:bodyPr anchorCtr="0" anchor="t" bIns="45725" lIns="45725" spcFirstLastPara="1" rIns="45725" wrap="square" tIns="45725">
            <a:spAutoFit/>
          </a:bodyPr>
          <a:lstStyle/>
          <a:p>
            <a:pPr indent="0" lvl="0" marL="0" rtl="0" algn="r">
              <a:spcBef>
                <a:spcPts val="0"/>
              </a:spcBef>
              <a:spcAft>
                <a:spcPts val="0"/>
              </a:spcAft>
              <a:buNone/>
            </a:pPr>
            <a:r>
              <a:rPr lang="en" sz="900">
                <a:latin typeface="DM Sans"/>
                <a:ea typeface="DM Sans"/>
                <a:cs typeface="DM Sans"/>
                <a:sym typeface="DM Sans"/>
              </a:rPr>
              <a:t>You can edit your colors right here on Google Slide or access the full library </a:t>
            </a:r>
            <a:r>
              <a:rPr lang="en" sz="900" u="sng">
                <a:latin typeface="DM Sans"/>
                <a:ea typeface="DM Sans"/>
                <a:cs typeface="DM Sans"/>
                <a:sym typeface="DM Sans"/>
                <a:hlinkClick r:id="rId3"/>
              </a:rPr>
              <a:t>here</a:t>
            </a:r>
            <a:endParaRPr sz="900" u="sng">
              <a:latin typeface="DM Sans"/>
              <a:ea typeface="DM Sans"/>
              <a:cs typeface="DM Sans"/>
              <a:sym typeface="DM Sans"/>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4DCFA"/>
        </a:solidFill>
      </p:bgPr>
    </p:bg>
    <p:spTree>
      <p:nvGrpSpPr>
        <p:cNvPr id="1908" name="Shape 1908"/>
        <p:cNvGrpSpPr/>
        <p:nvPr/>
      </p:nvGrpSpPr>
      <p:grpSpPr>
        <a:xfrm>
          <a:off x="0" y="0"/>
          <a:ext cx="0" cy="0"/>
          <a:chOff x="0" y="0"/>
          <a:chExt cx="0" cy="0"/>
        </a:xfrm>
      </p:grpSpPr>
      <p:sp>
        <p:nvSpPr>
          <p:cNvPr id="1909" name="Google Shape;1909;p99"/>
          <p:cNvSpPr/>
          <p:nvPr/>
        </p:nvSpPr>
        <p:spPr>
          <a:xfrm>
            <a:off x="7228013" y="5694900"/>
            <a:ext cx="481200" cy="4812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10" name="Google Shape;1910;p99"/>
          <p:cNvSpPr txBox="1"/>
          <p:nvPr/>
        </p:nvSpPr>
        <p:spPr>
          <a:xfrm>
            <a:off x="457200" y="818025"/>
            <a:ext cx="1886100" cy="3172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 </a:t>
            </a:r>
            <a:r>
              <a:rPr lang="en" sz="2400">
                <a:solidFill>
                  <a:srgbClr val="000050"/>
                </a:solidFill>
                <a:latin typeface="DM Sans ExtraBold"/>
                <a:ea typeface="DM Sans ExtraBold"/>
                <a:cs typeface="DM Sans ExtraBold"/>
                <a:sym typeface="DM Sans ExtraBold"/>
              </a:rPr>
              <a:t>Use as many lines as needed.</a:t>
            </a:r>
            <a:endParaRPr sz="24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000050"/>
                </a:solidFill>
                <a:latin typeface="DM Sans"/>
                <a:ea typeface="DM Sans"/>
                <a:cs typeface="DM Sans"/>
                <a:sym typeface="DM Sans"/>
              </a:rPr>
              <a:t>Use this </a:t>
            </a:r>
            <a:r>
              <a:rPr lang="en" sz="1800">
                <a:solidFill>
                  <a:srgbClr val="000050"/>
                </a:solidFill>
                <a:latin typeface="DM Sans ExtraBold"/>
                <a:ea typeface="DM Sans ExtraBold"/>
                <a:cs typeface="DM Sans ExtraBold"/>
                <a:sym typeface="DM Sans ExtraBold"/>
              </a:rPr>
              <a:t>size of font </a:t>
            </a:r>
            <a:r>
              <a:rPr lang="en" sz="1800">
                <a:solidFill>
                  <a:srgbClr val="000050"/>
                </a:solidFill>
                <a:latin typeface="DM Sans"/>
                <a:ea typeface="DM Sans"/>
                <a:cs typeface="DM Sans"/>
                <a:sym typeface="DM Sans"/>
              </a:rPr>
              <a:t>for subtitles. </a:t>
            </a:r>
            <a:endParaRPr sz="1800">
              <a:solidFill>
                <a:srgbClr val="000050"/>
              </a:solidFill>
              <a:latin typeface="DM Sans"/>
              <a:ea typeface="DM Sans"/>
              <a:cs typeface="DM Sans"/>
              <a:sym typeface="DM Sans"/>
            </a:endParaRPr>
          </a:p>
        </p:txBody>
      </p:sp>
      <p:sp>
        <p:nvSpPr>
          <p:cNvPr id="1911" name="Google Shape;1911;p99"/>
          <p:cNvSpPr/>
          <p:nvPr/>
        </p:nvSpPr>
        <p:spPr>
          <a:xfrm>
            <a:off x="2581275" y="1257263"/>
            <a:ext cx="1886100" cy="1886100"/>
          </a:xfrm>
          <a:prstGeom prst="pie">
            <a:avLst>
              <a:gd fmla="val 0" name="adj1"/>
              <a:gd fmla="val 0" name="adj2"/>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12" name="Google Shape;1912;p99"/>
          <p:cNvSpPr/>
          <p:nvPr/>
        </p:nvSpPr>
        <p:spPr>
          <a:xfrm>
            <a:off x="2581275" y="1257263"/>
            <a:ext cx="1886100" cy="1886100"/>
          </a:xfrm>
          <a:prstGeom prst="pie">
            <a:avLst>
              <a:gd fmla="val 0" name="adj1"/>
              <a:gd fmla="val 5400000" name="adj2"/>
            </a:avLst>
          </a:prstGeom>
          <a:solidFill>
            <a:srgbClr val="FAB9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13" name="Google Shape;1913;p99"/>
          <p:cNvSpPr/>
          <p:nvPr/>
        </p:nvSpPr>
        <p:spPr>
          <a:xfrm>
            <a:off x="2581275" y="1257263"/>
            <a:ext cx="1886100" cy="1886100"/>
          </a:xfrm>
          <a:prstGeom prst="pie">
            <a:avLst>
              <a:gd fmla="val 5431538" name="adj1"/>
              <a:gd fmla="val 6694278" name="adj2"/>
            </a:avLst>
          </a:prstGeom>
          <a:solidFill>
            <a:srgbClr val="0000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14" name="Google Shape;1914;p99"/>
          <p:cNvSpPr txBox="1"/>
          <p:nvPr/>
        </p:nvSpPr>
        <p:spPr>
          <a:xfrm>
            <a:off x="2571750" y="818025"/>
            <a:ext cx="1886100" cy="231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Title of the first pie graph</a:t>
            </a:r>
            <a:endParaRPr sz="900"/>
          </a:p>
        </p:txBody>
      </p:sp>
      <p:sp>
        <p:nvSpPr>
          <p:cNvPr id="1915" name="Google Shape;1915;p99"/>
          <p:cNvSpPr txBox="1"/>
          <p:nvPr/>
        </p:nvSpPr>
        <p:spPr>
          <a:xfrm>
            <a:off x="2694375" y="3404325"/>
            <a:ext cx="1773000" cy="921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000050"/>
                </a:solidFill>
                <a:latin typeface="DM Sans ExtraBold"/>
                <a:ea typeface="DM Sans ExtraBold"/>
                <a:cs typeface="DM Sans ExtraBold"/>
                <a:sym typeface="DM Sans ExtraBold"/>
              </a:rPr>
              <a:t>Caption</a:t>
            </a:r>
            <a:endParaRPr sz="12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br>
              <a:rPr lang="en" sz="900">
                <a:solidFill>
                  <a:srgbClr val="000050"/>
                </a:solidFill>
                <a:latin typeface="DM Sans"/>
                <a:ea typeface="DM Sans"/>
                <a:cs typeface="DM Sans"/>
                <a:sym typeface="DM Sans"/>
              </a:rPr>
            </a:br>
            <a:r>
              <a:rPr lang="en" sz="900">
                <a:solidFill>
                  <a:srgbClr val="000050"/>
                </a:solidFill>
                <a:latin typeface="DM Sans"/>
                <a:ea typeface="DM Sans"/>
                <a:cs typeface="DM Sans"/>
                <a:sym typeface="DM Sans"/>
              </a:rPr>
              <a:t>00% Description</a:t>
            </a:r>
            <a:endParaRPr sz="9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rgbClr val="000050"/>
                </a:solidFill>
                <a:latin typeface="DM Sans"/>
                <a:ea typeface="DM Sans"/>
                <a:cs typeface="DM Sans"/>
                <a:sym typeface="DM Sans"/>
              </a:rPr>
              <a:t>00% Description</a:t>
            </a:r>
            <a:endParaRPr sz="9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rgbClr val="000050"/>
                </a:solidFill>
                <a:latin typeface="DM Sans"/>
                <a:ea typeface="DM Sans"/>
                <a:cs typeface="DM Sans"/>
                <a:sym typeface="DM Sans"/>
              </a:rPr>
              <a:t>00% Description</a:t>
            </a:r>
            <a:endParaRPr sz="900">
              <a:solidFill>
                <a:srgbClr val="000050"/>
              </a:solidFill>
              <a:latin typeface="DM Sans"/>
              <a:ea typeface="DM Sans"/>
              <a:cs typeface="DM Sans"/>
              <a:sym typeface="DM Sans"/>
            </a:endParaRPr>
          </a:p>
        </p:txBody>
      </p:sp>
      <p:sp>
        <p:nvSpPr>
          <p:cNvPr id="1916" name="Google Shape;1916;p99"/>
          <p:cNvSpPr/>
          <p:nvPr/>
        </p:nvSpPr>
        <p:spPr>
          <a:xfrm>
            <a:off x="2581275" y="3827313"/>
            <a:ext cx="113100" cy="113100"/>
          </a:xfrm>
          <a:prstGeom prst="rect">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17" name="Google Shape;1917;p99"/>
          <p:cNvSpPr/>
          <p:nvPr/>
        </p:nvSpPr>
        <p:spPr>
          <a:xfrm>
            <a:off x="2581275" y="3987738"/>
            <a:ext cx="113100" cy="113100"/>
          </a:xfrm>
          <a:prstGeom prst="rect">
            <a:avLst/>
          </a:prstGeom>
          <a:solidFill>
            <a:srgbClr val="FAB9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18" name="Google Shape;1918;p99"/>
          <p:cNvSpPr/>
          <p:nvPr/>
        </p:nvSpPr>
        <p:spPr>
          <a:xfrm>
            <a:off x="2581275" y="4148163"/>
            <a:ext cx="113100" cy="113100"/>
          </a:xfrm>
          <a:prstGeom prst="rect">
            <a:avLst/>
          </a:prstGeom>
          <a:solidFill>
            <a:srgbClr val="0000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19" name="Google Shape;1919;p99"/>
          <p:cNvSpPr/>
          <p:nvPr/>
        </p:nvSpPr>
        <p:spPr>
          <a:xfrm>
            <a:off x="4695825" y="1257263"/>
            <a:ext cx="1886100" cy="1886100"/>
          </a:xfrm>
          <a:prstGeom prst="pie">
            <a:avLst>
              <a:gd fmla="val 0" name="adj1"/>
              <a:gd fmla="val 0" name="adj2"/>
            </a:avLst>
          </a:prstGeom>
          <a:solidFill>
            <a:srgbClr val="690037"/>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20" name="Google Shape;1920;p99"/>
          <p:cNvSpPr/>
          <p:nvPr/>
        </p:nvSpPr>
        <p:spPr>
          <a:xfrm>
            <a:off x="4695825" y="1257263"/>
            <a:ext cx="1886100" cy="1886100"/>
          </a:xfrm>
          <a:prstGeom prst="pie">
            <a:avLst>
              <a:gd fmla="val 0" name="adj1"/>
              <a:gd fmla="val 5400000" name="adj2"/>
            </a:avLst>
          </a:prstGeom>
          <a:solidFill>
            <a:srgbClr val="FAB9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21" name="Google Shape;1921;p99"/>
          <p:cNvSpPr/>
          <p:nvPr/>
        </p:nvSpPr>
        <p:spPr>
          <a:xfrm>
            <a:off x="4695825" y="1257263"/>
            <a:ext cx="1886100" cy="1886100"/>
          </a:xfrm>
          <a:prstGeom prst="pie">
            <a:avLst>
              <a:gd fmla="val 5431538" name="adj1"/>
              <a:gd fmla="val 13192492" name="adj2"/>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22" name="Google Shape;1922;p99"/>
          <p:cNvSpPr txBox="1"/>
          <p:nvPr/>
        </p:nvSpPr>
        <p:spPr>
          <a:xfrm>
            <a:off x="4686300" y="818025"/>
            <a:ext cx="1886100" cy="2310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Title of the 2nd pie graph</a:t>
            </a:r>
            <a:endParaRPr sz="900"/>
          </a:p>
        </p:txBody>
      </p:sp>
      <p:sp>
        <p:nvSpPr>
          <p:cNvPr id="1923" name="Google Shape;1923;p99"/>
          <p:cNvSpPr txBox="1"/>
          <p:nvPr/>
        </p:nvSpPr>
        <p:spPr>
          <a:xfrm>
            <a:off x="4808925" y="3404325"/>
            <a:ext cx="1773000" cy="921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000050"/>
                </a:solidFill>
                <a:latin typeface="DM Sans ExtraBold"/>
                <a:ea typeface="DM Sans ExtraBold"/>
                <a:cs typeface="DM Sans ExtraBold"/>
                <a:sym typeface="DM Sans ExtraBold"/>
              </a:rPr>
              <a:t>Caption</a:t>
            </a:r>
            <a:endParaRPr sz="12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br>
              <a:rPr lang="en" sz="900">
                <a:solidFill>
                  <a:srgbClr val="000050"/>
                </a:solidFill>
                <a:latin typeface="DM Sans"/>
                <a:ea typeface="DM Sans"/>
                <a:cs typeface="DM Sans"/>
                <a:sym typeface="DM Sans"/>
              </a:rPr>
            </a:br>
            <a:r>
              <a:rPr lang="en" sz="900">
                <a:solidFill>
                  <a:srgbClr val="000050"/>
                </a:solidFill>
                <a:latin typeface="DM Sans"/>
                <a:ea typeface="DM Sans"/>
                <a:cs typeface="DM Sans"/>
                <a:sym typeface="DM Sans"/>
              </a:rPr>
              <a:t>00% Description</a:t>
            </a:r>
            <a:endParaRPr sz="9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rgbClr val="000050"/>
                </a:solidFill>
                <a:latin typeface="DM Sans"/>
                <a:ea typeface="DM Sans"/>
                <a:cs typeface="DM Sans"/>
                <a:sym typeface="DM Sans"/>
              </a:rPr>
              <a:t>00% Description</a:t>
            </a:r>
            <a:endParaRPr sz="9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rgbClr val="000050"/>
                </a:solidFill>
                <a:latin typeface="DM Sans"/>
                <a:ea typeface="DM Sans"/>
                <a:cs typeface="DM Sans"/>
                <a:sym typeface="DM Sans"/>
              </a:rPr>
              <a:t>00% Description</a:t>
            </a:r>
            <a:endParaRPr sz="900">
              <a:solidFill>
                <a:srgbClr val="000050"/>
              </a:solidFill>
              <a:latin typeface="DM Sans"/>
              <a:ea typeface="DM Sans"/>
              <a:cs typeface="DM Sans"/>
              <a:sym typeface="DM Sans"/>
            </a:endParaRPr>
          </a:p>
        </p:txBody>
      </p:sp>
      <p:sp>
        <p:nvSpPr>
          <p:cNvPr id="1924" name="Google Shape;1924;p99"/>
          <p:cNvSpPr/>
          <p:nvPr/>
        </p:nvSpPr>
        <p:spPr>
          <a:xfrm>
            <a:off x="4695825" y="3827313"/>
            <a:ext cx="113100" cy="113100"/>
          </a:xfrm>
          <a:prstGeom prst="rect">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25" name="Google Shape;1925;p99"/>
          <p:cNvSpPr/>
          <p:nvPr/>
        </p:nvSpPr>
        <p:spPr>
          <a:xfrm>
            <a:off x="4695825" y="3987738"/>
            <a:ext cx="113100" cy="113100"/>
          </a:xfrm>
          <a:prstGeom prst="rect">
            <a:avLst/>
          </a:prstGeom>
          <a:solidFill>
            <a:srgbClr val="690037"/>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26" name="Google Shape;1926;p99"/>
          <p:cNvSpPr/>
          <p:nvPr/>
        </p:nvSpPr>
        <p:spPr>
          <a:xfrm>
            <a:off x="4695825" y="4148163"/>
            <a:ext cx="113100" cy="113100"/>
          </a:xfrm>
          <a:prstGeom prst="rect">
            <a:avLst/>
          </a:prstGeom>
          <a:solidFill>
            <a:srgbClr val="FAB9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27" name="Google Shape;1927;p99"/>
          <p:cNvSpPr txBox="1"/>
          <p:nvPr/>
        </p:nvSpPr>
        <p:spPr>
          <a:xfrm>
            <a:off x="6800850" y="818025"/>
            <a:ext cx="1886100" cy="3038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Write here your text, </a:t>
            </a:r>
            <a:r>
              <a:rPr lang="en" sz="1200">
                <a:solidFill>
                  <a:srgbClr val="000050"/>
                </a:solidFill>
                <a:latin typeface="DM Sans ExtraBold"/>
                <a:ea typeface="DM Sans ExtraBold"/>
                <a:cs typeface="DM Sans ExtraBold"/>
                <a:sym typeface="DM Sans ExtraBold"/>
              </a:rPr>
              <a:t>using this font size.</a:t>
            </a:r>
            <a:endParaRPr sz="12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This slide has two text columns. </a:t>
            </a:r>
            <a:r>
              <a:rPr lang="en" sz="1200">
                <a:solidFill>
                  <a:srgbClr val="000050"/>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a:t>
            </a:r>
            <a:endParaRPr sz="1200">
              <a:solidFill>
                <a:srgbClr val="000050"/>
              </a:solidFill>
              <a:latin typeface="DM Sans"/>
              <a:ea typeface="DM Sans"/>
              <a:cs typeface="DM Sans"/>
              <a:sym typeface="DM Sans"/>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50"/>
        </a:solidFill>
      </p:bgPr>
    </p:bg>
    <p:spTree>
      <p:nvGrpSpPr>
        <p:cNvPr id="1931" name="Shape 1931"/>
        <p:cNvGrpSpPr/>
        <p:nvPr/>
      </p:nvGrpSpPr>
      <p:grpSpPr>
        <a:xfrm>
          <a:off x="0" y="0"/>
          <a:ext cx="0" cy="0"/>
          <a:chOff x="0" y="0"/>
          <a:chExt cx="0" cy="0"/>
        </a:xfrm>
      </p:grpSpPr>
      <p:sp>
        <p:nvSpPr>
          <p:cNvPr id="1932" name="Google Shape;1932;p100"/>
          <p:cNvSpPr txBox="1"/>
          <p:nvPr/>
        </p:nvSpPr>
        <p:spPr>
          <a:xfrm>
            <a:off x="457200" y="723900"/>
            <a:ext cx="1886100" cy="3172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FFFFFF"/>
                </a:solidFill>
                <a:latin typeface="DM Sans ExtraBold"/>
                <a:ea typeface="DM Sans ExtraBold"/>
                <a:cs typeface="DM Sans ExtraBold"/>
                <a:sym typeface="DM Sans ExtraBold"/>
              </a:rPr>
              <a:t>Insert here your</a:t>
            </a:r>
            <a:r>
              <a:rPr lang="en" sz="2400">
                <a:solidFill>
                  <a:srgbClr val="FA5A50"/>
                </a:solidFill>
                <a:latin typeface="DM Sans ExtraBold"/>
                <a:ea typeface="DM Sans ExtraBold"/>
                <a:cs typeface="DM Sans ExtraBold"/>
                <a:sym typeface="DM Sans ExtraBold"/>
              </a:rPr>
              <a:t> title.</a:t>
            </a:r>
            <a:r>
              <a:rPr lang="en" sz="2400">
                <a:solidFill>
                  <a:srgbClr val="FFFFFF"/>
                </a:solidFill>
                <a:latin typeface="DM Sans ExtraBold"/>
                <a:ea typeface="DM Sans ExtraBold"/>
                <a:cs typeface="DM Sans ExtraBold"/>
                <a:sym typeface="DM Sans ExtraBold"/>
              </a:rPr>
              <a:t> Use as many lines as needed.</a:t>
            </a:r>
            <a:endParaRPr sz="24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Use this </a:t>
            </a:r>
            <a:r>
              <a:rPr lang="en" sz="1800">
                <a:solidFill>
                  <a:srgbClr val="FFFFFF"/>
                </a:solidFill>
                <a:latin typeface="DM Sans ExtraBold"/>
                <a:ea typeface="DM Sans ExtraBold"/>
                <a:cs typeface="DM Sans ExtraBold"/>
                <a:sym typeface="DM Sans ExtraBold"/>
              </a:rPr>
              <a:t>size of font </a:t>
            </a:r>
            <a:r>
              <a:rPr lang="en" sz="1800">
                <a:solidFill>
                  <a:srgbClr val="FFFFFF"/>
                </a:solidFill>
                <a:latin typeface="DM Sans"/>
                <a:ea typeface="DM Sans"/>
                <a:cs typeface="DM Sans"/>
                <a:sym typeface="DM Sans"/>
              </a:rPr>
              <a:t>for subtitles. </a:t>
            </a:r>
            <a:endParaRPr sz="1800">
              <a:solidFill>
                <a:srgbClr val="FFFFFF"/>
              </a:solidFill>
              <a:latin typeface="DM Sans"/>
              <a:ea typeface="DM Sans"/>
              <a:cs typeface="DM Sans"/>
              <a:sym typeface="DM Sans"/>
            </a:endParaRPr>
          </a:p>
        </p:txBody>
      </p:sp>
      <p:sp>
        <p:nvSpPr>
          <p:cNvPr id="1933" name="Google Shape;1933;p100"/>
          <p:cNvSpPr/>
          <p:nvPr/>
        </p:nvSpPr>
        <p:spPr>
          <a:xfrm rot="10800000">
            <a:off x="3298575" y="1152900"/>
            <a:ext cx="2547000" cy="2547000"/>
          </a:xfrm>
          <a:prstGeom prst="pie">
            <a:avLst>
              <a:gd fmla="val 0" name="adj1"/>
              <a:gd fmla="val 0" name="adj2"/>
            </a:avLst>
          </a:prstGeom>
          <a:solidFill>
            <a:srgbClr val="B4DCFA"/>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34" name="Google Shape;1934;p100"/>
          <p:cNvSpPr/>
          <p:nvPr/>
        </p:nvSpPr>
        <p:spPr>
          <a:xfrm rot="10800000">
            <a:off x="3298575" y="1152900"/>
            <a:ext cx="2547000" cy="2547000"/>
          </a:xfrm>
          <a:prstGeom prst="pie">
            <a:avLst>
              <a:gd fmla="val 0" name="adj1"/>
              <a:gd fmla="val 5400000" name="adj2"/>
            </a:avLst>
          </a:prstGeom>
          <a:solidFill>
            <a:srgbClr val="FAB9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35" name="Google Shape;1935;p100"/>
          <p:cNvSpPr/>
          <p:nvPr/>
        </p:nvSpPr>
        <p:spPr>
          <a:xfrm rot="10800000">
            <a:off x="3298575" y="1152900"/>
            <a:ext cx="2547000" cy="2547000"/>
          </a:xfrm>
          <a:prstGeom prst="pie">
            <a:avLst>
              <a:gd fmla="val 5431538" name="adj1"/>
              <a:gd fmla="val 6694278" name="adj2"/>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36" name="Google Shape;1936;p100"/>
          <p:cNvSpPr txBox="1"/>
          <p:nvPr/>
        </p:nvSpPr>
        <p:spPr>
          <a:xfrm>
            <a:off x="2571750" y="723900"/>
            <a:ext cx="4000500" cy="2616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1100">
                <a:solidFill>
                  <a:srgbClr val="FFFFFF"/>
                </a:solidFill>
                <a:latin typeface="DM Sans ExtraBold"/>
                <a:ea typeface="DM Sans ExtraBold"/>
                <a:cs typeface="DM Sans ExtraBold"/>
                <a:sym typeface="DM Sans ExtraBold"/>
              </a:rPr>
              <a:t>Title of the first pie graph</a:t>
            </a:r>
            <a:endParaRPr sz="1100">
              <a:solidFill>
                <a:srgbClr val="FFFFFF"/>
              </a:solidFill>
            </a:endParaRPr>
          </a:p>
        </p:txBody>
      </p:sp>
      <p:sp>
        <p:nvSpPr>
          <p:cNvPr id="1937" name="Google Shape;1937;p100"/>
          <p:cNvSpPr txBox="1"/>
          <p:nvPr/>
        </p:nvSpPr>
        <p:spPr>
          <a:xfrm>
            <a:off x="2694375" y="3855150"/>
            <a:ext cx="1773000" cy="6027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FFFFFF"/>
                </a:solidFill>
                <a:latin typeface="DM Sans ExtraBold"/>
                <a:ea typeface="DM Sans ExtraBold"/>
                <a:cs typeface="DM Sans ExtraBold"/>
                <a:sym typeface="DM Sans ExtraBold"/>
              </a:rPr>
              <a:t>Caption</a:t>
            </a:r>
            <a:endParaRPr sz="12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br>
              <a:rPr lang="en" sz="900">
                <a:solidFill>
                  <a:srgbClr val="FFFFFF"/>
                </a:solidFill>
                <a:latin typeface="DM Sans"/>
                <a:ea typeface="DM Sans"/>
                <a:cs typeface="DM Sans"/>
                <a:sym typeface="DM Sans"/>
              </a:rPr>
            </a:br>
            <a:r>
              <a:rPr lang="en" sz="900">
                <a:solidFill>
                  <a:srgbClr val="FFFFFF"/>
                </a:solidFill>
                <a:latin typeface="DM Sans"/>
                <a:ea typeface="DM Sans"/>
                <a:cs typeface="DM Sans"/>
                <a:sym typeface="DM Sans"/>
              </a:rPr>
              <a:t>00% Description</a:t>
            </a:r>
            <a:endParaRPr sz="900">
              <a:solidFill>
                <a:srgbClr val="FFFFFF"/>
              </a:solidFill>
              <a:latin typeface="DM Sans"/>
              <a:ea typeface="DM Sans"/>
              <a:cs typeface="DM Sans"/>
              <a:sym typeface="DM Sans"/>
            </a:endParaRPr>
          </a:p>
        </p:txBody>
      </p:sp>
      <p:sp>
        <p:nvSpPr>
          <p:cNvPr id="1938" name="Google Shape;1938;p100"/>
          <p:cNvSpPr/>
          <p:nvPr/>
        </p:nvSpPr>
        <p:spPr>
          <a:xfrm>
            <a:off x="4699275" y="4122463"/>
            <a:ext cx="113100" cy="113100"/>
          </a:xfrm>
          <a:prstGeom prst="rect">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39" name="Google Shape;1939;p100"/>
          <p:cNvSpPr/>
          <p:nvPr/>
        </p:nvSpPr>
        <p:spPr>
          <a:xfrm>
            <a:off x="4699275" y="4276238"/>
            <a:ext cx="113100" cy="113100"/>
          </a:xfrm>
          <a:prstGeom prst="rect">
            <a:avLst/>
          </a:prstGeom>
          <a:solidFill>
            <a:srgbClr val="FAB9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40" name="Google Shape;1940;p100"/>
          <p:cNvSpPr/>
          <p:nvPr/>
        </p:nvSpPr>
        <p:spPr>
          <a:xfrm>
            <a:off x="2581275" y="4276238"/>
            <a:ext cx="113100" cy="113100"/>
          </a:xfrm>
          <a:prstGeom prst="rect">
            <a:avLst/>
          </a:prstGeom>
          <a:solidFill>
            <a:srgbClr val="B4DCFA"/>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41" name="Google Shape;1941;p100"/>
          <p:cNvSpPr txBox="1"/>
          <p:nvPr/>
        </p:nvSpPr>
        <p:spPr>
          <a:xfrm>
            <a:off x="4812375" y="4067550"/>
            <a:ext cx="1773000" cy="390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00">
                <a:solidFill>
                  <a:srgbClr val="FFFFFF"/>
                </a:solidFill>
                <a:latin typeface="DM Sans"/>
                <a:ea typeface="DM Sans"/>
                <a:cs typeface="DM Sans"/>
                <a:sym typeface="DM Sans"/>
              </a:rPr>
              <a:t>00% Description</a:t>
            </a:r>
            <a:endParaRPr sz="9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rgbClr val="FFFFFF"/>
                </a:solidFill>
                <a:latin typeface="DM Sans"/>
                <a:ea typeface="DM Sans"/>
                <a:cs typeface="DM Sans"/>
                <a:sym typeface="DM Sans"/>
              </a:rPr>
              <a:t>00% Description</a:t>
            </a:r>
            <a:endParaRPr sz="900">
              <a:solidFill>
                <a:srgbClr val="FFFFFF"/>
              </a:solidFill>
              <a:latin typeface="DM Sans"/>
              <a:ea typeface="DM Sans"/>
              <a:cs typeface="DM Sans"/>
              <a:sym typeface="DM Sans"/>
            </a:endParaRPr>
          </a:p>
        </p:txBody>
      </p:sp>
      <p:sp>
        <p:nvSpPr>
          <p:cNvPr id="1942" name="Google Shape;1942;p100"/>
          <p:cNvSpPr txBox="1"/>
          <p:nvPr/>
        </p:nvSpPr>
        <p:spPr>
          <a:xfrm>
            <a:off x="6800850" y="723900"/>
            <a:ext cx="1886100" cy="3038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chemeClr val="lt1"/>
                </a:solidFill>
                <a:latin typeface="DM Sans"/>
                <a:ea typeface="DM Sans"/>
                <a:cs typeface="DM Sans"/>
                <a:sym typeface="DM Sans"/>
              </a:rPr>
              <a:t>Write here your text, </a:t>
            </a:r>
            <a:r>
              <a:rPr lang="en" sz="1200">
                <a:solidFill>
                  <a:schemeClr val="lt1"/>
                </a:solidFill>
                <a:latin typeface="DM Sans ExtraBold"/>
                <a:ea typeface="DM Sans ExtraBold"/>
                <a:cs typeface="DM Sans ExtraBold"/>
                <a:sym typeface="DM Sans ExtraBold"/>
              </a:rPr>
              <a:t>using this font size.</a:t>
            </a:r>
            <a:endParaRPr sz="1200">
              <a:solidFill>
                <a:schemeClr val="lt1"/>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chemeClr val="lt1"/>
                </a:solidFill>
                <a:latin typeface="DM Sans"/>
                <a:ea typeface="DM Sans"/>
                <a:cs typeface="DM Sans"/>
                <a:sym typeface="DM Sans"/>
              </a:rPr>
              <a:t>This slide has two text columns. </a:t>
            </a:r>
            <a:r>
              <a:rPr lang="en" sz="1200">
                <a:solidFill>
                  <a:schemeClr val="lt1"/>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a:t>
            </a:r>
            <a:endParaRPr sz="1200">
              <a:solidFill>
                <a:schemeClr val="lt1"/>
              </a:solidFill>
              <a:latin typeface="DM Sans"/>
              <a:ea typeface="DM Sans"/>
              <a:cs typeface="DM Sans"/>
              <a:sym typeface="DM Sans"/>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B9FF"/>
        </a:solidFill>
      </p:bgPr>
    </p:bg>
    <p:spTree>
      <p:nvGrpSpPr>
        <p:cNvPr id="1946" name="Shape 1946"/>
        <p:cNvGrpSpPr/>
        <p:nvPr/>
      </p:nvGrpSpPr>
      <p:grpSpPr>
        <a:xfrm>
          <a:off x="0" y="0"/>
          <a:ext cx="0" cy="0"/>
          <a:chOff x="0" y="0"/>
          <a:chExt cx="0" cy="0"/>
        </a:xfrm>
      </p:grpSpPr>
      <p:sp>
        <p:nvSpPr>
          <p:cNvPr id="1947" name="Google Shape;1947;p101"/>
          <p:cNvSpPr txBox="1"/>
          <p:nvPr/>
        </p:nvSpPr>
        <p:spPr>
          <a:xfrm>
            <a:off x="450100" y="717138"/>
            <a:ext cx="1886100" cy="3172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a:t>
            </a:r>
            <a:r>
              <a:rPr lang="en" sz="2400">
                <a:solidFill>
                  <a:srgbClr val="000050"/>
                </a:solidFill>
                <a:latin typeface="DM Sans ExtraBold"/>
                <a:ea typeface="DM Sans ExtraBold"/>
                <a:cs typeface="DM Sans ExtraBold"/>
                <a:sym typeface="DM Sans ExtraBold"/>
              </a:rPr>
              <a:t> Use as many lines as needed.</a:t>
            </a:r>
            <a:endParaRPr sz="24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000050"/>
                </a:solidFill>
                <a:latin typeface="DM Sans"/>
                <a:ea typeface="DM Sans"/>
                <a:cs typeface="DM Sans"/>
                <a:sym typeface="DM Sans"/>
              </a:rPr>
              <a:t>Use this </a:t>
            </a:r>
            <a:r>
              <a:rPr lang="en" sz="1800">
                <a:solidFill>
                  <a:srgbClr val="000050"/>
                </a:solidFill>
                <a:latin typeface="DM Sans ExtraBold"/>
                <a:ea typeface="DM Sans ExtraBold"/>
                <a:cs typeface="DM Sans ExtraBold"/>
                <a:sym typeface="DM Sans ExtraBold"/>
              </a:rPr>
              <a:t>size of font</a:t>
            </a:r>
            <a:r>
              <a:rPr lang="en" sz="1800">
                <a:solidFill>
                  <a:srgbClr val="000050"/>
                </a:solidFill>
                <a:latin typeface="DM Sans"/>
                <a:ea typeface="DM Sans"/>
                <a:cs typeface="DM Sans"/>
                <a:sym typeface="DM Sans"/>
              </a:rPr>
              <a:t> for subtitles. </a:t>
            </a:r>
            <a:endParaRPr sz="1800">
              <a:solidFill>
                <a:srgbClr val="000050"/>
              </a:solidFill>
              <a:latin typeface="DM Sans"/>
              <a:ea typeface="DM Sans"/>
              <a:cs typeface="DM Sans"/>
              <a:sym typeface="DM Sans"/>
            </a:endParaRPr>
          </a:p>
        </p:txBody>
      </p:sp>
      <p:sp>
        <p:nvSpPr>
          <p:cNvPr id="1948" name="Google Shape;1948;p101"/>
          <p:cNvSpPr/>
          <p:nvPr/>
        </p:nvSpPr>
        <p:spPr>
          <a:xfrm rot="-5400000">
            <a:off x="5413125" y="1076550"/>
            <a:ext cx="2547000" cy="2547300"/>
          </a:xfrm>
          <a:prstGeom prst="pie">
            <a:avLst>
              <a:gd fmla="val 0" name="adj1"/>
              <a:gd fmla="val 0" name="adj2"/>
            </a:avLst>
          </a:prstGeom>
          <a:solidFill>
            <a:srgbClr val="0000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49" name="Google Shape;1949;p101"/>
          <p:cNvSpPr/>
          <p:nvPr/>
        </p:nvSpPr>
        <p:spPr>
          <a:xfrm rot="-5400000">
            <a:off x="5413125" y="1076550"/>
            <a:ext cx="2547000" cy="2547300"/>
          </a:xfrm>
          <a:prstGeom prst="pie">
            <a:avLst>
              <a:gd fmla="val 0" name="adj1"/>
              <a:gd fmla="val 5400000" name="adj2"/>
            </a:avLst>
          </a:prstGeom>
          <a:solidFill>
            <a:srgbClr val="B4DCFA"/>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50" name="Google Shape;1950;p101"/>
          <p:cNvSpPr/>
          <p:nvPr/>
        </p:nvSpPr>
        <p:spPr>
          <a:xfrm rot="-5400000">
            <a:off x="5413125" y="1076550"/>
            <a:ext cx="2547000" cy="2547300"/>
          </a:xfrm>
          <a:prstGeom prst="pie">
            <a:avLst>
              <a:gd fmla="val 5431538" name="adj1"/>
              <a:gd fmla="val 6694278" name="adj2"/>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51" name="Google Shape;1951;p101"/>
          <p:cNvSpPr txBox="1"/>
          <p:nvPr/>
        </p:nvSpPr>
        <p:spPr>
          <a:xfrm>
            <a:off x="4686300" y="717138"/>
            <a:ext cx="4000500" cy="2616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1100">
                <a:solidFill>
                  <a:srgbClr val="000050"/>
                </a:solidFill>
                <a:latin typeface="DM Sans ExtraBold"/>
                <a:ea typeface="DM Sans ExtraBold"/>
                <a:cs typeface="DM Sans ExtraBold"/>
                <a:sym typeface="DM Sans ExtraBold"/>
              </a:rPr>
              <a:t>Title of the first pie graph</a:t>
            </a:r>
            <a:endParaRPr sz="1100">
              <a:solidFill>
                <a:srgbClr val="000050"/>
              </a:solidFill>
            </a:endParaRPr>
          </a:p>
        </p:txBody>
      </p:sp>
      <p:sp>
        <p:nvSpPr>
          <p:cNvPr id="1952" name="Google Shape;1952;p101"/>
          <p:cNvSpPr txBox="1"/>
          <p:nvPr/>
        </p:nvSpPr>
        <p:spPr>
          <a:xfrm>
            <a:off x="4808925" y="3855150"/>
            <a:ext cx="1773000" cy="6027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000050"/>
                </a:solidFill>
                <a:latin typeface="DM Sans ExtraBold"/>
                <a:ea typeface="DM Sans ExtraBold"/>
                <a:cs typeface="DM Sans ExtraBold"/>
                <a:sym typeface="DM Sans ExtraBold"/>
              </a:rPr>
              <a:t>Caption</a:t>
            </a:r>
            <a:endParaRPr sz="12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br>
              <a:rPr lang="en" sz="900">
                <a:solidFill>
                  <a:srgbClr val="000050"/>
                </a:solidFill>
                <a:latin typeface="DM Sans"/>
                <a:ea typeface="DM Sans"/>
                <a:cs typeface="DM Sans"/>
                <a:sym typeface="DM Sans"/>
              </a:rPr>
            </a:br>
            <a:r>
              <a:rPr lang="en" sz="900">
                <a:solidFill>
                  <a:srgbClr val="000050"/>
                </a:solidFill>
                <a:latin typeface="DM Sans"/>
                <a:ea typeface="DM Sans"/>
                <a:cs typeface="DM Sans"/>
                <a:sym typeface="DM Sans"/>
              </a:rPr>
              <a:t>00% Description</a:t>
            </a:r>
            <a:endParaRPr sz="900">
              <a:solidFill>
                <a:srgbClr val="000050"/>
              </a:solidFill>
              <a:latin typeface="DM Sans"/>
              <a:ea typeface="DM Sans"/>
              <a:cs typeface="DM Sans"/>
              <a:sym typeface="DM Sans"/>
            </a:endParaRPr>
          </a:p>
        </p:txBody>
      </p:sp>
      <p:sp>
        <p:nvSpPr>
          <p:cNvPr id="1953" name="Google Shape;1953;p101"/>
          <p:cNvSpPr/>
          <p:nvPr/>
        </p:nvSpPr>
        <p:spPr>
          <a:xfrm>
            <a:off x="6813825" y="4122463"/>
            <a:ext cx="113100" cy="113100"/>
          </a:xfrm>
          <a:prstGeom prst="rect">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54" name="Google Shape;1954;p101"/>
          <p:cNvSpPr/>
          <p:nvPr/>
        </p:nvSpPr>
        <p:spPr>
          <a:xfrm>
            <a:off x="6813825" y="4276238"/>
            <a:ext cx="113100" cy="113100"/>
          </a:xfrm>
          <a:prstGeom prst="rect">
            <a:avLst/>
          </a:prstGeom>
          <a:solidFill>
            <a:srgbClr val="0000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55" name="Google Shape;1955;p101"/>
          <p:cNvSpPr/>
          <p:nvPr/>
        </p:nvSpPr>
        <p:spPr>
          <a:xfrm>
            <a:off x="4695825" y="4276238"/>
            <a:ext cx="113100" cy="113100"/>
          </a:xfrm>
          <a:prstGeom prst="rect">
            <a:avLst/>
          </a:prstGeom>
          <a:solidFill>
            <a:srgbClr val="B4DCFA"/>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1956" name="Google Shape;1956;p101"/>
          <p:cNvSpPr txBox="1"/>
          <p:nvPr/>
        </p:nvSpPr>
        <p:spPr>
          <a:xfrm>
            <a:off x="6926925" y="4067550"/>
            <a:ext cx="1773000" cy="390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900">
                <a:solidFill>
                  <a:srgbClr val="000050"/>
                </a:solidFill>
                <a:latin typeface="DM Sans"/>
                <a:ea typeface="DM Sans"/>
                <a:cs typeface="DM Sans"/>
                <a:sym typeface="DM Sans"/>
              </a:rPr>
              <a:t>00% Description</a:t>
            </a:r>
            <a:endParaRPr sz="9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900">
                <a:solidFill>
                  <a:srgbClr val="000050"/>
                </a:solidFill>
                <a:latin typeface="DM Sans"/>
                <a:ea typeface="DM Sans"/>
                <a:cs typeface="DM Sans"/>
                <a:sym typeface="DM Sans"/>
              </a:rPr>
              <a:t>00% Description</a:t>
            </a:r>
            <a:endParaRPr sz="900">
              <a:solidFill>
                <a:srgbClr val="000050"/>
              </a:solidFill>
              <a:latin typeface="DM Sans"/>
              <a:ea typeface="DM Sans"/>
              <a:cs typeface="DM Sans"/>
              <a:sym typeface="DM Sans"/>
            </a:endParaRPr>
          </a:p>
        </p:txBody>
      </p:sp>
      <p:sp>
        <p:nvSpPr>
          <p:cNvPr id="1957" name="Google Shape;1957;p101"/>
          <p:cNvSpPr txBox="1"/>
          <p:nvPr/>
        </p:nvSpPr>
        <p:spPr>
          <a:xfrm>
            <a:off x="2577825" y="717138"/>
            <a:ext cx="1886100" cy="3038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Write here your text, </a:t>
            </a:r>
            <a:r>
              <a:rPr lang="en" sz="1200">
                <a:solidFill>
                  <a:srgbClr val="000050"/>
                </a:solidFill>
                <a:latin typeface="DM Sans ExtraBold"/>
                <a:ea typeface="DM Sans ExtraBold"/>
                <a:cs typeface="DM Sans ExtraBold"/>
                <a:sym typeface="DM Sans ExtraBold"/>
              </a:rPr>
              <a:t>using this font size.</a:t>
            </a:r>
            <a:endParaRPr sz="12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This slide has two text columns. </a:t>
            </a:r>
            <a:r>
              <a:rPr lang="en" sz="1200">
                <a:solidFill>
                  <a:srgbClr val="000050"/>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a:t>
            </a:r>
            <a:endParaRPr sz="1200">
              <a:solidFill>
                <a:srgbClr val="000050"/>
              </a:solidFill>
              <a:latin typeface="DM Sans"/>
              <a:ea typeface="DM Sans"/>
              <a:cs typeface="DM Sans"/>
              <a:sym typeface="DM Sans"/>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90037"/>
        </a:solidFill>
      </p:bgPr>
    </p:bg>
    <p:spTree>
      <p:nvGrpSpPr>
        <p:cNvPr id="1961" name="Shape 1961"/>
        <p:cNvGrpSpPr/>
        <p:nvPr/>
      </p:nvGrpSpPr>
      <p:grpSpPr>
        <a:xfrm>
          <a:off x="0" y="0"/>
          <a:ext cx="0" cy="0"/>
          <a:chOff x="0" y="0"/>
          <a:chExt cx="0" cy="0"/>
        </a:xfrm>
      </p:grpSpPr>
      <p:sp>
        <p:nvSpPr>
          <p:cNvPr id="1962" name="Google Shape;1962;p102"/>
          <p:cNvSpPr txBox="1"/>
          <p:nvPr/>
        </p:nvSpPr>
        <p:spPr>
          <a:xfrm>
            <a:off x="457200" y="457200"/>
            <a:ext cx="4000500" cy="831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FFFFFF"/>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a:t>
            </a:r>
            <a:r>
              <a:rPr lang="en" sz="2400">
                <a:solidFill>
                  <a:srgbClr val="FFFFFF"/>
                </a:solidFill>
                <a:latin typeface="DM Sans ExtraBold"/>
                <a:ea typeface="DM Sans ExtraBold"/>
                <a:cs typeface="DM Sans ExtraBold"/>
                <a:sym typeface="DM Sans ExtraBold"/>
              </a:rPr>
              <a:t> </a:t>
            </a:r>
            <a:endParaRPr sz="2400">
              <a:solidFill>
                <a:srgbClr val="FFFFFF"/>
              </a:solidFill>
              <a:latin typeface="DM Sans ExtraBold"/>
              <a:ea typeface="DM Sans ExtraBold"/>
              <a:cs typeface="DM Sans ExtraBold"/>
              <a:sym typeface="DM Sans ExtraBold"/>
            </a:endParaRPr>
          </a:p>
          <a:p>
            <a:pPr indent="0" lvl="0" marL="0" rtl="0" algn="l">
              <a:spcBef>
                <a:spcPts val="0"/>
              </a:spcBef>
              <a:spcAft>
                <a:spcPts val="0"/>
              </a:spcAft>
              <a:buNone/>
            </a:pPr>
            <a:r>
              <a:rPr lang="en" sz="2400">
                <a:solidFill>
                  <a:srgbClr val="FFFFFF"/>
                </a:solidFill>
                <a:latin typeface="DM Sans ExtraBold"/>
                <a:ea typeface="DM Sans ExtraBold"/>
                <a:cs typeface="DM Sans ExtraBold"/>
                <a:sym typeface="DM Sans ExtraBold"/>
              </a:rPr>
              <a:t>Use 2 lines at max.</a:t>
            </a:r>
            <a:endParaRPr sz="1800">
              <a:solidFill>
                <a:srgbClr val="FFFFFF"/>
              </a:solidFill>
              <a:latin typeface="DM Sans"/>
              <a:ea typeface="DM Sans"/>
              <a:cs typeface="DM Sans"/>
              <a:sym typeface="DM Sans"/>
            </a:endParaRPr>
          </a:p>
        </p:txBody>
      </p:sp>
      <p:sp>
        <p:nvSpPr>
          <p:cNvPr id="1963" name="Google Shape;1963;p102"/>
          <p:cNvSpPr txBox="1"/>
          <p:nvPr/>
        </p:nvSpPr>
        <p:spPr>
          <a:xfrm>
            <a:off x="4686300" y="457200"/>
            <a:ext cx="4000500" cy="7851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1500">
                <a:solidFill>
                  <a:srgbClr val="FFFFFF"/>
                </a:solidFill>
                <a:latin typeface="DM Sans ExtraBold"/>
                <a:ea typeface="DM Sans ExtraBold"/>
                <a:cs typeface="DM Sans ExtraBold"/>
                <a:sym typeface="DM Sans ExtraBold"/>
              </a:rPr>
              <a:t>Brief description of your chart.</a:t>
            </a:r>
            <a:r>
              <a:rPr lang="en" sz="1500">
                <a:solidFill>
                  <a:srgbClr val="FFFFFF"/>
                </a:solidFill>
                <a:latin typeface="DM Sans ExtraBold"/>
                <a:ea typeface="DM Sans ExtraBold"/>
                <a:cs typeface="DM Sans ExtraBold"/>
                <a:sym typeface="DM Sans ExtraBold"/>
              </a:rPr>
              <a:t> </a:t>
            </a:r>
            <a:br>
              <a:rPr lang="en" sz="1500">
                <a:solidFill>
                  <a:srgbClr val="FFFFFF"/>
                </a:solidFill>
                <a:latin typeface="DM Sans"/>
                <a:ea typeface="DM Sans"/>
                <a:cs typeface="DM Sans"/>
                <a:sym typeface="DM Sans"/>
              </a:rPr>
            </a:br>
            <a:r>
              <a:rPr lang="en" sz="1500">
                <a:solidFill>
                  <a:srgbClr val="FFFFFF"/>
                </a:solidFill>
                <a:latin typeface="DM Sans"/>
                <a:ea typeface="DM Sans"/>
                <a:cs typeface="DM Sans"/>
                <a:sym typeface="DM Sans"/>
              </a:rPr>
              <a:t>You can use a smaller font size, but don't exceed this space.</a:t>
            </a:r>
            <a:endParaRPr sz="1500">
              <a:solidFill>
                <a:srgbClr val="FFFFFF"/>
              </a:solidFill>
              <a:latin typeface="DM Sans"/>
              <a:ea typeface="DM Sans"/>
              <a:cs typeface="DM Sans"/>
              <a:sym typeface="DM Sans"/>
            </a:endParaRPr>
          </a:p>
        </p:txBody>
      </p:sp>
      <p:sp>
        <p:nvSpPr>
          <p:cNvPr id="1964" name="Google Shape;1964;p102"/>
          <p:cNvSpPr/>
          <p:nvPr/>
        </p:nvSpPr>
        <p:spPr>
          <a:xfrm>
            <a:off x="3629025" y="1571625"/>
            <a:ext cx="1886100" cy="457200"/>
          </a:xfrm>
          <a:prstGeom prst="roundRect">
            <a:avLst>
              <a:gd fmla="val 16667" name="adj"/>
            </a:avLst>
          </a:prstGeom>
          <a:noFill/>
          <a:ln cap="flat" cmpd="sng" w="19050">
            <a:solidFill>
              <a:srgbClr val="FAB9FF"/>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rPr b="1" lang="en" sz="1800">
                <a:solidFill>
                  <a:srgbClr val="FFFFFF"/>
                </a:solidFill>
                <a:latin typeface="DM Sans"/>
                <a:ea typeface="DM Sans"/>
                <a:cs typeface="DM Sans"/>
                <a:sym typeface="DM Sans"/>
              </a:rPr>
              <a:t>Title</a:t>
            </a:r>
            <a:endParaRPr b="1" sz="1800">
              <a:solidFill>
                <a:srgbClr val="FFFFFF"/>
              </a:solidFill>
              <a:latin typeface="DM Sans"/>
              <a:ea typeface="DM Sans"/>
              <a:cs typeface="DM Sans"/>
              <a:sym typeface="DM Sans"/>
            </a:endParaRPr>
          </a:p>
        </p:txBody>
      </p:sp>
      <p:sp>
        <p:nvSpPr>
          <p:cNvPr id="1965" name="Google Shape;1965;p102"/>
          <p:cNvSpPr/>
          <p:nvPr/>
        </p:nvSpPr>
        <p:spPr>
          <a:xfrm>
            <a:off x="1514475" y="2257425"/>
            <a:ext cx="1886100" cy="457200"/>
          </a:xfrm>
          <a:prstGeom prst="roundRect">
            <a:avLst>
              <a:gd fmla="val 16667" name="adj"/>
            </a:avLst>
          </a:prstGeom>
          <a:noFill/>
          <a:ln cap="flat" cmpd="sng" w="19050">
            <a:solidFill>
              <a:srgbClr val="FAB9FF"/>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rPr b="1" lang="en" sz="1800">
                <a:solidFill>
                  <a:srgbClr val="FFFFFF"/>
                </a:solidFill>
                <a:latin typeface="DM Sans"/>
                <a:ea typeface="DM Sans"/>
                <a:cs typeface="DM Sans"/>
                <a:sym typeface="DM Sans"/>
              </a:rPr>
              <a:t>Title</a:t>
            </a:r>
            <a:endParaRPr b="1" sz="1800">
              <a:solidFill>
                <a:srgbClr val="FFFFFF"/>
              </a:solidFill>
              <a:latin typeface="DM Sans"/>
              <a:ea typeface="DM Sans"/>
              <a:cs typeface="DM Sans"/>
              <a:sym typeface="DM Sans"/>
            </a:endParaRPr>
          </a:p>
        </p:txBody>
      </p:sp>
      <p:sp>
        <p:nvSpPr>
          <p:cNvPr id="1966" name="Google Shape;1966;p102"/>
          <p:cNvSpPr/>
          <p:nvPr/>
        </p:nvSpPr>
        <p:spPr>
          <a:xfrm>
            <a:off x="5743575" y="2257425"/>
            <a:ext cx="1886100" cy="457200"/>
          </a:xfrm>
          <a:prstGeom prst="roundRect">
            <a:avLst>
              <a:gd fmla="val 16667" name="adj"/>
            </a:avLst>
          </a:prstGeom>
          <a:noFill/>
          <a:ln cap="flat" cmpd="sng" w="19050">
            <a:solidFill>
              <a:srgbClr val="FAB9FF"/>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rPr b="1" lang="en" sz="1800">
                <a:solidFill>
                  <a:srgbClr val="FFFFFF"/>
                </a:solidFill>
                <a:latin typeface="DM Sans"/>
                <a:ea typeface="DM Sans"/>
                <a:cs typeface="DM Sans"/>
                <a:sym typeface="DM Sans"/>
              </a:rPr>
              <a:t>Title</a:t>
            </a:r>
            <a:endParaRPr b="1" sz="1800">
              <a:solidFill>
                <a:srgbClr val="FFFFFF"/>
              </a:solidFill>
              <a:latin typeface="DM Sans"/>
              <a:ea typeface="DM Sans"/>
              <a:cs typeface="DM Sans"/>
              <a:sym typeface="DM Sans"/>
            </a:endParaRPr>
          </a:p>
        </p:txBody>
      </p:sp>
      <p:sp>
        <p:nvSpPr>
          <p:cNvPr id="1967" name="Google Shape;1967;p102"/>
          <p:cNvSpPr/>
          <p:nvPr/>
        </p:nvSpPr>
        <p:spPr>
          <a:xfrm>
            <a:off x="457200" y="2980038"/>
            <a:ext cx="1886100" cy="1477800"/>
          </a:xfrm>
          <a:prstGeom prst="roundRect">
            <a:avLst>
              <a:gd fmla="val 16667" name="adj"/>
            </a:avLst>
          </a:prstGeom>
          <a:noFill/>
          <a:ln cap="flat" cmpd="sng" w="19050">
            <a:solidFill>
              <a:srgbClr val="FAB9FF"/>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lnSpc>
                <a:spcPct val="115000"/>
              </a:lnSpc>
              <a:spcBef>
                <a:spcPts val="0"/>
              </a:spcBef>
              <a:spcAft>
                <a:spcPts val="0"/>
              </a:spcAft>
              <a:buClr>
                <a:schemeClr val="dk1"/>
              </a:buClr>
              <a:buSzPts val="600"/>
              <a:buFont typeface="Arial"/>
              <a:buNone/>
            </a:pPr>
            <a:r>
              <a:rPr lang="en" sz="1200">
                <a:solidFill>
                  <a:srgbClr val="FFFFFF"/>
                </a:solidFill>
                <a:latin typeface="DM Sans"/>
                <a:ea typeface="DM Sans"/>
                <a:cs typeface="DM Sans"/>
                <a:sym typeface="DM Sans"/>
              </a:rPr>
              <a:t>Write here your text</a:t>
            </a:r>
            <a:endParaRPr sz="1200">
              <a:solidFill>
                <a:srgbClr val="FFFFFF"/>
              </a:solidFill>
              <a:latin typeface="DM Sans"/>
              <a:ea typeface="DM Sans"/>
              <a:cs typeface="DM Sans"/>
              <a:sym typeface="DM Sans"/>
            </a:endParaRPr>
          </a:p>
        </p:txBody>
      </p:sp>
      <p:sp>
        <p:nvSpPr>
          <p:cNvPr id="1968" name="Google Shape;1968;p102"/>
          <p:cNvSpPr/>
          <p:nvPr/>
        </p:nvSpPr>
        <p:spPr>
          <a:xfrm>
            <a:off x="2571750" y="2980038"/>
            <a:ext cx="1886100" cy="1477800"/>
          </a:xfrm>
          <a:prstGeom prst="roundRect">
            <a:avLst>
              <a:gd fmla="val 16667" name="adj"/>
            </a:avLst>
          </a:prstGeom>
          <a:noFill/>
          <a:ln cap="flat" cmpd="sng" w="19050">
            <a:solidFill>
              <a:srgbClr val="FAB9FF"/>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lnSpc>
                <a:spcPct val="115000"/>
              </a:lnSpc>
              <a:spcBef>
                <a:spcPts val="0"/>
              </a:spcBef>
              <a:spcAft>
                <a:spcPts val="0"/>
              </a:spcAft>
              <a:buNone/>
            </a:pPr>
            <a:r>
              <a:rPr lang="en" sz="1200">
                <a:solidFill>
                  <a:srgbClr val="FFFFFF"/>
                </a:solidFill>
                <a:latin typeface="DM Sans"/>
                <a:ea typeface="DM Sans"/>
                <a:cs typeface="DM Sans"/>
                <a:sym typeface="DM Sans"/>
              </a:rPr>
              <a:t>Write here your text</a:t>
            </a:r>
            <a:endParaRPr sz="1200">
              <a:solidFill>
                <a:srgbClr val="FFFFFF"/>
              </a:solidFill>
              <a:latin typeface="DM Sans"/>
              <a:ea typeface="DM Sans"/>
              <a:cs typeface="DM Sans"/>
              <a:sym typeface="DM Sans"/>
            </a:endParaRPr>
          </a:p>
        </p:txBody>
      </p:sp>
      <p:sp>
        <p:nvSpPr>
          <p:cNvPr id="1969" name="Google Shape;1969;p102"/>
          <p:cNvSpPr/>
          <p:nvPr/>
        </p:nvSpPr>
        <p:spPr>
          <a:xfrm>
            <a:off x="4686300" y="2980038"/>
            <a:ext cx="1886100" cy="1477800"/>
          </a:xfrm>
          <a:prstGeom prst="roundRect">
            <a:avLst>
              <a:gd fmla="val 16667" name="adj"/>
            </a:avLst>
          </a:prstGeom>
          <a:noFill/>
          <a:ln cap="flat" cmpd="sng" w="19050">
            <a:solidFill>
              <a:srgbClr val="FAB9FF"/>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lnSpc>
                <a:spcPct val="115000"/>
              </a:lnSpc>
              <a:spcBef>
                <a:spcPts val="0"/>
              </a:spcBef>
              <a:spcAft>
                <a:spcPts val="0"/>
              </a:spcAft>
              <a:buNone/>
            </a:pPr>
            <a:r>
              <a:rPr lang="en" sz="1200">
                <a:solidFill>
                  <a:srgbClr val="FFFFFF"/>
                </a:solidFill>
                <a:latin typeface="DM Sans"/>
                <a:ea typeface="DM Sans"/>
                <a:cs typeface="DM Sans"/>
                <a:sym typeface="DM Sans"/>
              </a:rPr>
              <a:t>Write here your text</a:t>
            </a:r>
            <a:endParaRPr sz="1200">
              <a:solidFill>
                <a:srgbClr val="FFFFFF"/>
              </a:solidFill>
              <a:latin typeface="DM Sans"/>
              <a:ea typeface="DM Sans"/>
              <a:cs typeface="DM Sans"/>
              <a:sym typeface="DM Sans"/>
            </a:endParaRPr>
          </a:p>
        </p:txBody>
      </p:sp>
      <p:sp>
        <p:nvSpPr>
          <p:cNvPr id="1970" name="Google Shape;1970;p102"/>
          <p:cNvSpPr/>
          <p:nvPr/>
        </p:nvSpPr>
        <p:spPr>
          <a:xfrm>
            <a:off x="6800850" y="2980038"/>
            <a:ext cx="1886100" cy="1477800"/>
          </a:xfrm>
          <a:prstGeom prst="roundRect">
            <a:avLst>
              <a:gd fmla="val 16667" name="adj"/>
            </a:avLst>
          </a:prstGeom>
          <a:noFill/>
          <a:ln cap="flat" cmpd="sng" w="19050">
            <a:solidFill>
              <a:srgbClr val="FAB9FF"/>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lnSpc>
                <a:spcPct val="115000"/>
              </a:lnSpc>
              <a:spcBef>
                <a:spcPts val="0"/>
              </a:spcBef>
              <a:spcAft>
                <a:spcPts val="0"/>
              </a:spcAft>
              <a:buNone/>
            </a:pPr>
            <a:r>
              <a:rPr lang="en" sz="1200">
                <a:solidFill>
                  <a:srgbClr val="FFFFFF"/>
                </a:solidFill>
                <a:latin typeface="DM Sans"/>
                <a:ea typeface="DM Sans"/>
                <a:cs typeface="DM Sans"/>
                <a:sym typeface="DM Sans"/>
              </a:rPr>
              <a:t>Write here your text</a:t>
            </a:r>
            <a:endParaRPr sz="1200">
              <a:solidFill>
                <a:srgbClr val="FFFFFF"/>
              </a:solidFill>
              <a:latin typeface="DM Sans"/>
              <a:ea typeface="DM Sans"/>
              <a:cs typeface="DM Sans"/>
              <a:sym typeface="DM Sans"/>
            </a:endParaRPr>
          </a:p>
        </p:txBody>
      </p:sp>
      <p:cxnSp>
        <p:nvCxnSpPr>
          <p:cNvPr id="1971" name="Google Shape;1971;p102"/>
          <p:cNvCxnSpPr>
            <a:stCxn id="1964" idx="2"/>
            <a:endCxn id="1965" idx="0"/>
          </p:cNvCxnSpPr>
          <p:nvPr/>
        </p:nvCxnSpPr>
        <p:spPr>
          <a:xfrm rot="5400000">
            <a:off x="3400425" y="1085775"/>
            <a:ext cx="228600" cy="2114700"/>
          </a:xfrm>
          <a:prstGeom prst="bentConnector3">
            <a:avLst>
              <a:gd fmla="val 50000" name="adj1"/>
            </a:avLst>
          </a:prstGeom>
          <a:noFill/>
          <a:ln cap="flat" cmpd="sng" w="19050">
            <a:solidFill>
              <a:srgbClr val="FFFFFF"/>
            </a:solidFill>
            <a:prstDash val="solid"/>
            <a:round/>
            <a:headEnd len="med" w="med" type="none"/>
            <a:tailEnd len="med" w="med" type="none"/>
          </a:ln>
        </p:spPr>
      </p:cxnSp>
      <p:cxnSp>
        <p:nvCxnSpPr>
          <p:cNvPr id="1972" name="Google Shape;1972;p102"/>
          <p:cNvCxnSpPr>
            <a:stCxn id="1964" idx="2"/>
            <a:endCxn id="1966" idx="0"/>
          </p:cNvCxnSpPr>
          <p:nvPr/>
        </p:nvCxnSpPr>
        <p:spPr>
          <a:xfrm flipH="1" rot="-5400000">
            <a:off x="5515125" y="1085775"/>
            <a:ext cx="228600" cy="2114700"/>
          </a:xfrm>
          <a:prstGeom prst="bentConnector3">
            <a:avLst>
              <a:gd fmla="val 50000" name="adj1"/>
            </a:avLst>
          </a:prstGeom>
          <a:noFill/>
          <a:ln cap="flat" cmpd="sng" w="19050">
            <a:solidFill>
              <a:srgbClr val="FFFFFF"/>
            </a:solidFill>
            <a:prstDash val="solid"/>
            <a:round/>
            <a:headEnd len="med" w="med" type="none"/>
            <a:tailEnd len="med" w="med" type="none"/>
          </a:ln>
        </p:spPr>
      </p:cxnSp>
      <p:cxnSp>
        <p:nvCxnSpPr>
          <p:cNvPr id="1973" name="Google Shape;1973;p102"/>
          <p:cNvCxnSpPr>
            <a:stCxn id="1965" idx="2"/>
            <a:endCxn id="1967" idx="0"/>
          </p:cNvCxnSpPr>
          <p:nvPr/>
        </p:nvCxnSpPr>
        <p:spPr>
          <a:xfrm rot="5400000">
            <a:off x="1796175" y="2318775"/>
            <a:ext cx="265500" cy="1057200"/>
          </a:xfrm>
          <a:prstGeom prst="bentConnector3">
            <a:avLst>
              <a:gd fmla="val 50012" name="adj1"/>
            </a:avLst>
          </a:prstGeom>
          <a:noFill/>
          <a:ln cap="flat" cmpd="sng" w="19050">
            <a:solidFill>
              <a:srgbClr val="FFFFFF"/>
            </a:solidFill>
            <a:prstDash val="solid"/>
            <a:round/>
            <a:headEnd len="med" w="med" type="none"/>
            <a:tailEnd len="med" w="med" type="none"/>
          </a:ln>
        </p:spPr>
      </p:cxnSp>
      <p:cxnSp>
        <p:nvCxnSpPr>
          <p:cNvPr id="1974" name="Google Shape;1974;p102"/>
          <p:cNvCxnSpPr>
            <a:stCxn id="1965" idx="2"/>
            <a:endCxn id="1968" idx="0"/>
          </p:cNvCxnSpPr>
          <p:nvPr/>
        </p:nvCxnSpPr>
        <p:spPr>
          <a:xfrm flipH="1" rot="-5400000">
            <a:off x="2853375" y="2318775"/>
            <a:ext cx="265500" cy="1057200"/>
          </a:xfrm>
          <a:prstGeom prst="bentConnector3">
            <a:avLst>
              <a:gd fmla="val 50012" name="adj1"/>
            </a:avLst>
          </a:prstGeom>
          <a:noFill/>
          <a:ln cap="flat" cmpd="sng" w="19050">
            <a:solidFill>
              <a:srgbClr val="FFFFFF"/>
            </a:solidFill>
            <a:prstDash val="solid"/>
            <a:round/>
            <a:headEnd len="med" w="med" type="none"/>
            <a:tailEnd len="med" w="med" type="none"/>
          </a:ln>
        </p:spPr>
      </p:cxnSp>
      <p:cxnSp>
        <p:nvCxnSpPr>
          <p:cNvPr id="1975" name="Google Shape;1975;p102"/>
          <p:cNvCxnSpPr>
            <a:stCxn id="1966" idx="2"/>
            <a:endCxn id="1969" idx="0"/>
          </p:cNvCxnSpPr>
          <p:nvPr/>
        </p:nvCxnSpPr>
        <p:spPr>
          <a:xfrm rot="5400000">
            <a:off x="6025275" y="2318775"/>
            <a:ext cx="265500" cy="1057200"/>
          </a:xfrm>
          <a:prstGeom prst="bentConnector3">
            <a:avLst>
              <a:gd fmla="val 50012" name="adj1"/>
            </a:avLst>
          </a:prstGeom>
          <a:noFill/>
          <a:ln cap="flat" cmpd="sng" w="19050">
            <a:solidFill>
              <a:srgbClr val="FFFFFF"/>
            </a:solidFill>
            <a:prstDash val="solid"/>
            <a:round/>
            <a:headEnd len="med" w="med" type="none"/>
            <a:tailEnd len="med" w="med" type="none"/>
          </a:ln>
        </p:spPr>
      </p:cxnSp>
      <p:cxnSp>
        <p:nvCxnSpPr>
          <p:cNvPr id="1976" name="Google Shape;1976;p102"/>
          <p:cNvCxnSpPr>
            <a:stCxn id="1966" idx="2"/>
            <a:endCxn id="1970" idx="0"/>
          </p:cNvCxnSpPr>
          <p:nvPr/>
        </p:nvCxnSpPr>
        <p:spPr>
          <a:xfrm flipH="1" rot="-5400000">
            <a:off x="7082475" y="2318775"/>
            <a:ext cx="265500" cy="1057200"/>
          </a:xfrm>
          <a:prstGeom prst="bentConnector3">
            <a:avLst>
              <a:gd fmla="val 50012" name="adj1"/>
            </a:avLst>
          </a:prstGeom>
          <a:noFill/>
          <a:ln cap="flat" cmpd="sng" w="19050">
            <a:solidFill>
              <a:srgbClr val="FFFFFF"/>
            </a:solidFill>
            <a:prstDash val="solid"/>
            <a:round/>
            <a:headEnd len="med" w="med" type="none"/>
            <a:tailEnd len="med" w="med" type="none"/>
          </a:ln>
        </p:spPr>
      </p:cxn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4DCFA"/>
        </a:solidFill>
      </p:bgPr>
    </p:bg>
    <p:spTree>
      <p:nvGrpSpPr>
        <p:cNvPr id="1980" name="Shape 1980"/>
        <p:cNvGrpSpPr/>
        <p:nvPr/>
      </p:nvGrpSpPr>
      <p:grpSpPr>
        <a:xfrm>
          <a:off x="0" y="0"/>
          <a:ext cx="0" cy="0"/>
          <a:chOff x="0" y="0"/>
          <a:chExt cx="0" cy="0"/>
        </a:xfrm>
      </p:grpSpPr>
      <p:sp>
        <p:nvSpPr>
          <p:cNvPr id="1981" name="Google Shape;1981;p103"/>
          <p:cNvSpPr txBox="1"/>
          <p:nvPr/>
        </p:nvSpPr>
        <p:spPr>
          <a:xfrm>
            <a:off x="457200" y="475650"/>
            <a:ext cx="4000500" cy="8865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2400">
                <a:solidFill>
                  <a:srgbClr val="000050"/>
                </a:solidFill>
                <a:latin typeface="DM Sans ExtraBold"/>
                <a:ea typeface="DM Sans ExtraBold"/>
                <a:cs typeface="DM Sans ExtraBold"/>
                <a:sym typeface="DM Sans ExtraBold"/>
              </a:rPr>
              <a:t>Team organization with </a:t>
            </a:r>
            <a:r>
              <a:rPr lang="en" sz="2400">
                <a:solidFill>
                  <a:srgbClr val="FA5A50"/>
                </a:solidFill>
                <a:latin typeface="DM Sans ExtraBold"/>
                <a:ea typeface="DM Sans ExtraBold"/>
                <a:cs typeface="DM Sans ExtraBold"/>
                <a:sym typeface="DM Sans ExtraBold"/>
              </a:rPr>
              <a:t>photos. </a:t>
            </a:r>
            <a:r>
              <a:rPr lang="en" sz="2400">
                <a:solidFill>
                  <a:srgbClr val="000050"/>
                </a:solidFill>
                <a:latin typeface="DM Sans ExtraBold"/>
                <a:ea typeface="DM Sans ExtraBold"/>
                <a:cs typeface="DM Sans ExtraBold"/>
                <a:sym typeface="DM Sans ExtraBold"/>
              </a:rPr>
              <a:t>Write your title.</a:t>
            </a:r>
            <a:endParaRPr sz="2400">
              <a:solidFill>
                <a:srgbClr val="000050"/>
              </a:solidFill>
              <a:latin typeface="DM Sans ExtraBold"/>
              <a:ea typeface="DM Sans ExtraBold"/>
              <a:cs typeface="DM Sans ExtraBold"/>
              <a:sym typeface="DM Sans ExtraBold"/>
            </a:endParaRPr>
          </a:p>
        </p:txBody>
      </p:sp>
      <p:pic>
        <p:nvPicPr>
          <p:cNvPr id="1982" name="Google Shape;1982;p103"/>
          <p:cNvPicPr preferRelativeResize="0"/>
          <p:nvPr/>
        </p:nvPicPr>
        <p:blipFill rotWithShape="1">
          <a:blip r:embed="rId3">
            <a:alphaModFix/>
          </a:blip>
          <a:srcRect b="43023" l="20707" r="50473" t="13734"/>
          <a:stretch/>
        </p:blipFill>
        <p:spPr>
          <a:xfrm>
            <a:off x="3071775" y="1751700"/>
            <a:ext cx="885900" cy="885900"/>
          </a:xfrm>
          <a:prstGeom prst="ellipse">
            <a:avLst/>
          </a:prstGeom>
          <a:noFill/>
          <a:ln cap="flat" cmpd="sng" w="19050">
            <a:solidFill>
              <a:srgbClr val="FFFFFF"/>
            </a:solidFill>
            <a:prstDash val="solid"/>
            <a:round/>
            <a:headEnd len="sm" w="sm" type="none"/>
            <a:tailEnd len="sm" w="sm" type="none"/>
          </a:ln>
        </p:spPr>
      </p:pic>
      <p:pic>
        <p:nvPicPr>
          <p:cNvPr id="1983" name="Google Shape;1983;p103"/>
          <p:cNvPicPr preferRelativeResize="0"/>
          <p:nvPr/>
        </p:nvPicPr>
        <p:blipFill rotWithShape="1">
          <a:blip r:embed="rId3">
            <a:alphaModFix/>
          </a:blip>
          <a:srcRect b="43023" l="20707" r="50473" t="13734"/>
          <a:stretch/>
        </p:blipFill>
        <p:spPr>
          <a:xfrm>
            <a:off x="5161606" y="1751700"/>
            <a:ext cx="885900" cy="885900"/>
          </a:xfrm>
          <a:prstGeom prst="rect">
            <a:avLst/>
          </a:prstGeom>
          <a:noFill/>
          <a:ln cap="flat" cmpd="sng" w="19050">
            <a:solidFill>
              <a:srgbClr val="FFFFFF"/>
            </a:solidFill>
            <a:prstDash val="solid"/>
            <a:round/>
            <a:headEnd len="sm" w="sm" type="none"/>
            <a:tailEnd len="sm" w="sm" type="none"/>
          </a:ln>
        </p:spPr>
      </p:pic>
      <p:pic>
        <p:nvPicPr>
          <p:cNvPr id="1984" name="Google Shape;1984;p103"/>
          <p:cNvPicPr preferRelativeResize="0"/>
          <p:nvPr/>
        </p:nvPicPr>
        <p:blipFill rotWithShape="1">
          <a:blip r:embed="rId3">
            <a:alphaModFix/>
          </a:blip>
          <a:srcRect b="43023" l="20707" r="50473" t="13734"/>
          <a:stretch/>
        </p:blipFill>
        <p:spPr>
          <a:xfrm>
            <a:off x="957225" y="3143188"/>
            <a:ext cx="885900" cy="885900"/>
          </a:xfrm>
          <a:prstGeom prst="parallelogram">
            <a:avLst>
              <a:gd fmla="val 25000" name="adj"/>
            </a:avLst>
          </a:prstGeom>
          <a:noFill/>
          <a:ln cap="flat" cmpd="sng" w="19050">
            <a:solidFill>
              <a:srgbClr val="FFFFFF"/>
            </a:solidFill>
            <a:prstDash val="solid"/>
            <a:round/>
            <a:headEnd len="sm" w="sm" type="none"/>
            <a:tailEnd len="sm" w="sm" type="none"/>
          </a:ln>
        </p:spPr>
      </p:pic>
      <p:pic>
        <p:nvPicPr>
          <p:cNvPr id="1985" name="Google Shape;1985;p103"/>
          <p:cNvPicPr preferRelativeResize="0"/>
          <p:nvPr/>
        </p:nvPicPr>
        <p:blipFill rotWithShape="1">
          <a:blip r:embed="rId3">
            <a:alphaModFix/>
          </a:blip>
          <a:srcRect b="43023" l="20707" r="50473" t="13734"/>
          <a:stretch/>
        </p:blipFill>
        <p:spPr>
          <a:xfrm>
            <a:off x="3071775" y="3143188"/>
            <a:ext cx="885900" cy="885900"/>
          </a:xfrm>
          <a:prstGeom prst="rect">
            <a:avLst/>
          </a:prstGeom>
          <a:noFill/>
          <a:ln cap="flat" cmpd="sng" w="19050">
            <a:solidFill>
              <a:srgbClr val="FFFFFF"/>
            </a:solidFill>
            <a:prstDash val="solid"/>
            <a:round/>
            <a:headEnd len="sm" w="sm" type="none"/>
            <a:tailEnd len="sm" w="sm" type="none"/>
          </a:ln>
        </p:spPr>
      </p:pic>
      <p:pic>
        <p:nvPicPr>
          <p:cNvPr id="1986" name="Google Shape;1986;p103"/>
          <p:cNvPicPr preferRelativeResize="0"/>
          <p:nvPr/>
        </p:nvPicPr>
        <p:blipFill rotWithShape="1">
          <a:blip r:embed="rId3">
            <a:alphaModFix/>
          </a:blip>
          <a:srcRect b="43023" l="20707" r="50473" t="13734"/>
          <a:stretch/>
        </p:blipFill>
        <p:spPr>
          <a:xfrm>
            <a:off x="5161606" y="3143188"/>
            <a:ext cx="885900" cy="885900"/>
          </a:xfrm>
          <a:prstGeom prst="ellipse">
            <a:avLst/>
          </a:prstGeom>
          <a:noFill/>
          <a:ln cap="flat" cmpd="sng" w="19050">
            <a:solidFill>
              <a:srgbClr val="FFFFFF"/>
            </a:solidFill>
            <a:prstDash val="solid"/>
            <a:round/>
            <a:headEnd len="sm" w="sm" type="none"/>
            <a:tailEnd len="sm" w="sm" type="none"/>
          </a:ln>
        </p:spPr>
      </p:pic>
      <p:pic>
        <p:nvPicPr>
          <p:cNvPr id="1987" name="Google Shape;1987;p103"/>
          <p:cNvPicPr preferRelativeResize="0"/>
          <p:nvPr/>
        </p:nvPicPr>
        <p:blipFill rotWithShape="1">
          <a:blip r:embed="rId3">
            <a:alphaModFix/>
          </a:blip>
          <a:srcRect b="43023" l="20707" r="50473" t="13734"/>
          <a:stretch/>
        </p:blipFill>
        <p:spPr>
          <a:xfrm>
            <a:off x="7298719" y="3143188"/>
            <a:ext cx="885900" cy="885900"/>
          </a:xfrm>
          <a:prstGeom prst="parallelogram">
            <a:avLst>
              <a:gd fmla="val 25000" name="adj"/>
            </a:avLst>
          </a:prstGeom>
          <a:noFill/>
          <a:ln cap="flat" cmpd="sng" w="19050">
            <a:solidFill>
              <a:srgbClr val="FFFFFF"/>
            </a:solidFill>
            <a:prstDash val="solid"/>
            <a:round/>
            <a:headEnd len="sm" w="sm" type="none"/>
            <a:tailEnd len="sm" w="sm" type="none"/>
          </a:ln>
        </p:spPr>
      </p:pic>
      <p:sp>
        <p:nvSpPr>
          <p:cNvPr id="1988" name="Google Shape;1988;p103"/>
          <p:cNvSpPr txBox="1"/>
          <p:nvPr/>
        </p:nvSpPr>
        <p:spPr>
          <a:xfrm>
            <a:off x="2571750" y="2663350"/>
            <a:ext cx="1886100" cy="2310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Name | </a:t>
            </a:r>
            <a:r>
              <a:rPr lang="en" sz="900">
                <a:solidFill>
                  <a:srgbClr val="000050"/>
                </a:solidFill>
                <a:latin typeface="DM Sans"/>
                <a:ea typeface="DM Sans"/>
                <a:cs typeface="DM Sans"/>
                <a:sym typeface="DM Sans"/>
              </a:rPr>
              <a:t>Position</a:t>
            </a:r>
            <a:endParaRPr sz="900">
              <a:solidFill>
                <a:srgbClr val="000050"/>
              </a:solidFill>
              <a:latin typeface="DM Sans"/>
              <a:ea typeface="DM Sans"/>
              <a:cs typeface="DM Sans"/>
              <a:sym typeface="DM Sans"/>
            </a:endParaRPr>
          </a:p>
        </p:txBody>
      </p:sp>
      <p:sp>
        <p:nvSpPr>
          <p:cNvPr id="1989" name="Google Shape;1989;p103"/>
          <p:cNvSpPr txBox="1"/>
          <p:nvPr/>
        </p:nvSpPr>
        <p:spPr>
          <a:xfrm>
            <a:off x="4661581" y="2663350"/>
            <a:ext cx="1886100" cy="2310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Name | </a:t>
            </a:r>
            <a:r>
              <a:rPr lang="en" sz="900">
                <a:solidFill>
                  <a:srgbClr val="000050"/>
                </a:solidFill>
                <a:latin typeface="DM Sans"/>
                <a:ea typeface="DM Sans"/>
                <a:cs typeface="DM Sans"/>
                <a:sym typeface="DM Sans"/>
              </a:rPr>
              <a:t>Position</a:t>
            </a:r>
            <a:endParaRPr sz="900">
              <a:solidFill>
                <a:srgbClr val="000050"/>
              </a:solidFill>
              <a:latin typeface="DM Sans"/>
              <a:ea typeface="DM Sans"/>
              <a:cs typeface="DM Sans"/>
              <a:sym typeface="DM Sans"/>
            </a:endParaRPr>
          </a:p>
        </p:txBody>
      </p:sp>
      <p:sp>
        <p:nvSpPr>
          <p:cNvPr id="1990" name="Google Shape;1990;p103"/>
          <p:cNvSpPr txBox="1"/>
          <p:nvPr/>
        </p:nvSpPr>
        <p:spPr>
          <a:xfrm>
            <a:off x="2571750" y="4072088"/>
            <a:ext cx="1886100" cy="2310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Name | </a:t>
            </a:r>
            <a:r>
              <a:rPr lang="en" sz="900">
                <a:solidFill>
                  <a:srgbClr val="000050"/>
                </a:solidFill>
                <a:latin typeface="DM Sans"/>
                <a:ea typeface="DM Sans"/>
                <a:cs typeface="DM Sans"/>
                <a:sym typeface="DM Sans"/>
              </a:rPr>
              <a:t>Position</a:t>
            </a:r>
            <a:endParaRPr sz="900">
              <a:solidFill>
                <a:srgbClr val="000050"/>
              </a:solidFill>
              <a:latin typeface="DM Sans"/>
              <a:ea typeface="DM Sans"/>
              <a:cs typeface="DM Sans"/>
              <a:sym typeface="DM Sans"/>
            </a:endParaRPr>
          </a:p>
        </p:txBody>
      </p:sp>
      <p:sp>
        <p:nvSpPr>
          <p:cNvPr id="1991" name="Google Shape;1991;p103"/>
          <p:cNvSpPr txBox="1"/>
          <p:nvPr/>
        </p:nvSpPr>
        <p:spPr>
          <a:xfrm>
            <a:off x="4661581" y="4072088"/>
            <a:ext cx="1886100" cy="2310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Name | </a:t>
            </a:r>
            <a:r>
              <a:rPr lang="en" sz="900">
                <a:solidFill>
                  <a:srgbClr val="000050"/>
                </a:solidFill>
                <a:latin typeface="DM Sans"/>
                <a:ea typeface="DM Sans"/>
                <a:cs typeface="DM Sans"/>
                <a:sym typeface="DM Sans"/>
              </a:rPr>
              <a:t>Position</a:t>
            </a:r>
            <a:endParaRPr sz="900">
              <a:solidFill>
                <a:srgbClr val="000050"/>
              </a:solidFill>
              <a:latin typeface="DM Sans"/>
              <a:ea typeface="DM Sans"/>
              <a:cs typeface="DM Sans"/>
              <a:sym typeface="DM Sans"/>
            </a:endParaRPr>
          </a:p>
        </p:txBody>
      </p:sp>
      <p:sp>
        <p:nvSpPr>
          <p:cNvPr id="1992" name="Google Shape;1992;p103"/>
          <p:cNvSpPr txBox="1"/>
          <p:nvPr/>
        </p:nvSpPr>
        <p:spPr>
          <a:xfrm>
            <a:off x="457200" y="4072088"/>
            <a:ext cx="1886100" cy="2310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Name | </a:t>
            </a:r>
            <a:r>
              <a:rPr lang="en" sz="900">
                <a:solidFill>
                  <a:srgbClr val="000050"/>
                </a:solidFill>
                <a:latin typeface="DM Sans"/>
                <a:ea typeface="DM Sans"/>
                <a:cs typeface="DM Sans"/>
                <a:sym typeface="DM Sans"/>
              </a:rPr>
              <a:t>Position</a:t>
            </a:r>
            <a:endParaRPr sz="900">
              <a:solidFill>
                <a:srgbClr val="000050"/>
              </a:solidFill>
              <a:latin typeface="DM Sans"/>
              <a:ea typeface="DM Sans"/>
              <a:cs typeface="DM Sans"/>
              <a:sym typeface="DM Sans"/>
            </a:endParaRPr>
          </a:p>
        </p:txBody>
      </p:sp>
      <p:sp>
        <p:nvSpPr>
          <p:cNvPr id="1993" name="Google Shape;1993;p103"/>
          <p:cNvSpPr txBox="1"/>
          <p:nvPr/>
        </p:nvSpPr>
        <p:spPr>
          <a:xfrm>
            <a:off x="6798694" y="4072088"/>
            <a:ext cx="1886100" cy="231000"/>
          </a:xfrm>
          <a:prstGeom prst="rect">
            <a:avLst/>
          </a:prstGeom>
          <a:noFill/>
          <a:ln>
            <a:noFill/>
          </a:ln>
        </p:spPr>
        <p:txBody>
          <a:bodyPr anchorCtr="0" anchor="t" bIns="45725" lIns="45725" spcFirstLastPara="1" rIns="45725" wrap="square" tIns="45725">
            <a:spAutoFit/>
          </a:bodyPr>
          <a:lstStyle/>
          <a:p>
            <a:pPr indent="0" lvl="0" marL="0" rtl="0" algn="ctr">
              <a:lnSpc>
                <a:spcPct val="115000"/>
              </a:lnSpc>
              <a:spcBef>
                <a:spcPts val="0"/>
              </a:spcBef>
              <a:spcAft>
                <a:spcPts val="0"/>
              </a:spcAft>
              <a:buNone/>
            </a:pPr>
            <a:r>
              <a:rPr lang="en" sz="900">
                <a:solidFill>
                  <a:srgbClr val="000050"/>
                </a:solidFill>
                <a:latin typeface="DM Sans ExtraBold"/>
                <a:ea typeface="DM Sans ExtraBold"/>
                <a:cs typeface="DM Sans ExtraBold"/>
                <a:sym typeface="DM Sans ExtraBold"/>
              </a:rPr>
              <a:t>Name | </a:t>
            </a:r>
            <a:r>
              <a:rPr lang="en" sz="900">
                <a:solidFill>
                  <a:srgbClr val="000050"/>
                </a:solidFill>
                <a:latin typeface="DM Sans"/>
                <a:ea typeface="DM Sans"/>
                <a:cs typeface="DM Sans"/>
                <a:sym typeface="DM Sans"/>
              </a:rPr>
              <a:t>Position</a:t>
            </a:r>
            <a:endParaRPr sz="900">
              <a:solidFill>
                <a:srgbClr val="000050"/>
              </a:solidFill>
              <a:latin typeface="DM Sans"/>
              <a:ea typeface="DM Sans"/>
              <a:cs typeface="DM Sans"/>
              <a:sym typeface="DM Sans"/>
            </a:endParaRPr>
          </a:p>
        </p:txBody>
      </p:sp>
      <p:sp>
        <p:nvSpPr>
          <p:cNvPr id="1994" name="Google Shape;1994;p103"/>
          <p:cNvSpPr txBox="1"/>
          <p:nvPr/>
        </p:nvSpPr>
        <p:spPr>
          <a:xfrm>
            <a:off x="4686300" y="574950"/>
            <a:ext cx="4000500" cy="68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ExtraBold"/>
                <a:ea typeface="DM Sans ExtraBold"/>
                <a:cs typeface="DM Sans ExtraBold"/>
                <a:sym typeface="DM Sans ExtraBold"/>
              </a:rPr>
              <a:t>For bigger teams,</a:t>
            </a:r>
            <a:r>
              <a:rPr lang="en" sz="1800">
                <a:solidFill>
                  <a:srgbClr val="000050"/>
                </a:solidFill>
                <a:latin typeface="DM Sans"/>
                <a:ea typeface="DM Sans"/>
                <a:cs typeface="DM Sans"/>
                <a:sym typeface="DM Sans"/>
              </a:rPr>
              <a:t> reduce the size of the photos or create another slide.</a:t>
            </a:r>
            <a:endParaRPr sz="2400">
              <a:solidFill>
                <a:srgbClr val="000050"/>
              </a:solidFill>
              <a:latin typeface="DM Sans ExtraBold"/>
              <a:ea typeface="DM Sans ExtraBold"/>
              <a:cs typeface="DM Sans ExtraBold"/>
              <a:sym typeface="DM Sans ExtraBold"/>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50"/>
        </a:solidFill>
      </p:bgPr>
    </p:bg>
    <p:spTree>
      <p:nvGrpSpPr>
        <p:cNvPr id="1998" name="Shape 1998"/>
        <p:cNvGrpSpPr/>
        <p:nvPr/>
      </p:nvGrpSpPr>
      <p:grpSpPr>
        <a:xfrm>
          <a:off x="0" y="0"/>
          <a:ext cx="0" cy="0"/>
          <a:chOff x="0" y="0"/>
          <a:chExt cx="0" cy="0"/>
        </a:xfrm>
      </p:grpSpPr>
      <p:sp>
        <p:nvSpPr>
          <p:cNvPr id="1999" name="Google Shape;1999;p104"/>
          <p:cNvSpPr/>
          <p:nvPr/>
        </p:nvSpPr>
        <p:spPr>
          <a:xfrm>
            <a:off x="0" y="2742688"/>
            <a:ext cx="9144412" cy="183887"/>
          </a:xfrm>
          <a:custGeom>
            <a:rect b="b" l="l" r="r" t="t"/>
            <a:pathLst>
              <a:path extrusionOk="0" h="9565" w="367393">
                <a:moveTo>
                  <a:pt x="0" y="9565"/>
                </a:moveTo>
                <a:cubicBezTo>
                  <a:pt x="30715" y="7976"/>
                  <a:pt x="123060" y="165"/>
                  <a:pt x="184292" y="33"/>
                </a:cubicBezTo>
                <a:cubicBezTo>
                  <a:pt x="245524" y="-99"/>
                  <a:pt x="336876" y="7315"/>
                  <a:pt x="367393" y="8771"/>
                </a:cubicBezTo>
              </a:path>
            </a:pathLst>
          </a:custGeom>
          <a:noFill/>
          <a:ln cap="flat" cmpd="sng" w="19050">
            <a:solidFill>
              <a:srgbClr val="FFFFFF"/>
            </a:solidFill>
            <a:prstDash val="solid"/>
            <a:round/>
            <a:headEnd len="med" w="med" type="none"/>
            <a:tailEnd len="med" w="med" type="none"/>
          </a:ln>
        </p:spPr>
      </p:sp>
      <p:sp>
        <p:nvSpPr>
          <p:cNvPr id="2000" name="Google Shape;2000;p104"/>
          <p:cNvSpPr txBox="1"/>
          <p:nvPr/>
        </p:nvSpPr>
        <p:spPr>
          <a:xfrm>
            <a:off x="457200" y="475650"/>
            <a:ext cx="1886100" cy="831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FFFFFF"/>
                </a:solidFill>
                <a:latin typeface="DM Sans ExtraBold"/>
                <a:ea typeface="DM Sans ExtraBold"/>
                <a:cs typeface="DM Sans ExtraBold"/>
                <a:sym typeface="DM Sans ExtraBold"/>
              </a:rPr>
              <a:t>Insert here your</a:t>
            </a:r>
            <a:r>
              <a:rPr lang="en" sz="2400">
                <a:solidFill>
                  <a:srgbClr val="FA5A50"/>
                </a:solidFill>
                <a:latin typeface="DM Sans ExtraBold"/>
                <a:ea typeface="DM Sans ExtraBold"/>
                <a:cs typeface="DM Sans ExtraBold"/>
                <a:sym typeface="DM Sans ExtraBold"/>
              </a:rPr>
              <a:t> title.</a:t>
            </a:r>
            <a:r>
              <a:rPr lang="en" sz="2400">
                <a:solidFill>
                  <a:srgbClr val="FFFFFF"/>
                </a:solidFill>
                <a:latin typeface="DM Sans ExtraBold"/>
                <a:ea typeface="DM Sans ExtraBold"/>
                <a:cs typeface="DM Sans ExtraBold"/>
                <a:sym typeface="DM Sans ExtraBold"/>
              </a:rPr>
              <a:t> </a:t>
            </a:r>
            <a:endParaRPr sz="1800">
              <a:solidFill>
                <a:srgbClr val="FFFFFF"/>
              </a:solidFill>
              <a:latin typeface="DM Sans"/>
              <a:ea typeface="DM Sans"/>
              <a:cs typeface="DM Sans"/>
              <a:sym typeface="DM Sans"/>
            </a:endParaRPr>
          </a:p>
        </p:txBody>
      </p:sp>
      <p:sp>
        <p:nvSpPr>
          <p:cNvPr id="2001" name="Google Shape;2001;p104"/>
          <p:cNvSpPr/>
          <p:nvPr/>
        </p:nvSpPr>
        <p:spPr>
          <a:xfrm>
            <a:off x="2571750" y="2686050"/>
            <a:ext cx="4000394" cy="2457476"/>
          </a:xfrm>
          <a:custGeom>
            <a:rect b="b" l="l" r="r" t="t"/>
            <a:pathLst>
              <a:path extrusionOk="0" h="80231" w="194619">
                <a:moveTo>
                  <a:pt x="0" y="79834"/>
                </a:moveTo>
                <a:lnTo>
                  <a:pt x="57988" y="18668"/>
                </a:lnTo>
                <a:lnTo>
                  <a:pt x="45278" y="18668"/>
                </a:lnTo>
                <a:lnTo>
                  <a:pt x="96912" y="0"/>
                </a:lnTo>
                <a:lnTo>
                  <a:pt x="147354" y="18271"/>
                </a:lnTo>
                <a:lnTo>
                  <a:pt x="134247" y="18271"/>
                </a:lnTo>
                <a:lnTo>
                  <a:pt x="194619" y="80231"/>
                </a:lnTo>
                <a:close/>
              </a:path>
            </a:pathLst>
          </a:custGeom>
          <a:solidFill>
            <a:srgbClr val="FA5A50"/>
          </a:solidFill>
          <a:ln>
            <a:noFill/>
          </a:ln>
        </p:spPr>
      </p:sp>
      <p:sp>
        <p:nvSpPr>
          <p:cNvPr id="2002" name="Google Shape;2002;p104"/>
          <p:cNvSpPr txBox="1"/>
          <p:nvPr/>
        </p:nvSpPr>
        <p:spPr>
          <a:xfrm>
            <a:off x="457202" y="3255777"/>
            <a:ext cx="2159100" cy="11082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b="1" lang="en" sz="1200">
                <a:solidFill>
                  <a:srgbClr val="FFFFFF"/>
                </a:solidFill>
                <a:latin typeface="DM Sans"/>
                <a:ea typeface="DM Sans"/>
                <a:cs typeface="DM Sans"/>
                <a:sym typeface="DM Sans"/>
              </a:rPr>
              <a:t>SUPPORTS</a:t>
            </a:r>
            <a:endParaRPr b="1" sz="900">
              <a:solidFill>
                <a:srgbClr val="FFFFFF"/>
              </a:solidFill>
              <a:latin typeface="DM Sans"/>
              <a:ea typeface="DM Sans"/>
              <a:cs typeface="DM Sans"/>
              <a:sym typeface="DM Sans"/>
            </a:endParaRPr>
          </a:p>
          <a:p>
            <a:pPr indent="0" lvl="0" marL="0" rtl="0" algn="l">
              <a:spcBef>
                <a:spcPts val="0"/>
              </a:spcBef>
              <a:spcAft>
                <a:spcPts val="0"/>
              </a:spcAft>
              <a:buNone/>
            </a:pPr>
            <a:r>
              <a:t/>
            </a:r>
            <a:endParaRPr b="1" sz="900">
              <a:solidFill>
                <a:srgbClr val="FFFFFF"/>
              </a:solidFill>
              <a:latin typeface="DM Sans"/>
              <a:ea typeface="DM Sans"/>
              <a:cs typeface="DM Sans"/>
              <a:sym typeface="DM Sans"/>
            </a:endParaRPr>
          </a:p>
          <a:p>
            <a:pPr indent="-95250" lvl="0" marL="63500" rtl="0" algn="l">
              <a:spcBef>
                <a:spcPts val="0"/>
              </a:spcBef>
              <a:spcAft>
                <a:spcPts val="0"/>
              </a:spcAft>
              <a:buClr>
                <a:srgbClr val="FFFFFF"/>
              </a:buClr>
              <a:buSzPts val="900"/>
              <a:buFont typeface="DM Sans Light"/>
              <a:buAutoNum type="arabicPeriod"/>
            </a:pPr>
            <a:r>
              <a:t/>
            </a:r>
            <a:endParaRPr sz="900">
              <a:solidFill>
                <a:srgbClr val="FFFFFF"/>
              </a:solidFill>
              <a:latin typeface="DM Sans Light"/>
              <a:ea typeface="DM Sans Light"/>
              <a:cs typeface="DM Sans Light"/>
              <a:sym typeface="DM Sans Light"/>
            </a:endParaRPr>
          </a:p>
          <a:p>
            <a:pPr indent="-95250" lvl="0" marL="63500" rtl="0" algn="l">
              <a:spcBef>
                <a:spcPts val="0"/>
              </a:spcBef>
              <a:spcAft>
                <a:spcPts val="0"/>
              </a:spcAft>
              <a:buClr>
                <a:srgbClr val="FFFFFF"/>
              </a:buClr>
              <a:buSzPts val="900"/>
              <a:buFont typeface="DM Sans Light"/>
              <a:buAutoNum type="arabicPeriod"/>
            </a:pPr>
            <a:r>
              <a:t/>
            </a:r>
            <a:endParaRPr sz="900">
              <a:solidFill>
                <a:srgbClr val="FFFFFF"/>
              </a:solidFill>
              <a:latin typeface="DM Sans Light"/>
              <a:ea typeface="DM Sans Light"/>
              <a:cs typeface="DM Sans Light"/>
              <a:sym typeface="DM Sans Light"/>
            </a:endParaRPr>
          </a:p>
          <a:p>
            <a:pPr indent="-95250" lvl="0" marL="63500" rtl="0" algn="l">
              <a:spcBef>
                <a:spcPts val="0"/>
              </a:spcBef>
              <a:spcAft>
                <a:spcPts val="0"/>
              </a:spcAft>
              <a:buClr>
                <a:srgbClr val="FFFFFF"/>
              </a:buClr>
              <a:buSzPts val="900"/>
              <a:buFont typeface="DM Sans Light"/>
              <a:buAutoNum type="arabicPeriod"/>
            </a:pPr>
            <a:r>
              <a:t/>
            </a:r>
            <a:endParaRPr sz="900">
              <a:solidFill>
                <a:srgbClr val="FFFFFF"/>
              </a:solidFill>
              <a:latin typeface="DM Sans Light"/>
              <a:ea typeface="DM Sans Light"/>
              <a:cs typeface="DM Sans Light"/>
              <a:sym typeface="DM Sans Light"/>
            </a:endParaRPr>
          </a:p>
          <a:p>
            <a:pPr indent="-95250" lvl="0" marL="63500" rtl="0" algn="l">
              <a:spcBef>
                <a:spcPts val="0"/>
              </a:spcBef>
              <a:spcAft>
                <a:spcPts val="0"/>
              </a:spcAft>
              <a:buClr>
                <a:srgbClr val="FFFFFF"/>
              </a:buClr>
              <a:buSzPts val="900"/>
              <a:buFont typeface="DM Sans Light"/>
              <a:buAutoNum type="arabicPeriod"/>
            </a:pPr>
            <a:r>
              <a:t/>
            </a:r>
            <a:endParaRPr sz="900">
              <a:solidFill>
                <a:srgbClr val="FFFFFF"/>
              </a:solidFill>
              <a:latin typeface="DM Sans Light"/>
              <a:ea typeface="DM Sans Light"/>
              <a:cs typeface="DM Sans Light"/>
              <a:sym typeface="DM Sans Light"/>
            </a:endParaRPr>
          </a:p>
          <a:p>
            <a:pPr indent="-95250" lvl="0" marL="63500" rtl="0" algn="l">
              <a:spcBef>
                <a:spcPts val="0"/>
              </a:spcBef>
              <a:spcAft>
                <a:spcPts val="0"/>
              </a:spcAft>
              <a:buClr>
                <a:srgbClr val="FFFFFF"/>
              </a:buClr>
              <a:buSzPts val="900"/>
              <a:buFont typeface="DM Sans Light"/>
              <a:buAutoNum type="arabicPeriod"/>
            </a:pPr>
            <a:r>
              <a:t/>
            </a:r>
            <a:endParaRPr sz="900">
              <a:solidFill>
                <a:srgbClr val="FFFFFF"/>
              </a:solidFill>
              <a:latin typeface="DM Sans Light"/>
              <a:ea typeface="DM Sans Light"/>
              <a:cs typeface="DM Sans Light"/>
              <a:sym typeface="DM Sans Light"/>
            </a:endParaRPr>
          </a:p>
        </p:txBody>
      </p:sp>
      <p:sp>
        <p:nvSpPr>
          <p:cNvPr id="2003" name="Google Shape;2003;p104"/>
          <p:cNvSpPr txBox="1"/>
          <p:nvPr/>
        </p:nvSpPr>
        <p:spPr>
          <a:xfrm>
            <a:off x="6831006" y="3255777"/>
            <a:ext cx="1855800" cy="1108200"/>
          </a:xfrm>
          <a:prstGeom prst="rect">
            <a:avLst/>
          </a:prstGeom>
          <a:noFill/>
          <a:ln>
            <a:noFill/>
          </a:ln>
        </p:spPr>
        <p:txBody>
          <a:bodyPr anchorCtr="0" anchor="t" bIns="45725" lIns="45725" spcFirstLastPara="1" rIns="45725" wrap="square" tIns="45725">
            <a:spAutoFit/>
          </a:bodyPr>
          <a:lstStyle/>
          <a:p>
            <a:pPr indent="0" lvl="0" marL="0" rtl="0" algn="r">
              <a:spcBef>
                <a:spcPts val="0"/>
              </a:spcBef>
              <a:spcAft>
                <a:spcPts val="0"/>
              </a:spcAft>
              <a:buNone/>
            </a:pPr>
            <a:r>
              <a:rPr b="1" lang="en" sz="1200">
                <a:solidFill>
                  <a:srgbClr val="FFFFFF"/>
                </a:solidFill>
                <a:latin typeface="DM Sans"/>
                <a:ea typeface="DM Sans"/>
                <a:cs typeface="DM Sans"/>
                <a:sym typeface="DM Sans"/>
              </a:rPr>
              <a:t>CHALLENGES</a:t>
            </a:r>
            <a:endParaRPr b="1" sz="900">
              <a:solidFill>
                <a:srgbClr val="FFFFFF"/>
              </a:solidFill>
              <a:latin typeface="DM Sans"/>
              <a:ea typeface="DM Sans"/>
              <a:cs typeface="DM Sans"/>
              <a:sym typeface="DM Sans"/>
            </a:endParaRPr>
          </a:p>
          <a:p>
            <a:pPr indent="0" lvl="0" marL="0" rtl="0" algn="r">
              <a:spcBef>
                <a:spcPts val="0"/>
              </a:spcBef>
              <a:spcAft>
                <a:spcPts val="0"/>
              </a:spcAft>
              <a:buNone/>
            </a:pPr>
            <a:r>
              <a:t/>
            </a:r>
            <a:endParaRPr b="1" sz="900">
              <a:solidFill>
                <a:srgbClr val="FFFFFF"/>
              </a:solidFill>
              <a:latin typeface="DM Sans"/>
              <a:ea typeface="DM Sans"/>
              <a:cs typeface="DM Sans"/>
              <a:sym typeface="DM Sans"/>
            </a:endParaRPr>
          </a:p>
          <a:p>
            <a:pPr indent="-95250" lvl="0" marL="63500" rtl="0" algn="r">
              <a:spcBef>
                <a:spcPts val="0"/>
              </a:spcBef>
              <a:spcAft>
                <a:spcPts val="0"/>
              </a:spcAft>
              <a:buClr>
                <a:srgbClr val="FFFFFF"/>
              </a:buClr>
              <a:buSzPts val="900"/>
              <a:buFont typeface="DM Sans Light"/>
              <a:buAutoNum type="arabicPeriod"/>
            </a:pPr>
            <a:r>
              <a:t/>
            </a:r>
            <a:endParaRPr sz="900">
              <a:solidFill>
                <a:srgbClr val="FFFFFF"/>
              </a:solidFill>
              <a:latin typeface="DM Sans Light"/>
              <a:ea typeface="DM Sans Light"/>
              <a:cs typeface="DM Sans Light"/>
              <a:sym typeface="DM Sans Light"/>
            </a:endParaRPr>
          </a:p>
          <a:p>
            <a:pPr indent="-95250" lvl="0" marL="63500" rtl="0" algn="r">
              <a:spcBef>
                <a:spcPts val="0"/>
              </a:spcBef>
              <a:spcAft>
                <a:spcPts val="0"/>
              </a:spcAft>
              <a:buClr>
                <a:srgbClr val="FFFFFF"/>
              </a:buClr>
              <a:buSzPts val="900"/>
              <a:buFont typeface="DM Sans Light"/>
              <a:buAutoNum type="arabicPeriod"/>
            </a:pPr>
            <a:r>
              <a:t/>
            </a:r>
            <a:endParaRPr sz="900">
              <a:solidFill>
                <a:srgbClr val="FFFFFF"/>
              </a:solidFill>
              <a:latin typeface="DM Sans Light"/>
              <a:ea typeface="DM Sans Light"/>
              <a:cs typeface="DM Sans Light"/>
              <a:sym typeface="DM Sans Light"/>
            </a:endParaRPr>
          </a:p>
          <a:p>
            <a:pPr indent="-95250" lvl="0" marL="63500" rtl="0" algn="r">
              <a:spcBef>
                <a:spcPts val="0"/>
              </a:spcBef>
              <a:spcAft>
                <a:spcPts val="0"/>
              </a:spcAft>
              <a:buClr>
                <a:srgbClr val="FFFFFF"/>
              </a:buClr>
              <a:buSzPts val="900"/>
              <a:buFont typeface="DM Sans Light"/>
              <a:buAutoNum type="arabicPeriod"/>
            </a:pPr>
            <a:r>
              <a:t/>
            </a:r>
            <a:endParaRPr sz="900">
              <a:solidFill>
                <a:srgbClr val="FFFFFF"/>
              </a:solidFill>
              <a:latin typeface="DM Sans Light"/>
              <a:ea typeface="DM Sans Light"/>
              <a:cs typeface="DM Sans Light"/>
              <a:sym typeface="DM Sans Light"/>
            </a:endParaRPr>
          </a:p>
          <a:p>
            <a:pPr indent="-95250" lvl="0" marL="63500" rtl="0" algn="r">
              <a:spcBef>
                <a:spcPts val="0"/>
              </a:spcBef>
              <a:spcAft>
                <a:spcPts val="0"/>
              </a:spcAft>
              <a:buClr>
                <a:srgbClr val="FFFFFF"/>
              </a:buClr>
              <a:buSzPts val="900"/>
              <a:buFont typeface="DM Sans Light"/>
              <a:buAutoNum type="arabicPeriod"/>
            </a:pPr>
            <a:r>
              <a:t/>
            </a:r>
            <a:endParaRPr sz="900">
              <a:solidFill>
                <a:srgbClr val="FFFFFF"/>
              </a:solidFill>
              <a:latin typeface="DM Sans Light"/>
              <a:ea typeface="DM Sans Light"/>
              <a:cs typeface="DM Sans Light"/>
              <a:sym typeface="DM Sans Light"/>
            </a:endParaRPr>
          </a:p>
          <a:p>
            <a:pPr indent="-95250" lvl="0" marL="63500" rtl="0" algn="r">
              <a:spcBef>
                <a:spcPts val="0"/>
              </a:spcBef>
              <a:spcAft>
                <a:spcPts val="0"/>
              </a:spcAft>
              <a:buClr>
                <a:srgbClr val="FFFFFF"/>
              </a:buClr>
              <a:buSzPts val="900"/>
              <a:buFont typeface="DM Sans Light"/>
              <a:buAutoNum type="arabicPeriod"/>
            </a:pPr>
            <a:r>
              <a:t/>
            </a:r>
            <a:endParaRPr sz="900">
              <a:solidFill>
                <a:srgbClr val="FFFFFF"/>
              </a:solidFill>
              <a:latin typeface="DM Sans Light"/>
              <a:ea typeface="DM Sans Light"/>
              <a:cs typeface="DM Sans Light"/>
              <a:sym typeface="DM Sans Light"/>
            </a:endParaRPr>
          </a:p>
        </p:txBody>
      </p:sp>
      <p:sp>
        <p:nvSpPr>
          <p:cNvPr id="2004" name="Google Shape;2004;p104"/>
          <p:cNvSpPr txBox="1"/>
          <p:nvPr/>
        </p:nvSpPr>
        <p:spPr>
          <a:xfrm>
            <a:off x="2571749" y="2907800"/>
            <a:ext cx="4000500" cy="15240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Clr>
                <a:schemeClr val="dk1"/>
              </a:buClr>
              <a:buSzPts val="600"/>
              <a:buFont typeface="Arial"/>
              <a:buNone/>
            </a:pPr>
            <a:r>
              <a:rPr b="1" lang="en" sz="1200">
                <a:solidFill>
                  <a:schemeClr val="lt1"/>
                </a:solidFill>
                <a:latin typeface="DM Sans"/>
                <a:ea typeface="DM Sans"/>
                <a:cs typeface="DM Sans"/>
                <a:sym typeface="DM Sans"/>
              </a:rPr>
              <a:t>BOLD STEPS</a:t>
            </a:r>
            <a:endParaRPr b="1" sz="1200">
              <a:solidFill>
                <a:schemeClr val="lt1"/>
              </a:solidFill>
              <a:latin typeface="DM Sans"/>
              <a:ea typeface="DM Sans"/>
              <a:cs typeface="DM Sans"/>
              <a:sym typeface="DM Sans"/>
            </a:endParaRPr>
          </a:p>
          <a:p>
            <a:pPr indent="0" lvl="0" marL="0" rtl="0" algn="ctr">
              <a:spcBef>
                <a:spcPts val="0"/>
              </a:spcBef>
              <a:spcAft>
                <a:spcPts val="0"/>
              </a:spcAft>
              <a:buNone/>
            </a:pPr>
            <a:r>
              <a:rPr lang="en" sz="900">
                <a:solidFill>
                  <a:schemeClr val="lt1"/>
                </a:solidFill>
                <a:latin typeface="DM Sans"/>
                <a:ea typeface="DM Sans"/>
                <a:cs typeface="DM Sans"/>
                <a:sym typeface="DM Sans"/>
              </a:rPr>
              <a:t>The big steps towards </a:t>
            </a:r>
            <a:endParaRPr sz="900">
              <a:solidFill>
                <a:schemeClr val="lt1"/>
              </a:solidFill>
              <a:latin typeface="DM Sans"/>
              <a:ea typeface="DM Sans"/>
              <a:cs typeface="DM Sans"/>
              <a:sym typeface="DM Sans"/>
            </a:endParaRPr>
          </a:p>
          <a:p>
            <a:pPr indent="0" lvl="0" marL="0" rtl="0" algn="ctr">
              <a:spcBef>
                <a:spcPts val="0"/>
              </a:spcBef>
              <a:spcAft>
                <a:spcPts val="0"/>
              </a:spcAft>
              <a:buClr>
                <a:schemeClr val="dk1"/>
              </a:buClr>
              <a:buSzPts val="600"/>
              <a:buFont typeface="Arial"/>
              <a:buNone/>
            </a:pPr>
            <a:r>
              <a:rPr lang="en" sz="900">
                <a:solidFill>
                  <a:schemeClr val="lt1"/>
                </a:solidFill>
                <a:latin typeface="DM Sans"/>
                <a:ea typeface="DM Sans"/>
                <a:cs typeface="DM Sans"/>
                <a:sym typeface="DM Sans"/>
              </a:rPr>
              <a:t>your vision</a:t>
            </a:r>
            <a:endParaRPr b="1" sz="900">
              <a:solidFill>
                <a:srgbClr val="FFFFFF"/>
              </a:solidFill>
              <a:latin typeface="DM Sans"/>
              <a:ea typeface="DM Sans"/>
              <a:cs typeface="DM Sans"/>
              <a:sym typeface="DM Sans"/>
            </a:endParaRPr>
          </a:p>
          <a:p>
            <a:pPr indent="0" lvl="0" marL="0" rtl="0" algn="l">
              <a:lnSpc>
                <a:spcPct val="150000"/>
              </a:lnSpc>
              <a:spcBef>
                <a:spcPts val="0"/>
              </a:spcBef>
              <a:spcAft>
                <a:spcPts val="0"/>
              </a:spcAft>
              <a:buNone/>
            </a:pPr>
            <a:r>
              <a:rPr b="1" lang="en" sz="900">
                <a:solidFill>
                  <a:srgbClr val="FFFFFF"/>
                </a:solidFill>
                <a:latin typeface="DM Sans"/>
                <a:ea typeface="DM Sans"/>
                <a:cs typeface="DM Sans"/>
                <a:sym typeface="DM Sans"/>
              </a:rPr>
              <a:t>5.</a:t>
            </a:r>
            <a:endParaRPr b="1" sz="900">
              <a:solidFill>
                <a:srgbClr val="FFFFFF"/>
              </a:solidFill>
              <a:latin typeface="DM Sans"/>
              <a:ea typeface="DM Sans"/>
              <a:cs typeface="DM Sans"/>
              <a:sym typeface="DM Sans"/>
            </a:endParaRPr>
          </a:p>
          <a:p>
            <a:pPr indent="0" lvl="0" marL="0" rtl="0" algn="l">
              <a:lnSpc>
                <a:spcPct val="150000"/>
              </a:lnSpc>
              <a:spcBef>
                <a:spcPts val="0"/>
              </a:spcBef>
              <a:spcAft>
                <a:spcPts val="0"/>
              </a:spcAft>
              <a:buNone/>
            </a:pPr>
            <a:r>
              <a:rPr b="1" lang="en" sz="900">
                <a:solidFill>
                  <a:srgbClr val="FFFFFF"/>
                </a:solidFill>
                <a:latin typeface="DM Sans"/>
                <a:ea typeface="DM Sans"/>
                <a:cs typeface="DM Sans"/>
                <a:sym typeface="DM Sans"/>
              </a:rPr>
              <a:t>4.</a:t>
            </a:r>
            <a:endParaRPr b="1" sz="900">
              <a:solidFill>
                <a:srgbClr val="FFFFFF"/>
              </a:solidFill>
              <a:latin typeface="DM Sans"/>
              <a:ea typeface="DM Sans"/>
              <a:cs typeface="DM Sans"/>
              <a:sym typeface="DM Sans"/>
            </a:endParaRPr>
          </a:p>
          <a:p>
            <a:pPr indent="0" lvl="0" marL="0" rtl="0" algn="l">
              <a:lnSpc>
                <a:spcPct val="150000"/>
              </a:lnSpc>
              <a:spcBef>
                <a:spcPts val="0"/>
              </a:spcBef>
              <a:spcAft>
                <a:spcPts val="0"/>
              </a:spcAft>
              <a:buNone/>
            </a:pPr>
            <a:r>
              <a:rPr b="1" lang="en" sz="900">
                <a:solidFill>
                  <a:srgbClr val="FFFFFF"/>
                </a:solidFill>
                <a:latin typeface="DM Sans"/>
                <a:ea typeface="DM Sans"/>
                <a:cs typeface="DM Sans"/>
                <a:sym typeface="DM Sans"/>
              </a:rPr>
              <a:t>3.</a:t>
            </a:r>
            <a:endParaRPr b="1" sz="900">
              <a:solidFill>
                <a:srgbClr val="FFFFFF"/>
              </a:solidFill>
              <a:latin typeface="DM Sans"/>
              <a:ea typeface="DM Sans"/>
              <a:cs typeface="DM Sans"/>
              <a:sym typeface="DM Sans"/>
            </a:endParaRPr>
          </a:p>
          <a:p>
            <a:pPr indent="0" lvl="0" marL="0" rtl="0" algn="l">
              <a:lnSpc>
                <a:spcPct val="150000"/>
              </a:lnSpc>
              <a:spcBef>
                <a:spcPts val="0"/>
              </a:spcBef>
              <a:spcAft>
                <a:spcPts val="0"/>
              </a:spcAft>
              <a:buNone/>
            </a:pPr>
            <a:r>
              <a:rPr b="1" lang="en" sz="900">
                <a:solidFill>
                  <a:srgbClr val="FFFFFF"/>
                </a:solidFill>
                <a:latin typeface="DM Sans"/>
                <a:ea typeface="DM Sans"/>
                <a:cs typeface="DM Sans"/>
                <a:sym typeface="DM Sans"/>
              </a:rPr>
              <a:t>2.</a:t>
            </a:r>
            <a:endParaRPr b="1" sz="900">
              <a:solidFill>
                <a:srgbClr val="FFFFFF"/>
              </a:solidFill>
              <a:latin typeface="DM Sans"/>
              <a:ea typeface="DM Sans"/>
              <a:cs typeface="DM Sans"/>
              <a:sym typeface="DM Sans"/>
            </a:endParaRPr>
          </a:p>
          <a:p>
            <a:pPr indent="0" lvl="0" marL="0" rtl="0" algn="l">
              <a:lnSpc>
                <a:spcPct val="150000"/>
              </a:lnSpc>
              <a:spcBef>
                <a:spcPts val="0"/>
              </a:spcBef>
              <a:spcAft>
                <a:spcPts val="0"/>
              </a:spcAft>
              <a:buNone/>
            </a:pPr>
            <a:r>
              <a:rPr b="1" lang="en" sz="900">
                <a:solidFill>
                  <a:srgbClr val="FFFFFF"/>
                </a:solidFill>
                <a:latin typeface="DM Sans"/>
                <a:ea typeface="DM Sans"/>
                <a:cs typeface="DM Sans"/>
                <a:sym typeface="DM Sans"/>
              </a:rPr>
              <a:t>1.</a:t>
            </a:r>
            <a:endParaRPr b="1" sz="900">
              <a:solidFill>
                <a:srgbClr val="FFFFFF"/>
              </a:solidFill>
              <a:latin typeface="DM Sans"/>
              <a:ea typeface="DM Sans"/>
              <a:cs typeface="DM Sans"/>
              <a:sym typeface="DM Sans"/>
            </a:endParaRPr>
          </a:p>
        </p:txBody>
      </p:sp>
      <p:sp>
        <p:nvSpPr>
          <p:cNvPr id="2005" name="Google Shape;2005;p104"/>
          <p:cNvSpPr/>
          <p:nvPr/>
        </p:nvSpPr>
        <p:spPr>
          <a:xfrm>
            <a:off x="3175977" y="960971"/>
            <a:ext cx="759600" cy="759600"/>
          </a:xfrm>
          <a:prstGeom prst="ellipse">
            <a:avLst/>
          </a:prstGeom>
          <a:solidFill>
            <a:srgbClr val="000050"/>
          </a:solidFill>
          <a:ln cap="flat" cmpd="sng" w="19050">
            <a:solidFill>
              <a:srgbClr val="FA5A50"/>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rPr lang="en" sz="900">
                <a:solidFill>
                  <a:srgbClr val="FFFFFF"/>
                </a:solidFill>
                <a:latin typeface="DM Sans"/>
                <a:ea typeface="DM Sans"/>
                <a:cs typeface="DM Sans"/>
                <a:sym typeface="DM Sans"/>
              </a:rPr>
              <a:t>Text</a:t>
            </a:r>
            <a:endParaRPr sz="900">
              <a:solidFill>
                <a:srgbClr val="FFFFFF"/>
              </a:solidFill>
              <a:latin typeface="DM Sans"/>
              <a:ea typeface="DM Sans"/>
              <a:cs typeface="DM Sans"/>
              <a:sym typeface="DM Sans"/>
            </a:endParaRPr>
          </a:p>
        </p:txBody>
      </p:sp>
      <p:sp>
        <p:nvSpPr>
          <p:cNvPr id="2006" name="Google Shape;2006;p104"/>
          <p:cNvSpPr/>
          <p:nvPr/>
        </p:nvSpPr>
        <p:spPr>
          <a:xfrm>
            <a:off x="3053418" y="1950787"/>
            <a:ext cx="759600" cy="759600"/>
          </a:xfrm>
          <a:prstGeom prst="ellipse">
            <a:avLst/>
          </a:prstGeom>
          <a:solidFill>
            <a:srgbClr val="000050"/>
          </a:solidFill>
          <a:ln cap="flat" cmpd="sng" w="19050">
            <a:solidFill>
              <a:srgbClr val="FA5A50"/>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rPr lang="en" sz="900">
                <a:solidFill>
                  <a:srgbClr val="FFFFFF"/>
                </a:solidFill>
                <a:latin typeface="DM Sans"/>
                <a:ea typeface="DM Sans"/>
                <a:cs typeface="DM Sans"/>
                <a:sym typeface="DM Sans"/>
              </a:rPr>
              <a:t>Text</a:t>
            </a:r>
            <a:endParaRPr sz="900">
              <a:solidFill>
                <a:srgbClr val="FFFFFF"/>
              </a:solidFill>
              <a:latin typeface="DM Sans"/>
              <a:ea typeface="DM Sans"/>
              <a:cs typeface="DM Sans"/>
              <a:sym typeface="DM Sans"/>
            </a:endParaRPr>
          </a:p>
        </p:txBody>
      </p:sp>
      <p:sp>
        <p:nvSpPr>
          <p:cNvPr id="2007" name="Google Shape;2007;p104"/>
          <p:cNvSpPr/>
          <p:nvPr/>
        </p:nvSpPr>
        <p:spPr>
          <a:xfrm>
            <a:off x="4176613" y="432719"/>
            <a:ext cx="759600" cy="759600"/>
          </a:xfrm>
          <a:prstGeom prst="ellipse">
            <a:avLst/>
          </a:prstGeom>
          <a:solidFill>
            <a:srgbClr val="000050"/>
          </a:solidFill>
          <a:ln cap="flat" cmpd="sng" w="19050">
            <a:solidFill>
              <a:srgbClr val="FA5A50"/>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rPr lang="en" sz="900">
                <a:solidFill>
                  <a:srgbClr val="FFFFFF"/>
                </a:solidFill>
                <a:latin typeface="DM Sans"/>
                <a:ea typeface="DM Sans"/>
                <a:cs typeface="DM Sans"/>
                <a:sym typeface="DM Sans"/>
              </a:rPr>
              <a:t>Text</a:t>
            </a:r>
            <a:endParaRPr sz="900">
              <a:solidFill>
                <a:srgbClr val="FFFFFF"/>
              </a:solidFill>
              <a:latin typeface="DM Sans"/>
              <a:ea typeface="DM Sans"/>
              <a:cs typeface="DM Sans"/>
              <a:sym typeface="DM Sans"/>
            </a:endParaRPr>
          </a:p>
        </p:txBody>
      </p:sp>
      <p:sp>
        <p:nvSpPr>
          <p:cNvPr id="2008" name="Google Shape;2008;p104"/>
          <p:cNvSpPr/>
          <p:nvPr/>
        </p:nvSpPr>
        <p:spPr>
          <a:xfrm flipH="1">
            <a:off x="5176010" y="960971"/>
            <a:ext cx="759300" cy="759600"/>
          </a:xfrm>
          <a:prstGeom prst="ellipse">
            <a:avLst/>
          </a:prstGeom>
          <a:solidFill>
            <a:srgbClr val="000050"/>
          </a:solidFill>
          <a:ln cap="flat" cmpd="sng" w="19050">
            <a:solidFill>
              <a:srgbClr val="FA5A50"/>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rPr lang="en" sz="900">
                <a:solidFill>
                  <a:srgbClr val="FFFFFF"/>
                </a:solidFill>
                <a:latin typeface="DM Sans"/>
                <a:ea typeface="DM Sans"/>
                <a:cs typeface="DM Sans"/>
                <a:sym typeface="DM Sans"/>
              </a:rPr>
              <a:t>Text</a:t>
            </a:r>
            <a:endParaRPr sz="900">
              <a:solidFill>
                <a:srgbClr val="FFFFFF"/>
              </a:solidFill>
              <a:latin typeface="DM Sans"/>
              <a:ea typeface="DM Sans"/>
              <a:cs typeface="DM Sans"/>
              <a:sym typeface="DM Sans"/>
            </a:endParaRPr>
          </a:p>
        </p:txBody>
      </p:sp>
      <p:sp>
        <p:nvSpPr>
          <p:cNvPr id="2009" name="Google Shape;2009;p104"/>
          <p:cNvSpPr/>
          <p:nvPr/>
        </p:nvSpPr>
        <p:spPr>
          <a:xfrm flipH="1">
            <a:off x="5298570" y="1950787"/>
            <a:ext cx="759300" cy="759600"/>
          </a:xfrm>
          <a:prstGeom prst="ellipse">
            <a:avLst/>
          </a:prstGeom>
          <a:solidFill>
            <a:srgbClr val="000050"/>
          </a:solidFill>
          <a:ln cap="flat" cmpd="sng" w="19050">
            <a:solidFill>
              <a:srgbClr val="FA5A50"/>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rPr lang="en" sz="900">
                <a:solidFill>
                  <a:srgbClr val="FFFFFF"/>
                </a:solidFill>
                <a:latin typeface="DM Sans"/>
                <a:ea typeface="DM Sans"/>
                <a:cs typeface="DM Sans"/>
                <a:sym typeface="DM Sans"/>
              </a:rPr>
              <a:t>Text</a:t>
            </a:r>
            <a:endParaRPr sz="900">
              <a:solidFill>
                <a:srgbClr val="FFFFFF"/>
              </a:solidFill>
              <a:latin typeface="DM Sans"/>
              <a:ea typeface="DM Sans"/>
              <a:cs typeface="DM Sans"/>
              <a:sym typeface="DM Sans"/>
            </a:endParaRPr>
          </a:p>
        </p:txBody>
      </p:sp>
      <p:sp>
        <p:nvSpPr>
          <p:cNvPr id="2010" name="Google Shape;2010;p104"/>
          <p:cNvSpPr/>
          <p:nvPr/>
        </p:nvSpPr>
        <p:spPr>
          <a:xfrm flipH="1">
            <a:off x="3919985" y="1354184"/>
            <a:ext cx="1271400" cy="1272000"/>
          </a:xfrm>
          <a:prstGeom prst="ellipse">
            <a:avLst/>
          </a:prstGeom>
          <a:solidFill>
            <a:srgbClr val="B4DCFA"/>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400">
              <a:latin typeface="Poppins"/>
              <a:ea typeface="Poppins"/>
              <a:cs typeface="Poppins"/>
              <a:sym typeface="Poppins"/>
            </a:endParaRPr>
          </a:p>
        </p:txBody>
      </p:sp>
      <p:sp>
        <p:nvSpPr>
          <p:cNvPr id="2011" name="Google Shape;2011;p104"/>
          <p:cNvSpPr txBox="1"/>
          <p:nvPr/>
        </p:nvSpPr>
        <p:spPr>
          <a:xfrm>
            <a:off x="3980148" y="1635812"/>
            <a:ext cx="1151100" cy="708900"/>
          </a:xfrm>
          <a:prstGeom prst="rect">
            <a:avLst/>
          </a:prstGeom>
          <a:noFill/>
          <a:ln>
            <a:noFill/>
          </a:ln>
        </p:spPr>
        <p:txBody>
          <a:bodyPr anchorCtr="0" anchor="ctr" bIns="45725" lIns="45725" spcFirstLastPara="1" rIns="45725" wrap="square" tIns="45725">
            <a:spAutoFit/>
          </a:bodyPr>
          <a:lstStyle/>
          <a:p>
            <a:pPr indent="0" lvl="0" marL="0" rtl="0" algn="ctr">
              <a:lnSpc>
                <a:spcPct val="115000"/>
              </a:lnSpc>
              <a:spcBef>
                <a:spcPts val="0"/>
              </a:spcBef>
              <a:spcAft>
                <a:spcPts val="0"/>
              </a:spcAft>
              <a:buNone/>
            </a:pPr>
            <a:r>
              <a:rPr lang="en" sz="900">
                <a:solidFill>
                  <a:srgbClr val="000050"/>
                </a:solidFill>
                <a:latin typeface="DM Sans"/>
                <a:ea typeface="DM Sans"/>
                <a:cs typeface="DM Sans"/>
                <a:sym typeface="DM Sans"/>
              </a:rPr>
              <a:t> Lorem ipsum </a:t>
            </a:r>
            <a:endParaRPr sz="900">
              <a:solidFill>
                <a:srgbClr val="000050"/>
              </a:solidFill>
              <a:latin typeface="DM Sans"/>
              <a:ea typeface="DM Sans"/>
              <a:cs typeface="DM Sans"/>
              <a:sym typeface="DM Sans"/>
            </a:endParaRPr>
          </a:p>
          <a:p>
            <a:pPr indent="0" lvl="0" marL="0" rtl="0" algn="ctr">
              <a:lnSpc>
                <a:spcPct val="115000"/>
              </a:lnSpc>
              <a:spcBef>
                <a:spcPts val="0"/>
              </a:spcBef>
              <a:spcAft>
                <a:spcPts val="0"/>
              </a:spcAft>
              <a:buNone/>
            </a:pPr>
            <a:r>
              <a:rPr lang="en" sz="900">
                <a:solidFill>
                  <a:srgbClr val="000050"/>
                </a:solidFill>
                <a:latin typeface="DM Sans"/>
                <a:ea typeface="DM Sans"/>
                <a:cs typeface="DM Sans"/>
                <a:sym typeface="DM Sans"/>
              </a:rPr>
              <a:t>dolor sit amet, consectetur adipiscing elit</a:t>
            </a:r>
            <a:endParaRPr sz="900">
              <a:solidFill>
                <a:srgbClr val="000050"/>
              </a:solidFill>
              <a:latin typeface="DM Sans"/>
              <a:ea typeface="DM Sans"/>
              <a:cs typeface="DM Sans"/>
              <a:sym typeface="DM Sans"/>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B9FF"/>
        </a:solidFill>
      </p:bgPr>
    </p:bg>
    <p:spTree>
      <p:nvGrpSpPr>
        <p:cNvPr id="2015" name="Shape 2015"/>
        <p:cNvGrpSpPr/>
        <p:nvPr/>
      </p:nvGrpSpPr>
      <p:grpSpPr>
        <a:xfrm>
          <a:off x="0" y="0"/>
          <a:ext cx="0" cy="0"/>
          <a:chOff x="0" y="0"/>
          <a:chExt cx="0" cy="0"/>
        </a:xfrm>
      </p:grpSpPr>
      <p:sp>
        <p:nvSpPr>
          <p:cNvPr id="2016" name="Google Shape;2016;p105"/>
          <p:cNvSpPr/>
          <p:nvPr/>
        </p:nvSpPr>
        <p:spPr>
          <a:xfrm>
            <a:off x="4749528" y="1571625"/>
            <a:ext cx="3937200" cy="881700"/>
          </a:xfrm>
          <a:prstGeom prst="roundRect">
            <a:avLst>
              <a:gd fmla="val 16667" name="adj"/>
            </a:avLst>
          </a:prstGeom>
          <a:noFill/>
          <a:ln cap="flat" cmpd="sng" w="19050">
            <a:solidFill>
              <a:srgbClr val="FA5A50"/>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lnSpc>
                <a:spcPct val="115000"/>
              </a:lnSpc>
              <a:spcBef>
                <a:spcPts val="0"/>
              </a:spcBef>
              <a:spcAft>
                <a:spcPts val="0"/>
              </a:spcAft>
              <a:buNone/>
            </a:pPr>
            <a:r>
              <a:rPr lang="en" sz="900">
                <a:solidFill>
                  <a:srgbClr val="000050"/>
                </a:solidFill>
                <a:latin typeface="DM Sans Light"/>
                <a:ea typeface="DM Sans Light"/>
                <a:cs typeface="DM Sans Light"/>
                <a:sym typeface="DM Sans Light"/>
              </a:rPr>
              <a:t> Lorem ipsum dolor sit amet, consectetur adipiscing elit</a:t>
            </a:r>
            <a:endParaRPr sz="900">
              <a:solidFill>
                <a:srgbClr val="000050"/>
              </a:solidFill>
              <a:latin typeface="DM Sans"/>
              <a:ea typeface="DM Sans"/>
              <a:cs typeface="DM Sans"/>
              <a:sym typeface="DM Sans"/>
            </a:endParaRPr>
          </a:p>
        </p:txBody>
      </p:sp>
      <p:sp>
        <p:nvSpPr>
          <p:cNvPr id="2017" name="Google Shape;2017;p105"/>
          <p:cNvSpPr/>
          <p:nvPr/>
        </p:nvSpPr>
        <p:spPr>
          <a:xfrm>
            <a:off x="4749528" y="2573909"/>
            <a:ext cx="3937200" cy="881700"/>
          </a:xfrm>
          <a:prstGeom prst="roundRect">
            <a:avLst>
              <a:gd fmla="val 16667" name="adj"/>
            </a:avLst>
          </a:prstGeom>
          <a:noFill/>
          <a:ln cap="flat" cmpd="sng" w="19050">
            <a:solidFill>
              <a:srgbClr val="FA5A50"/>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lnSpc>
                <a:spcPct val="115000"/>
              </a:lnSpc>
              <a:spcBef>
                <a:spcPts val="0"/>
              </a:spcBef>
              <a:spcAft>
                <a:spcPts val="0"/>
              </a:spcAft>
              <a:buNone/>
            </a:pPr>
            <a:r>
              <a:rPr lang="en" sz="900">
                <a:solidFill>
                  <a:srgbClr val="000050"/>
                </a:solidFill>
                <a:latin typeface="DM Sans Light"/>
                <a:ea typeface="DM Sans Light"/>
                <a:cs typeface="DM Sans Light"/>
                <a:sym typeface="DM Sans Light"/>
              </a:rPr>
              <a:t> Lorem ipsum dolor sit amet, consectetur adipiscing elit</a:t>
            </a:r>
            <a:endParaRPr sz="900">
              <a:solidFill>
                <a:srgbClr val="000050"/>
              </a:solidFill>
              <a:latin typeface="DM Sans"/>
              <a:ea typeface="DM Sans"/>
              <a:cs typeface="DM Sans"/>
              <a:sym typeface="DM Sans"/>
            </a:endParaRPr>
          </a:p>
        </p:txBody>
      </p:sp>
      <p:sp>
        <p:nvSpPr>
          <p:cNvPr id="2018" name="Google Shape;2018;p105"/>
          <p:cNvSpPr/>
          <p:nvPr/>
        </p:nvSpPr>
        <p:spPr>
          <a:xfrm>
            <a:off x="4749528" y="3576192"/>
            <a:ext cx="3937200" cy="881700"/>
          </a:xfrm>
          <a:prstGeom prst="roundRect">
            <a:avLst>
              <a:gd fmla="val 16667" name="adj"/>
            </a:avLst>
          </a:prstGeom>
          <a:noFill/>
          <a:ln cap="flat" cmpd="sng" w="19050">
            <a:solidFill>
              <a:srgbClr val="FA5A50"/>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lnSpc>
                <a:spcPct val="115000"/>
              </a:lnSpc>
              <a:spcBef>
                <a:spcPts val="0"/>
              </a:spcBef>
              <a:spcAft>
                <a:spcPts val="0"/>
              </a:spcAft>
              <a:buNone/>
            </a:pPr>
            <a:r>
              <a:rPr lang="en" sz="900">
                <a:solidFill>
                  <a:srgbClr val="000050"/>
                </a:solidFill>
                <a:latin typeface="DM Sans Light"/>
                <a:ea typeface="DM Sans Light"/>
                <a:cs typeface="DM Sans Light"/>
                <a:sym typeface="DM Sans Light"/>
              </a:rPr>
              <a:t> Lorem ipsum dolor sit amet, consectetur adipiscing elit</a:t>
            </a:r>
            <a:endParaRPr sz="900">
              <a:solidFill>
                <a:srgbClr val="000050"/>
              </a:solidFill>
              <a:latin typeface="DM Sans"/>
              <a:ea typeface="DM Sans"/>
              <a:cs typeface="DM Sans"/>
              <a:sym typeface="DM Sans"/>
            </a:endParaRPr>
          </a:p>
        </p:txBody>
      </p:sp>
      <p:sp>
        <p:nvSpPr>
          <p:cNvPr id="2019" name="Google Shape;2019;p105"/>
          <p:cNvSpPr/>
          <p:nvPr/>
        </p:nvSpPr>
        <p:spPr>
          <a:xfrm>
            <a:off x="457200" y="1571625"/>
            <a:ext cx="3937200" cy="383400"/>
          </a:xfrm>
          <a:prstGeom prst="roundRect">
            <a:avLst>
              <a:gd fmla="val 32166" name="adj"/>
            </a:avLst>
          </a:prstGeom>
          <a:noFill/>
          <a:ln cap="flat" cmpd="sng" w="19050">
            <a:solidFill>
              <a:srgbClr val="000050"/>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lnSpc>
                <a:spcPct val="115000"/>
              </a:lnSpc>
              <a:spcBef>
                <a:spcPts val="0"/>
              </a:spcBef>
              <a:spcAft>
                <a:spcPts val="0"/>
              </a:spcAft>
              <a:buNone/>
            </a:pPr>
            <a:r>
              <a:rPr lang="en" sz="900">
                <a:solidFill>
                  <a:srgbClr val="000050"/>
                </a:solidFill>
                <a:latin typeface="DM Sans Light"/>
                <a:ea typeface="DM Sans Light"/>
                <a:cs typeface="DM Sans Light"/>
                <a:sym typeface="DM Sans Light"/>
              </a:rPr>
              <a:t> Lorem ipsum dolor sit amet, consectetur adipiscing elit</a:t>
            </a:r>
            <a:endParaRPr sz="900">
              <a:solidFill>
                <a:srgbClr val="000050"/>
              </a:solidFill>
              <a:latin typeface="DM Sans"/>
              <a:ea typeface="DM Sans"/>
              <a:cs typeface="DM Sans"/>
              <a:sym typeface="DM Sans"/>
            </a:endParaRPr>
          </a:p>
        </p:txBody>
      </p:sp>
      <p:sp>
        <p:nvSpPr>
          <p:cNvPr id="2020" name="Google Shape;2020;p105"/>
          <p:cNvSpPr/>
          <p:nvPr/>
        </p:nvSpPr>
        <p:spPr>
          <a:xfrm>
            <a:off x="457200" y="2072767"/>
            <a:ext cx="3937200" cy="881700"/>
          </a:xfrm>
          <a:prstGeom prst="roundRect">
            <a:avLst>
              <a:gd fmla="val 16744" name="adj"/>
            </a:avLst>
          </a:prstGeom>
          <a:noFill/>
          <a:ln cap="flat" cmpd="sng" w="19050">
            <a:solidFill>
              <a:srgbClr val="000050"/>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lnSpc>
                <a:spcPct val="115000"/>
              </a:lnSpc>
              <a:spcBef>
                <a:spcPts val="0"/>
              </a:spcBef>
              <a:spcAft>
                <a:spcPts val="0"/>
              </a:spcAft>
              <a:buNone/>
            </a:pPr>
            <a:r>
              <a:rPr lang="en" sz="900">
                <a:solidFill>
                  <a:srgbClr val="000050"/>
                </a:solidFill>
                <a:latin typeface="DM Sans Light"/>
                <a:ea typeface="DM Sans Light"/>
                <a:cs typeface="DM Sans Light"/>
                <a:sym typeface="DM Sans Light"/>
              </a:rPr>
              <a:t> Lorem ipsum dolor sit amet, consectetur adipiscing elit</a:t>
            </a:r>
            <a:endParaRPr sz="900">
              <a:solidFill>
                <a:srgbClr val="000050"/>
              </a:solidFill>
              <a:latin typeface="DM Sans"/>
              <a:ea typeface="DM Sans"/>
              <a:cs typeface="DM Sans"/>
              <a:sym typeface="DM Sans"/>
            </a:endParaRPr>
          </a:p>
        </p:txBody>
      </p:sp>
      <p:sp>
        <p:nvSpPr>
          <p:cNvPr id="2021" name="Google Shape;2021;p105"/>
          <p:cNvSpPr/>
          <p:nvPr/>
        </p:nvSpPr>
        <p:spPr>
          <a:xfrm>
            <a:off x="457200" y="3573379"/>
            <a:ext cx="3937200" cy="881700"/>
          </a:xfrm>
          <a:prstGeom prst="roundRect">
            <a:avLst>
              <a:gd fmla="val 16667" name="adj"/>
            </a:avLst>
          </a:prstGeom>
          <a:noFill/>
          <a:ln cap="flat" cmpd="sng" w="19050">
            <a:solidFill>
              <a:srgbClr val="000050"/>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lnSpc>
                <a:spcPct val="115000"/>
              </a:lnSpc>
              <a:spcBef>
                <a:spcPts val="0"/>
              </a:spcBef>
              <a:spcAft>
                <a:spcPts val="0"/>
              </a:spcAft>
              <a:buNone/>
            </a:pPr>
            <a:r>
              <a:rPr lang="en" sz="900">
                <a:solidFill>
                  <a:srgbClr val="000050"/>
                </a:solidFill>
                <a:latin typeface="DM Sans Light"/>
                <a:ea typeface="DM Sans Light"/>
                <a:cs typeface="DM Sans Light"/>
                <a:sym typeface="DM Sans Light"/>
              </a:rPr>
              <a:t> Lorem ipsum dolor sit amet, consectetur adipiscing elit</a:t>
            </a:r>
            <a:endParaRPr sz="900">
              <a:solidFill>
                <a:srgbClr val="000050"/>
              </a:solidFill>
              <a:latin typeface="DM Sans"/>
              <a:ea typeface="DM Sans"/>
              <a:cs typeface="DM Sans"/>
              <a:sym typeface="DM Sans"/>
            </a:endParaRPr>
          </a:p>
        </p:txBody>
      </p:sp>
      <p:sp>
        <p:nvSpPr>
          <p:cNvPr id="2022" name="Google Shape;2022;p105"/>
          <p:cNvSpPr/>
          <p:nvPr/>
        </p:nvSpPr>
        <p:spPr>
          <a:xfrm>
            <a:off x="457200" y="3072237"/>
            <a:ext cx="3937200" cy="383400"/>
          </a:xfrm>
          <a:prstGeom prst="roundRect">
            <a:avLst>
              <a:gd fmla="val 32166" name="adj"/>
            </a:avLst>
          </a:prstGeom>
          <a:noFill/>
          <a:ln cap="flat" cmpd="sng" w="19050">
            <a:solidFill>
              <a:srgbClr val="000050"/>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lnSpc>
                <a:spcPct val="115000"/>
              </a:lnSpc>
              <a:spcBef>
                <a:spcPts val="0"/>
              </a:spcBef>
              <a:spcAft>
                <a:spcPts val="0"/>
              </a:spcAft>
              <a:buNone/>
            </a:pPr>
            <a:r>
              <a:rPr lang="en" sz="900">
                <a:solidFill>
                  <a:srgbClr val="000050"/>
                </a:solidFill>
                <a:latin typeface="DM Sans Light"/>
                <a:ea typeface="DM Sans Light"/>
                <a:cs typeface="DM Sans Light"/>
                <a:sym typeface="DM Sans Light"/>
              </a:rPr>
              <a:t> Lorem ipsum dolor sit amet, consectetur adipiscing elit</a:t>
            </a:r>
            <a:endParaRPr sz="900">
              <a:solidFill>
                <a:srgbClr val="000050"/>
              </a:solidFill>
              <a:latin typeface="DM Sans"/>
              <a:ea typeface="DM Sans"/>
              <a:cs typeface="DM Sans"/>
              <a:sym typeface="DM Sans"/>
            </a:endParaRPr>
          </a:p>
        </p:txBody>
      </p:sp>
      <p:cxnSp>
        <p:nvCxnSpPr>
          <p:cNvPr id="2023" name="Google Shape;2023;p105"/>
          <p:cNvCxnSpPr>
            <a:stCxn id="2021" idx="3"/>
            <a:endCxn id="2016" idx="1"/>
          </p:cNvCxnSpPr>
          <p:nvPr/>
        </p:nvCxnSpPr>
        <p:spPr>
          <a:xfrm flipH="1" rot="10800000">
            <a:off x="4394400" y="2012329"/>
            <a:ext cx="355200" cy="2001900"/>
          </a:xfrm>
          <a:prstGeom prst="bentConnector3">
            <a:avLst>
              <a:gd fmla="val 50007" name="adj1"/>
            </a:avLst>
          </a:prstGeom>
          <a:noFill/>
          <a:ln cap="flat" cmpd="sng" w="19050">
            <a:solidFill>
              <a:srgbClr val="FA5A50"/>
            </a:solidFill>
            <a:prstDash val="solid"/>
            <a:round/>
            <a:headEnd len="med" w="med" type="none"/>
            <a:tailEnd len="med" w="med" type="triangle"/>
          </a:ln>
        </p:spPr>
      </p:cxnSp>
      <p:cxnSp>
        <p:nvCxnSpPr>
          <p:cNvPr id="2024" name="Google Shape;2024;p105"/>
          <p:cNvCxnSpPr>
            <a:stCxn id="2019" idx="2"/>
            <a:endCxn id="2020" idx="0"/>
          </p:cNvCxnSpPr>
          <p:nvPr/>
        </p:nvCxnSpPr>
        <p:spPr>
          <a:xfrm>
            <a:off x="2425800" y="1955025"/>
            <a:ext cx="0" cy="117600"/>
          </a:xfrm>
          <a:prstGeom prst="straightConnector1">
            <a:avLst/>
          </a:prstGeom>
          <a:noFill/>
          <a:ln cap="flat" cmpd="sng" w="19050">
            <a:solidFill>
              <a:srgbClr val="000050"/>
            </a:solidFill>
            <a:prstDash val="solid"/>
            <a:round/>
            <a:headEnd len="med" w="med" type="none"/>
            <a:tailEnd len="med" w="med" type="triangle"/>
          </a:ln>
        </p:spPr>
      </p:cxnSp>
      <p:cxnSp>
        <p:nvCxnSpPr>
          <p:cNvPr id="2025" name="Google Shape;2025;p105"/>
          <p:cNvCxnSpPr>
            <a:stCxn id="2020" idx="2"/>
            <a:endCxn id="2022" idx="0"/>
          </p:cNvCxnSpPr>
          <p:nvPr/>
        </p:nvCxnSpPr>
        <p:spPr>
          <a:xfrm>
            <a:off x="2425800" y="2954467"/>
            <a:ext cx="0" cy="117900"/>
          </a:xfrm>
          <a:prstGeom prst="straightConnector1">
            <a:avLst/>
          </a:prstGeom>
          <a:noFill/>
          <a:ln cap="flat" cmpd="sng" w="19050">
            <a:solidFill>
              <a:srgbClr val="000050"/>
            </a:solidFill>
            <a:prstDash val="solid"/>
            <a:round/>
            <a:headEnd len="med" w="med" type="none"/>
            <a:tailEnd len="med" w="med" type="triangle"/>
          </a:ln>
        </p:spPr>
      </p:cxnSp>
      <p:cxnSp>
        <p:nvCxnSpPr>
          <p:cNvPr id="2026" name="Google Shape;2026;p105"/>
          <p:cNvCxnSpPr>
            <a:stCxn id="2022" idx="2"/>
            <a:endCxn id="2021" idx="0"/>
          </p:cNvCxnSpPr>
          <p:nvPr/>
        </p:nvCxnSpPr>
        <p:spPr>
          <a:xfrm>
            <a:off x="2425800" y="3455637"/>
            <a:ext cx="0" cy="117600"/>
          </a:xfrm>
          <a:prstGeom prst="straightConnector1">
            <a:avLst/>
          </a:prstGeom>
          <a:noFill/>
          <a:ln cap="flat" cmpd="sng" w="19050">
            <a:solidFill>
              <a:srgbClr val="000050"/>
            </a:solidFill>
            <a:prstDash val="solid"/>
            <a:round/>
            <a:headEnd len="med" w="med" type="none"/>
            <a:tailEnd len="med" w="med" type="triangle"/>
          </a:ln>
        </p:spPr>
      </p:cxnSp>
      <p:cxnSp>
        <p:nvCxnSpPr>
          <p:cNvPr id="2027" name="Google Shape;2027;p105"/>
          <p:cNvCxnSpPr>
            <a:stCxn id="2016" idx="2"/>
            <a:endCxn id="2017" idx="0"/>
          </p:cNvCxnSpPr>
          <p:nvPr/>
        </p:nvCxnSpPr>
        <p:spPr>
          <a:xfrm>
            <a:off x="6718128" y="2453325"/>
            <a:ext cx="0" cy="120600"/>
          </a:xfrm>
          <a:prstGeom prst="straightConnector1">
            <a:avLst/>
          </a:prstGeom>
          <a:noFill/>
          <a:ln cap="flat" cmpd="sng" w="19050">
            <a:solidFill>
              <a:srgbClr val="FA5A50"/>
            </a:solidFill>
            <a:prstDash val="solid"/>
            <a:round/>
            <a:headEnd len="med" w="med" type="none"/>
            <a:tailEnd len="med" w="med" type="triangle"/>
          </a:ln>
        </p:spPr>
      </p:cxnSp>
      <p:cxnSp>
        <p:nvCxnSpPr>
          <p:cNvPr id="2028" name="Google Shape;2028;p105"/>
          <p:cNvCxnSpPr>
            <a:stCxn id="2017" idx="2"/>
            <a:endCxn id="2018" idx="0"/>
          </p:cNvCxnSpPr>
          <p:nvPr/>
        </p:nvCxnSpPr>
        <p:spPr>
          <a:xfrm>
            <a:off x="6718128" y="3455609"/>
            <a:ext cx="0" cy="120600"/>
          </a:xfrm>
          <a:prstGeom prst="straightConnector1">
            <a:avLst/>
          </a:prstGeom>
          <a:noFill/>
          <a:ln cap="flat" cmpd="sng" w="19050">
            <a:solidFill>
              <a:srgbClr val="FA5A50"/>
            </a:solidFill>
            <a:prstDash val="solid"/>
            <a:round/>
            <a:headEnd len="med" w="med" type="none"/>
            <a:tailEnd len="med" w="med" type="triangle"/>
          </a:ln>
        </p:spPr>
      </p:cxnSp>
      <p:sp>
        <p:nvSpPr>
          <p:cNvPr id="2029" name="Google Shape;2029;p105"/>
          <p:cNvSpPr txBox="1"/>
          <p:nvPr/>
        </p:nvSpPr>
        <p:spPr>
          <a:xfrm>
            <a:off x="457200" y="457200"/>
            <a:ext cx="4000500" cy="8313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A3</a:t>
            </a:r>
            <a:r>
              <a:rPr lang="en" sz="2400">
                <a:solidFill>
                  <a:srgbClr val="000050"/>
                </a:solidFill>
                <a:latin typeface="DM Sans ExtraBold"/>
                <a:ea typeface="DM Sans ExtraBold"/>
                <a:cs typeface="DM Sans ExtraBold"/>
                <a:sym typeface="DM Sans ExtraBold"/>
              </a:rPr>
              <a:t> </a:t>
            </a:r>
            <a:r>
              <a:rPr lang="en" sz="2400">
                <a:solidFill>
                  <a:srgbClr val="FA5A50"/>
                </a:solidFill>
                <a:latin typeface="DM Sans ExtraBold"/>
                <a:ea typeface="DM Sans ExtraBold"/>
                <a:cs typeface="DM Sans ExtraBold"/>
                <a:sym typeface="DM Sans ExtraBold"/>
              </a:rPr>
              <a:t>title. </a:t>
            </a:r>
            <a:endParaRPr sz="2400">
              <a:solidFill>
                <a:srgbClr val="FA5A50"/>
              </a:solidFill>
              <a:latin typeface="DM Sans ExtraBold"/>
              <a:ea typeface="DM Sans ExtraBold"/>
              <a:cs typeface="DM Sans ExtraBold"/>
              <a:sym typeface="DM Sans ExtraBold"/>
            </a:endParaRPr>
          </a:p>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Use 2 lines at max.</a:t>
            </a:r>
            <a:endParaRPr sz="1800">
              <a:solidFill>
                <a:srgbClr val="000050"/>
              </a:solidFill>
              <a:latin typeface="DM Sans"/>
              <a:ea typeface="DM Sans"/>
              <a:cs typeface="DM Sans"/>
              <a:sym typeface="DM Sans"/>
            </a:endParaRPr>
          </a:p>
        </p:txBody>
      </p:sp>
      <p:sp>
        <p:nvSpPr>
          <p:cNvPr id="2030" name="Google Shape;2030;p105"/>
          <p:cNvSpPr txBox="1"/>
          <p:nvPr/>
        </p:nvSpPr>
        <p:spPr>
          <a:xfrm>
            <a:off x="4686300" y="457200"/>
            <a:ext cx="4000500" cy="7851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1500">
                <a:solidFill>
                  <a:srgbClr val="000050"/>
                </a:solidFill>
                <a:latin typeface="DM Sans ExtraBold"/>
                <a:ea typeface="DM Sans ExtraBold"/>
                <a:cs typeface="DM Sans ExtraBold"/>
                <a:sym typeface="DM Sans ExtraBold"/>
              </a:rPr>
              <a:t>Brief description of your chart. </a:t>
            </a:r>
            <a:br>
              <a:rPr lang="en" sz="1500">
                <a:solidFill>
                  <a:srgbClr val="000050"/>
                </a:solidFill>
                <a:latin typeface="DM Sans"/>
                <a:ea typeface="DM Sans"/>
                <a:cs typeface="DM Sans"/>
                <a:sym typeface="DM Sans"/>
              </a:rPr>
            </a:br>
            <a:r>
              <a:rPr lang="en" sz="1500">
                <a:solidFill>
                  <a:srgbClr val="000050"/>
                </a:solidFill>
                <a:latin typeface="DM Sans"/>
                <a:ea typeface="DM Sans"/>
                <a:cs typeface="DM Sans"/>
                <a:sym typeface="DM Sans"/>
              </a:rPr>
              <a:t>You can use a smaller font size, but don't exceed this space.</a:t>
            </a:r>
            <a:endParaRPr sz="1500">
              <a:solidFill>
                <a:srgbClr val="000050"/>
              </a:solidFill>
              <a:latin typeface="DM Sans"/>
              <a:ea typeface="DM Sans"/>
              <a:cs typeface="DM Sans"/>
              <a:sym typeface="DM Sans"/>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4" name="Shape 2034"/>
        <p:cNvGrpSpPr/>
        <p:nvPr/>
      </p:nvGrpSpPr>
      <p:grpSpPr>
        <a:xfrm>
          <a:off x="0" y="0"/>
          <a:ext cx="0" cy="0"/>
          <a:chOff x="0" y="0"/>
          <a:chExt cx="0" cy="0"/>
        </a:xfrm>
      </p:grpSpPr>
      <p:sp>
        <p:nvSpPr>
          <p:cNvPr id="2035" name="Google Shape;2035;p106"/>
          <p:cNvSpPr/>
          <p:nvPr/>
        </p:nvSpPr>
        <p:spPr>
          <a:xfrm>
            <a:off x="0" y="-7975"/>
            <a:ext cx="9144000" cy="2694000"/>
          </a:xfrm>
          <a:prstGeom prst="rect">
            <a:avLst/>
          </a:prstGeom>
          <a:solidFill>
            <a:srgbClr val="FA5A50"/>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2036" name="Google Shape;2036;p106"/>
          <p:cNvSpPr txBox="1"/>
          <p:nvPr/>
        </p:nvSpPr>
        <p:spPr>
          <a:xfrm>
            <a:off x="457200" y="457200"/>
            <a:ext cx="8229600" cy="4617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000050"/>
                </a:solidFill>
                <a:latin typeface="DM Sans ExtraBold"/>
                <a:ea typeface="DM Sans ExtraBold"/>
                <a:cs typeface="DM Sans ExtraBold"/>
                <a:sym typeface="DM Sans ExtraBold"/>
              </a:rPr>
              <a:t>Insert here your </a:t>
            </a:r>
            <a:r>
              <a:rPr lang="en" sz="2400">
                <a:solidFill>
                  <a:srgbClr val="FFFFFF"/>
                </a:solidFill>
                <a:latin typeface="DM Sans ExtraBold"/>
                <a:ea typeface="DM Sans ExtraBold"/>
                <a:cs typeface="DM Sans ExtraBold"/>
                <a:sym typeface="DM Sans ExtraBold"/>
              </a:rPr>
              <a:t>title. </a:t>
            </a:r>
            <a:r>
              <a:rPr lang="en" sz="2400">
                <a:solidFill>
                  <a:srgbClr val="000050"/>
                </a:solidFill>
                <a:latin typeface="DM Sans ExtraBold"/>
                <a:ea typeface="DM Sans ExtraBold"/>
                <a:cs typeface="DM Sans ExtraBold"/>
                <a:sym typeface="DM Sans ExtraBold"/>
              </a:rPr>
              <a:t>Avoid writing too much.</a:t>
            </a:r>
            <a:endParaRPr sz="1800">
              <a:solidFill>
                <a:srgbClr val="000050"/>
              </a:solidFill>
              <a:latin typeface="DM Sans"/>
              <a:ea typeface="DM Sans"/>
              <a:cs typeface="DM Sans"/>
              <a:sym typeface="DM Sans"/>
            </a:endParaRPr>
          </a:p>
        </p:txBody>
      </p:sp>
      <p:sp>
        <p:nvSpPr>
          <p:cNvPr id="2037" name="Google Shape;2037;p106"/>
          <p:cNvSpPr txBox="1"/>
          <p:nvPr/>
        </p:nvSpPr>
        <p:spPr>
          <a:xfrm>
            <a:off x="6809163" y="2922225"/>
            <a:ext cx="1877700" cy="1445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000050"/>
                </a:solidFill>
                <a:latin typeface="DM Sans"/>
                <a:ea typeface="DM Sans"/>
                <a:cs typeface="DM Sans"/>
                <a:sym typeface="DM Sans"/>
              </a:rPr>
              <a:t>Use this </a:t>
            </a:r>
            <a:r>
              <a:rPr lang="en" sz="1800">
                <a:solidFill>
                  <a:srgbClr val="000050"/>
                </a:solidFill>
                <a:latin typeface="DM Sans ExtraBold"/>
                <a:ea typeface="DM Sans ExtraBold"/>
                <a:cs typeface="DM Sans ExtraBold"/>
                <a:sym typeface="DM Sans ExtraBold"/>
              </a:rPr>
              <a:t>font size</a:t>
            </a:r>
            <a:r>
              <a:rPr lang="en" sz="1800">
                <a:solidFill>
                  <a:srgbClr val="000050"/>
                </a:solidFill>
                <a:latin typeface="DM Sans"/>
                <a:ea typeface="DM Sans"/>
                <a:cs typeface="DM Sans"/>
                <a:sym typeface="DM Sans"/>
              </a:rPr>
              <a:t> for subtitles. </a:t>
            </a:r>
            <a:endParaRPr sz="12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200">
                <a:solidFill>
                  <a:srgbClr val="000050"/>
                </a:solidFill>
                <a:latin typeface="DM Sans ExtraBold"/>
                <a:ea typeface="DM Sans ExtraBold"/>
                <a:cs typeface="DM Sans ExtraBold"/>
                <a:sym typeface="DM Sans ExtraBold"/>
              </a:rPr>
              <a:t>Don't Go Past This Line, </a:t>
            </a:r>
            <a:r>
              <a:rPr lang="en" sz="1200">
                <a:solidFill>
                  <a:srgbClr val="000050"/>
                </a:solidFill>
                <a:latin typeface="DM Sans"/>
                <a:ea typeface="DM Sans"/>
                <a:cs typeface="DM Sans"/>
                <a:sym typeface="DM Sans"/>
              </a:rPr>
              <a:t>It'll Alter The Layout.</a:t>
            </a:r>
            <a:endParaRPr sz="700"/>
          </a:p>
        </p:txBody>
      </p:sp>
      <p:sp>
        <p:nvSpPr>
          <p:cNvPr id="2038" name="Google Shape;2038;p106"/>
          <p:cNvSpPr/>
          <p:nvPr/>
        </p:nvSpPr>
        <p:spPr>
          <a:xfrm>
            <a:off x="457200" y="1146900"/>
            <a:ext cx="1619100" cy="3310800"/>
          </a:xfrm>
          <a:prstGeom prst="roundRect">
            <a:avLst>
              <a:gd fmla="val 16667" name="adj"/>
            </a:avLst>
          </a:prstGeom>
          <a:solidFill>
            <a:srgbClr val="000000"/>
          </a:solidFill>
          <a:ln>
            <a:noFill/>
          </a:ln>
          <a:effectLst>
            <a:outerShdw blurRad="128588" rotWithShape="0" algn="bl" dir="6660000" dist="123825">
              <a:srgbClr val="000000">
                <a:alpha val="25000"/>
              </a:srgbClr>
            </a:outerShdw>
          </a:effectLst>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pic>
        <p:nvPicPr>
          <p:cNvPr id="2039" name="Google Shape;2039;p106"/>
          <p:cNvPicPr preferRelativeResize="0"/>
          <p:nvPr/>
        </p:nvPicPr>
        <p:blipFill rotWithShape="1">
          <a:blip r:embed="rId3">
            <a:alphaModFix/>
          </a:blip>
          <a:srcRect b="0" l="0" r="67360" t="0"/>
          <a:stretch/>
        </p:blipFill>
        <p:spPr>
          <a:xfrm>
            <a:off x="514837" y="1199314"/>
            <a:ext cx="1503900" cy="3192000"/>
          </a:xfrm>
          <a:prstGeom prst="roundRect">
            <a:avLst>
              <a:gd fmla="val 12887" name="adj"/>
            </a:avLst>
          </a:prstGeom>
          <a:noFill/>
          <a:ln>
            <a:noFill/>
          </a:ln>
        </p:spPr>
      </p:pic>
      <p:sp>
        <p:nvSpPr>
          <p:cNvPr id="2040" name="Google Shape;2040;p106"/>
          <p:cNvSpPr/>
          <p:nvPr/>
        </p:nvSpPr>
        <p:spPr>
          <a:xfrm>
            <a:off x="2357187" y="1146900"/>
            <a:ext cx="1619100" cy="3310800"/>
          </a:xfrm>
          <a:prstGeom prst="roundRect">
            <a:avLst>
              <a:gd fmla="val 16667" name="adj"/>
            </a:avLst>
          </a:prstGeom>
          <a:solidFill>
            <a:srgbClr val="000000"/>
          </a:solidFill>
          <a:ln>
            <a:noFill/>
          </a:ln>
          <a:effectLst>
            <a:outerShdw blurRad="128588" rotWithShape="0" algn="bl" dir="6660000" dist="123825">
              <a:srgbClr val="000000">
                <a:alpha val="25000"/>
              </a:srgbClr>
            </a:outerShdw>
          </a:effectLst>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pic>
        <p:nvPicPr>
          <p:cNvPr id="2041" name="Google Shape;2041;p106"/>
          <p:cNvPicPr preferRelativeResize="0"/>
          <p:nvPr/>
        </p:nvPicPr>
        <p:blipFill rotWithShape="1">
          <a:blip r:embed="rId4">
            <a:alphaModFix/>
          </a:blip>
          <a:srcRect b="0" l="46942" r="21657" t="0"/>
          <a:stretch/>
        </p:blipFill>
        <p:spPr>
          <a:xfrm>
            <a:off x="2414823" y="1199314"/>
            <a:ext cx="1503900" cy="3192000"/>
          </a:xfrm>
          <a:prstGeom prst="roundRect">
            <a:avLst>
              <a:gd fmla="val 12887" name="adj"/>
            </a:avLst>
          </a:prstGeom>
          <a:noFill/>
          <a:ln>
            <a:noFill/>
          </a:ln>
        </p:spPr>
      </p:pic>
      <p:sp>
        <p:nvSpPr>
          <p:cNvPr id="2042" name="Google Shape;2042;p106"/>
          <p:cNvSpPr/>
          <p:nvPr/>
        </p:nvSpPr>
        <p:spPr>
          <a:xfrm>
            <a:off x="4257173" y="1146900"/>
            <a:ext cx="1619100" cy="3310800"/>
          </a:xfrm>
          <a:prstGeom prst="roundRect">
            <a:avLst>
              <a:gd fmla="val 16667" name="adj"/>
            </a:avLst>
          </a:prstGeom>
          <a:solidFill>
            <a:srgbClr val="000000"/>
          </a:solidFill>
          <a:ln>
            <a:noFill/>
          </a:ln>
          <a:effectLst>
            <a:outerShdw blurRad="128588" rotWithShape="0" algn="bl" dir="6660000" dist="123825">
              <a:srgbClr val="000000">
                <a:alpha val="25000"/>
              </a:srgbClr>
            </a:outerShdw>
          </a:effectLst>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pic>
        <p:nvPicPr>
          <p:cNvPr id="2043" name="Google Shape;2043;p106"/>
          <p:cNvPicPr preferRelativeResize="0"/>
          <p:nvPr/>
        </p:nvPicPr>
        <p:blipFill rotWithShape="1">
          <a:blip r:embed="rId5">
            <a:alphaModFix/>
          </a:blip>
          <a:srcRect b="0" l="33506" r="33506" t="0"/>
          <a:stretch/>
        </p:blipFill>
        <p:spPr>
          <a:xfrm>
            <a:off x="4314810" y="1199314"/>
            <a:ext cx="1503900" cy="3192000"/>
          </a:xfrm>
          <a:prstGeom prst="roundRect">
            <a:avLst>
              <a:gd fmla="val 12887" name="adj"/>
            </a:avLst>
          </a:prstGeom>
          <a:noFill/>
          <a:ln>
            <a:noFill/>
          </a:ln>
        </p:spPr>
      </p:pic>
      <p:cxnSp>
        <p:nvCxnSpPr>
          <p:cNvPr id="2044" name="Google Shape;2044;p106"/>
          <p:cNvCxnSpPr/>
          <p:nvPr/>
        </p:nvCxnSpPr>
        <p:spPr>
          <a:xfrm>
            <a:off x="6570925" y="2958513"/>
            <a:ext cx="0" cy="1499400"/>
          </a:xfrm>
          <a:prstGeom prst="straightConnector1">
            <a:avLst/>
          </a:prstGeom>
          <a:noFill/>
          <a:ln cap="flat" cmpd="sng" w="19050">
            <a:solidFill>
              <a:srgbClr val="FA5A50"/>
            </a:solidFill>
            <a:prstDash val="solid"/>
            <a:round/>
            <a:headEnd len="med" w="med" type="none"/>
            <a:tailEnd len="med" w="med" type="none"/>
          </a:ln>
        </p:spPr>
      </p:cxn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8" name="Shape 2048"/>
        <p:cNvGrpSpPr/>
        <p:nvPr/>
      </p:nvGrpSpPr>
      <p:grpSpPr>
        <a:xfrm>
          <a:off x="0" y="0"/>
          <a:ext cx="0" cy="0"/>
          <a:chOff x="0" y="0"/>
          <a:chExt cx="0" cy="0"/>
        </a:xfrm>
      </p:grpSpPr>
      <p:sp>
        <p:nvSpPr>
          <p:cNvPr id="2049" name="Google Shape;2049;p107"/>
          <p:cNvSpPr/>
          <p:nvPr/>
        </p:nvSpPr>
        <p:spPr>
          <a:xfrm>
            <a:off x="0" y="0"/>
            <a:ext cx="6801000" cy="5143500"/>
          </a:xfrm>
          <a:prstGeom prst="rect">
            <a:avLst/>
          </a:prstGeom>
          <a:solidFill>
            <a:srgbClr val="FFFFFF"/>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2050" name="Google Shape;2050;p107"/>
          <p:cNvSpPr txBox="1"/>
          <p:nvPr/>
        </p:nvSpPr>
        <p:spPr>
          <a:xfrm>
            <a:off x="457200" y="985575"/>
            <a:ext cx="1886100" cy="3172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690037"/>
                </a:solidFill>
                <a:latin typeface="DM Sans ExtraBold"/>
                <a:ea typeface="DM Sans ExtraBold"/>
                <a:cs typeface="DM Sans ExtraBold"/>
                <a:sym typeface="DM Sans ExtraBold"/>
              </a:rPr>
              <a:t>Insert here your</a:t>
            </a:r>
            <a:r>
              <a:rPr lang="en" sz="2400">
                <a:solidFill>
                  <a:srgbClr val="FA5A50"/>
                </a:solidFill>
                <a:latin typeface="DM Sans ExtraBold"/>
                <a:ea typeface="DM Sans ExtraBold"/>
                <a:cs typeface="DM Sans ExtraBold"/>
                <a:sym typeface="DM Sans ExtraBold"/>
              </a:rPr>
              <a:t> title.</a:t>
            </a:r>
            <a:r>
              <a:rPr lang="en" sz="2400">
                <a:solidFill>
                  <a:srgbClr val="690037"/>
                </a:solidFill>
                <a:latin typeface="DM Sans ExtraBold"/>
                <a:ea typeface="DM Sans ExtraBold"/>
                <a:cs typeface="DM Sans ExtraBold"/>
                <a:sym typeface="DM Sans ExtraBold"/>
              </a:rPr>
              <a:t> Use as many lines as needed.</a:t>
            </a:r>
            <a:endParaRPr sz="2400">
              <a:solidFill>
                <a:srgbClr val="690037"/>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690037"/>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FA5A50"/>
                </a:solidFill>
                <a:latin typeface="DM Sans"/>
                <a:ea typeface="DM Sans"/>
                <a:cs typeface="DM Sans"/>
                <a:sym typeface="DM Sans"/>
              </a:rPr>
              <a:t>Use this </a:t>
            </a:r>
            <a:r>
              <a:rPr lang="en" sz="1800">
                <a:solidFill>
                  <a:srgbClr val="FA5A50"/>
                </a:solidFill>
                <a:latin typeface="DM Sans ExtraBold"/>
                <a:ea typeface="DM Sans ExtraBold"/>
                <a:cs typeface="DM Sans ExtraBold"/>
                <a:sym typeface="DM Sans ExtraBold"/>
              </a:rPr>
              <a:t>size of font </a:t>
            </a:r>
            <a:r>
              <a:rPr lang="en" sz="1800">
                <a:solidFill>
                  <a:srgbClr val="FA5A50"/>
                </a:solidFill>
                <a:latin typeface="DM Sans"/>
                <a:ea typeface="DM Sans"/>
                <a:cs typeface="DM Sans"/>
                <a:sym typeface="DM Sans"/>
              </a:rPr>
              <a:t>for subtitles. </a:t>
            </a:r>
            <a:endParaRPr sz="1800">
              <a:solidFill>
                <a:srgbClr val="690037"/>
              </a:solidFill>
              <a:latin typeface="DM Sans"/>
              <a:ea typeface="DM Sans"/>
              <a:cs typeface="DM Sans"/>
              <a:sym typeface="DM Sans"/>
            </a:endParaRPr>
          </a:p>
        </p:txBody>
      </p:sp>
      <p:sp>
        <p:nvSpPr>
          <p:cNvPr id="2051" name="Google Shape;2051;p107"/>
          <p:cNvSpPr/>
          <p:nvPr/>
        </p:nvSpPr>
        <p:spPr>
          <a:xfrm>
            <a:off x="6008388" y="457200"/>
            <a:ext cx="1954500" cy="3996600"/>
          </a:xfrm>
          <a:prstGeom prst="roundRect">
            <a:avLst>
              <a:gd fmla="val 16667" name="adj"/>
            </a:avLst>
          </a:prstGeom>
          <a:solidFill>
            <a:srgbClr val="000000"/>
          </a:solidFill>
          <a:ln>
            <a:noFill/>
          </a:ln>
          <a:effectLst>
            <a:outerShdw blurRad="128588" rotWithShape="0" algn="bl" dir="6660000" dist="123825">
              <a:srgbClr val="000000">
                <a:alpha val="25000"/>
              </a:srgbClr>
            </a:outerShdw>
          </a:effectLst>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pic>
        <p:nvPicPr>
          <p:cNvPr id="2052" name="Google Shape;2052;p107"/>
          <p:cNvPicPr preferRelativeResize="0"/>
          <p:nvPr/>
        </p:nvPicPr>
        <p:blipFill rotWithShape="1">
          <a:blip r:embed="rId3">
            <a:alphaModFix/>
          </a:blip>
          <a:srcRect b="0" l="34299" r="34302" t="0"/>
          <a:stretch/>
        </p:blipFill>
        <p:spPr>
          <a:xfrm>
            <a:off x="6077961" y="520468"/>
            <a:ext cx="1815300" cy="3853200"/>
          </a:xfrm>
          <a:prstGeom prst="roundRect">
            <a:avLst>
              <a:gd fmla="val 12887" name="adj"/>
            </a:avLst>
          </a:prstGeom>
          <a:noFill/>
          <a:ln>
            <a:noFill/>
          </a:ln>
        </p:spPr>
      </p:pic>
      <p:sp>
        <p:nvSpPr>
          <p:cNvPr id="2053" name="Google Shape;2053;p107"/>
          <p:cNvSpPr txBox="1"/>
          <p:nvPr/>
        </p:nvSpPr>
        <p:spPr>
          <a:xfrm>
            <a:off x="4686300" y="3589650"/>
            <a:ext cx="1109100" cy="868200"/>
          </a:xfrm>
          <a:prstGeom prst="rect">
            <a:avLst/>
          </a:prstGeom>
          <a:noFill/>
          <a:ln>
            <a:noFill/>
          </a:ln>
        </p:spPr>
        <p:txBody>
          <a:bodyPr anchorCtr="0" anchor="t" bIns="45725" lIns="45725" spcFirstLastPara="1" rIns="45725" wrap="square" tIns="45725">
            <a:spAutoFit/>
          </a:bodyPr>
          <a:lstStyle/>
          <a:p>
            <a:pPr indent="0" lvl="0" marL="0" rtl="0" algn="r">
              <a:lnSpc>
                <a:spcPct val="115000"/>
              </a:lnSpc>
              <a:spcBef>
                <a:spcPts val="0"/>
              </a:spcBef>
              <a:spcAft>
                <a:spcPts val="0"/>
              </a:spcAft>
              <a:buNone/>
            </a:pPr>
            <a:r>
              <a:rPr lang="en" sz="900">
                <a:solidFill>
                  <a:srgbClr val="690037"/>
                </a:solidFill>
                <a:latin typeface="DM Sans ExtraBold"/>
                <a:ea typeface="DM Sans ExtraBold"/>
                <a:cs typeface="DM Sans ExtraBold"/>
                <a:sym typeface="DM Sans ExtraBold"/>
              </a:rPr>
              <a:t>For captions, use this size of font.</a:t>
            </a:r>
            <a:r>
              <a:rPr lang="en" sz="900">
                <a:solidFill>
                  <a:srgbClr val="690037"/>
                </a:solidFill>
                <a:latin typeface="DM Sans"/>
                <a:ea typeface="DM Sans"/>
                <a:cs typeface="DM Sans"/>
                <a:sym typeface="DM Sans"/>
              </a:rPr>
              <a:t> Refrain from writing too much in here.</a:t>
            </a:r>
            <a:endParaRPr sz="700">
              <a:solidFill>
                <a:srgbClr val="690037"/>
              </a:solidFill>
            </a:endParaRPr>
          </a:p>
        </p:txBody>
      </p:sp>
      <p:sp>
        <p:nvSpPr>
          <p:cNvPr id="2054" name="Google Shape;2054;p107"/>
          <p:cNvSpPr txBox="1"/>
          <p:nvPr/>
        </p:nvSpPr>
        <p:spPr>
          <a:xfrm>
            <a:off x="2577825" y="1052550"/>
            <a:ext cx="1886100" cy="3038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690037"/>
                </a:solidFill>
                <a:latin typeface="DM Sans"/>
                <a:ea typeface="DM Sans"/>
                <a:cs typeface="DM Sans"/>
                <a:sym typeface="DM Sans"/>
              </a:rPr>
              <a:t>Write here your text, </a:t>
            </a:r>
            <a:r>
              <a:rPr lang="en" sz="1200">
                <a:solidFill>
                  <a:srgbClr val="690037"/>
                </a:solidFill>
                <a:latin typeface="DM Sans ExtraBold"/>
                <a:ea typeface="DM Sans ExtraBold"/>
                <a:cs typeface="DM Sans ExtraBold"/>
                <a:sym typeface="DM Sans ExtraBold"/>
              </a:rPr>
              <a:t>using this font size.</a:t>
            </a:r>
            <a:endParaRPr sz="1200">
              <a:solidFill>
                <a:srgbClr val="690037"/>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690037"/>
                </a:solidFill>
                <a:latin typeface="DM Sans"/>
                <a:ea typeface="DM Sans"/>
                <a:cs typeface="DM Sans"/>
                <a:sym typeface="DM Sans"/>
              </a:rPr>
              <a:t>This slide has two text columns. </a:t>
            </a:r>
            <a:r>
              <a:rPr lang="en" sz="1200">
                <a:solidFill>
                  <a:srgbClr val="690037"/>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a:t>
            </a:r>
            <a:endParaRPr sz="1200">
              <a:solidFill>
                <a:srgbClr val="690037"/>
              </a:solidFill>
              <a:latin typeface="DM Sans"/>
              <a:ea typeface="DM Sans"/>
              <a:cs typeface="DM Sans"/>
              <a:sym typeface="DM Sans"/>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8" name="Shape 2058"/>
        <p:cNvGrpSpPr/>
        <p:nvPr/>
      </p:nvGrpSpPr>
      <p:grpSpPr>
        <a:xfrm>
          <a:off x="0" y="0"/>
          <a:ext cx="0" cy="0"/>
          <a:chOff x="0" y="0"/>
          <a:chExt cx="0" cy="0"/>
        </a:xfrm>
      </p:grpSpPr>
      <p:sp>
        <p:nvSpPr>
          <p:cNvPr id="2059" name="Google Shape;2059;p108"/>
          <p:cNvSpPr/>
          <p:nvPr/>
        </p:nvSpPr>
        <p:spPr>
          <a:xfrm>
            <a:off x="0" y="-17225"/>
            <a:ext cx="2571900" cy="5143500"/>
          </a:xfrm>
          <a:prstGeom prst="rect">
            <a:avLst/>
          </a:prstGeom>
          <a:solidFill>
            <a:srgbClr val="B4DCFA"/>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2060" name="Google Shape;2060;p108"/>
          <p:cNvSpPr txBox="1"/>
          <p:nvPr/>
        </p:nvSpPr>
        <p:spPr>
          <a:xfrm>
            <a:off x="4686300" y="1052550"/>
            <a:ext cx="1886100" cy="30270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Clr>
                <a:schemeClr val="dk1"/>
              </a:buClr>
              <a:buSzPts val="600"/>
              <a:buFont typeface="Arial"/>
              <a:buNone/>
            </a:pPr>
            <a:r>
              <a:rPr lang="en" sz="2400">
                <a:solidFill>
                  <a:srgbClr val="000050"/>
                </a:solidFill>
                <a:latin typeface="DM Sans ExtraBold"/>
                <a:ea typeface="DM Sans ExtraBold"/>
                <a:cs typeface="DM Sans ExtraBold"/>
                <a:sym typeface="DM Sans ExtraBold"/>
              </a:rPr>
              <a:t>Insert here your </a:t>
            </a:r>
            <a:r>
              <a:rPr lang="en" sz="2400">
                <a:solidFill>
                  <a:srgbClr val="FA5A50"/>
                </a:solidFill>
                <a:latin typeface="DM Sans ExtraBold"/>
                <a:ea typeface="DM Sans ExtraBold"/>
                <a:cs typeface="DM Sans ExtraBold"/>
                <a:sym typeface="DM Sans ExtraBold"/>
              </a:rPr>
              <a:t>title.</a:t>
            </a:r>
            <a:r>
              <a:rPr lang="en" sz="2400">
                <a:solidFill>
                  <a:srgbClr val="000050"/>
                </a:solidFill>
                <a:latin typeface="DM Sans ExtraBold"/>
                <a:ea typeface="DM Sans ExtraBold"/>
                <a:cs typeface="DM Sans ExtraBold"/>
                <a:sym typeface="DM Sans ExtraBold"/>
              </a:rPr>
              <a:t> Use as many lines as needed.</a:t>
            </a:r>
            <a:endParaRPr sz="15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5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Write here your text, </a:t>
            </a:r>
            <a:r>
              <a:rPr lang="en" sz="1200">
                <a:solidFill>
                  <a:srgbClr val="000050"/>
                </a:solidFill>
                <a:latin typeface="DM Sans ExtraBold"/>
                <a:ea typeface="DM Sans ExtraBold"/>
                <a:cs typeface="DM Sans ExtraBold"/>
                <a:sym typeface="DM Sans ExtraBold"/>
              </a:rPr>
              <a:t>using this font size. </a:t>
            </a:r>
            <a:r>
              <a:rPr lang="en" sz="1200">
                <a:solidFill>
                  <a:srgbClr val="000050"/>
                </a:solidFill>
                <a:latin typeface="DM Sans"/>
                <a:ea typeface="DM Sans"/>
                <a:cs typeface="DM Sans"/>
                <a:sym typeface="DM Sans"/>
              </a:rPr>
              <a:t>This slide has two text columns. </a:t>
            </a:r>
            <a:endParaRPr sz="1500">
              <a:solidFill>
                <a:srgbClr val="000050"/>
              </a:solidFill>
              <a:latin typeface="DM Sans"/>
              <a:ea typeface="DM Sans"/>
              <a:cs typeface="DM Sans"/>
              <a:sym typeface="DM Sans"/>
            </a:endParaRPr>
          </a:p>
        </p:txBody>
      </p:sp>
      <p:sp>
        <p:nvSpPr>
          <p:cNvPr id="2061" name="Google Shape;2061;p108"/>
          <p:cNvSpPr/>
          <p:nvPr/>
        </p:nvSpPr>
        <p:spPr>
          <a:xfrm>
            <a:off x="962319" y="1343025"/>
            <a:ext cx="3219000" cy="2457600"/>
          </a:xfrm>
          <a:prstGeom prst="roundRect">
            <a:avLst>
              <a:gd fmla="val 7602" name="adj"/>
            </a:avLst>
          </a:prstGeom>
          <a:solidFill>
            <a:srgbClr val="000000"/>
          </a:solidFill>
          <a:ln>
            <a:noFill/>
          </a:ln>
          <a:effectLst>
            <a:outerShdw blurRad="128588" rotWithShape="0" algn="bl" dir="6660000" dist="123825">
              <a:srgbClr val="000000">
                <a:alpha val="25000"/>
              </a:srgbClr>
            </a:outerShdw>
          </a:effectLst>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pic>
        <p:nvPicPr>
          <p:cNvPr id="2062" name="Google Shape;2062;p108"/>
          <p:cNvPicPr preferRelativeResize="0"/>
          <p:nvPr/>
        </p:nvPicPr>
        <p:blipFill rotWithShape="1">
          <a:blip r:embed="rId3">
            <a:alphaModFix/>
          </a:blip>
          <a:srcRect b="17371" l="874" r="29754" t="4522"/>
          <a:stretch/>
        </p:blipFill>
        <p:spPr>
          <a:xfrm>
            <a:off x="1014894" y="1403475"/>
            <a:ext cx="3113700" cy="2336700"/>
          </a:xfrm>
          <a:prstGeom prst="roundRect">
            <a:avLst>
              <a:gd fmla="val 5209" name="adj"/>
            </a:avLst>
          </a:prstGeom>
          <a:noFill/>
          <a:ln>
            <a:noFill/>
          </a:ln>
        </p:spPr>
      </p:pic>
      <p:sp>
        <p:nvSpPr>
          <p:cNvPr id="2063" name="Google Shape;2063;p108"/>
          <p:cNvSpPr txBox="1"/>
          <p:nvPr/>
        </p:nvSpPr>
        <p:spPr>
          <a:xfrm>
            <a:off x="6800850" y="1052550"/>
            <a:ext cx="1886100" cy="30384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Write here your text, </a:t>
            </a:r>
            <a:r>
              <a:rPr lang="en" sz="1200">
                <a:solidFill>
                  <a:srgbClr val="000050"/>
                </a:solidFill>
                <a:latin typeface="DM Sans ExtraBold"/>
                <a:ea typeface="DM Sans ExtraBold"/>
                <a:cs typeface="DM Sans ExtraBold"/>
                <a:sym typeface="DM Sans ExtraBold"/>
              </a:rPr>
              <a:t>using this font size.</a:t>
            </a:r>
            <a:endParaRPr sz="12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200">
                <a:solidFill>
                  <a:srgbClr val="000050"/>
                </a:solidFill>
                <a:latin typeface="DM Sans"/>
                <a:ea typeface="DM Sans"/>
                <a:cs typeface="DM Sans"/>
                <a:sym typeface="DM Sans"/>
              </a:rPr>
              <a:t>This slide has two text columns. </a:t>
            </a:r>
            <a:r>
              <a:rPr lang="en" sz="1200">
                <a:solidFill>
                  <a:srgbClr val="000050"/>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a:t>
            </a:r>
            <a:endParaRPr sz="1200">
              <a:solidFill>
                <a:srgbClr val="000050"/>
              </a:solidFill>
              <a:latin typeface="DM Sans"/>
              <a:ea typeface="DM Sans"/>
              <a:cs typeface="DM Sans"/>
              <a:sym typeface="DM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1" name="Shape 951"/>
        <p:cNvGrpSpPr/>
        <p:nvPr/>
      </p:nvGrpSpPr>
      <p:grpSpPr>
        <a:xfrm>
          <a:off x="0" y="0"/>
          <a:ext cx="0" cy="0"/>
          <a:chOff x="0" y="0"/>
          <a:chExt cx="0" cy="0"/>
        </a:xfrm>
      </p:grpSpPr>
      <p:sp>
        <p:nvSpPr>
          <p:cNvPr id="952" name="Google Shape;952;p37"/>
          <p:cNvSpPr txBox="1"/>
          <p:nvPr/>
        </p:nvSpPr>
        <p:spPr>
          <a:xfrm>
            <a:off x="457200" y="457200"/>
            <a:ext cx="3415200" cy="4617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2400">
                <a:latin typeface="DM Sans"/>
                <a:ea typeface="DM Sans"/>
                <a:cs typeface="DM Sans"/>
                <a:sym typeface="DM Sans"/>
              </a:rPr>
              <a:t>OUR</a:t>
            </a:r>
            <a:r>
              <a:rPr lang="en" sz="2400">
                <a:solidFill>
                  <a:srgbClr val="FA5A50"/>
                </a:solidFill>
                <a:latin typeface="DM Sans ExtraBold"/>
                <a:ea typeface="DM Sans ExtraBold"/>
                <a:cs typeface="DM Sans ExtraBold"/>
                <a:sym typeface="DM Sans ExtraBold"/>
              </a:rPr>
              <a:t> ICONS IN BLACK</a:t>
            </a:r>
            <a:endParaRPr sz="2400">
              <a:solidFill>
                <a:srgbClr val="FA5A50"/>
              </a:solidFill>
              <a:latin typeface="DM Sans ExtraBold"/>
              <a:ea typeface="DM Sans ExtraBold"/>
              <a:cs typeface="DM Sans ExtraBold"/>
              <a:sym typeface="DM Sans ExtraBold"/>
            </a:endParaRPr>
          </a:p>
        </p:txBody>
      </p:sp>
      <p:grpSp>
        <p:nvGrpSpPr>
          <p:cNvPr id="953" name="Google Shape;953;p37"/>
          <p:cNvGrpSpPr/>
          <p:nvPr/>
        </p:nvGrpSpPr>
        <p:grpSpPr>
          <a:xfrm>
            <a:off x="472015" y="1590852"/>
            <a:ext cx="284406" cy="291727"/>
            <a:chOff x="1551900" y="541125"/>
            <a:chExt cx="4527850" cy="4644400"/>
          </a:xfrm>
        </p:grpSpPr>
        <p:sp>
          <p:nvSpPr>
            <p:cNvPr id="954" name="Google Shape;954;p37"/>
            <p:cNvSpPr/>
            <p:nvPr/>
          </p:nvSpPr>
          <p:spPr>
            <a:xfrm>
              <a:off x="3329225" y="4591100"/>
              <a:ext cx="996500" cy="594425"/>
            </a:xfrm>
            <a:custGeom>
              <a:rect b="b" l="l" r="r" t="t"/>
              <a:pathLst>
                <a:path extrusionOk="0" h="23777" w="39860">
                  <a:moveTo>
                    <a:pt x="1" y="1"/>
                  </a:moveTo>
                  <a:lnTo>
                    <a:pt x="1" y="3730"/>
                  </a:lnTo>
                  <a:lnTo>
                    <a:pt x="234" y="7693"/>
                  </a:lnTo>
                  <a:lnTo>
                    <a:pt x="3264" y="14919"/>
                  </a:lnTo>
                  <a:lnTo>
                    <a:pt x="8858" y="20280"/>
                  </a:lnTo>
                  <a:lnTo>
                    <a:pt x="15851" y="23310"/>
                  </a:lnTo>
                  <a:lnTo>
                    <a:pt x="20047" y="23776"/>
                  </a:lnTo>
                  <a:lnTo>
                    <a:pt x="24009" y="23310"/>
                  </a:lnTo>
                  <a:lnTo>
                    <a:pt x="31235" y="20280"/>
                  </a:lnTo>
                  <a:lnTo>
                    <a:pt x="36596" y="14919"/>
                  </a:lnTo>
                  <a:lnTo>
                    <a:pt x="39627" y="7693"/>
                  </a:lnTo>
                  <a:lnTo>
                    <a:pt x="39860" y="3730"/>
                  </a:lnTo>
                  <a:lnTo>
                    <a:pt x="3986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55" name="Google Shape;955;p37"/>
            <p:cNvSpPr/>
            <p:nvPr/>
          </p:nvSpPr>
          <p:spPr>
            <a:xfrm>
              <a:off x="2198725" y="861625"/>
              <a:ext cx="3263325" cy="3618800"/>
            </a:xfrm>
            <a:custGeom>
              <a:rect b="b" l="l" r="r" t="t"/>
              <a:pathLst>
                <a:path extrusionOk="0" h="144752" w="130533">
                  <a:moveTo>
                    <a:pt x="65267" y="1"/>
                  </a:moveTo>
                  <a:lnTo>
                    <a:pt x="61071" y="234"/>
                  </a:lnTo>
                  <a:lnTo>
                    <a:pt x="53612" y="2798"/>
                  </a:lnTo>
                  <a:lnTo>
                    <a:pt x="47552" y="7460"/>
                  </a:lnTo>
                  <a:lnTo>
                    <a:pt x="43123" y="13753"/>
                  </a:lnTo>
                  <a:lnTo>
                    <a:pt x="41958" y="17483"/>
                  </a:lnTo>
                  <a:lnTo>
                    <a:pt x="37296" y="19348"/>
                  </a:lnTo>
                  <a:lnTo>
                    <a:pt x="28904" y="24009"/>
                  </a:lnTo>
                  <a:lnTo>
                    <a:pt x="21212" y="30070"/>
                  </a:lnTo>
                  <a:lnTo>
                    <a:pt x="14686" y="37063"/>
                  </a:lnTo>
                  <a:lnTo>
                    <a:pt x="9092" y="44988"/>
                  </a:lnTo>
                  <a:lnTo>
                    <a:pt x="4663" y="53612"/>
                  </a:lnTo>
                  <a:lnTo>
                    <a:pt x="1633" y="63169"/>
                  </a:lnTo>
                  <a:lnTo>
                    <a:pt x="1" y="73192"/>
                  </a:lnTo>
                  <a:lnTo>
                    <a:pt x="1" y="78320"/>
                  </a:lnTo>
                  <a:lnTo>
                    <a:pt x="1" y="144751"/>
                  </a:lnTo>
                  <a:lnTo>
                    <a:pt x="130533" y="144751"/>
                  </a:lnTo>
                  <a:lnTo>
                    <a:pt x="130533" y="78320"/>
                  </a:lnTo>
                  <a:lnTo>
                    <a:pt x="130300" y="73192"/>
                  </a:lnTo>
                  <a:lnTo>
                    <a:pt x="128668" y="63169"/>
                  </a:lnTo>
                  <a:lnTo>
                    <a:pt x="125638" y="53612"/>
                  </a:lnTo>
                  <a:lnTo>
                    <a:pt x="121442" y="44988"/>
                  </a:lnTo>
                  <a:lnTo>
                    <a:pt x="115848" y="37063"/>
                  </a:lnTo>
                  <a:lnTo>
                    <a:pt x="109088" y="30070"/>
                  </a:lnTo>
                  <a:lnTo>
                    <a:pt x="101629" y="24009"/>
                  </a:lnTo>
                  <a:lnTo>
                    <a:pt x="93005" y="19348"/>
                  </a:lnTo>
                  <a:lnTo>
                    <a:pt x="88576" y="17483"/>
                  </a:lnTo>
                  <a:lnTo>
                    <a:pt x="87178" y="13753"/>
                  </a:lnTo>
                  <a:lnTo>
                    <a:pt x="82749" y="7460"/>
                  </a:lnTo>
                  <a:lnTo>
                    <a:pt x="76688" y="2798"/>
                  </a:lnTo>
                  <a:lnTo>
                    <a:pt x="69229" y="234"/>
                  </a:lnTo>
                  <a:lnTo>
                    <a:pt x="65267"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56" name="Google Shape;956;p37"/>
            <p:cNvSpPr/>
            <p:nvPr/>
          </p:nvSpPr>
          <p:spPr>
            <a:xfrm>
              <a:off x="4815200" y="552775"/>
              <a:ext cx="1264550" cy="1311175"/>
            </a:xfrm>
            <a:custGeom>
              <a:rect b="b" l="l" r="r" t="t"/>
              <a:pathLst>
                <a:path extrusionOk="0" h="52447" w="50582">
                  <a:moveTo>
                    <a:pt x="0" y="1"/>
                  </a:moveTo>
                  <a:lnTo>
                    <a:pt x="0" y="10956"/>
                  </a:lnTo>
                  <a:lnTo>
                    <a:pt x="6294" y="14453"/>
                  </a:lnTo>
                  <a:lnTo>
                    <a:pt x="18182" y="23310"/>
                  </a:lnTo>
                  <a:lnTo>
                    <a:pt x="28205" y="33799"/>
                  </a:lnTo>
                  <a:lnTo>
                    <a:pt x="36363" y="45687"/>
                  </a:lnTo>
                  <a:lnTo>
                    <a:pt x="39626" y="52447"/>
                  </a:lnTo>
                  <a:lnTo>
                    <a:pt x="50581" y="52447"/>
                  </a:lnTo>
                  <a:lnTo>
                    <a:pt x="46619" y="43822"/>
                  </a:lnTo>
                  <a:lnTo>
                    <a:pt x="36363" y="28205"/>
                  </a:lnTo>
                  <a:lnTo>
                    <a:pt x="23543" y="14919"/>
                  </a:lnTo>
                  <a:lnTo>
                    <a:pt x="8392" y="4197"/>
                  </a:lnTo>
                  <a:lnTo>
                    <a:pt x="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57" name="Google Shape;957;p37"/>
            <p:cNvSpPr/>
            <p:nvPr/>
          </p:nvSpPr>
          <p:spPr>
            <a:xfrm>
              <a:off x="1551900" y="541125"/>
              <a:ext cx="1293700" cy="1322825"/>
            </a:xfrm>
            <a:custGeom>
              <a:rect b="b" l="l" r="r" t="t"/>
              <a:pathLst>
                <a:path extrusionOk="0" h="52913" w="51748">
                  <a:moveTo>
                    <a:pt x="51747" y="1"/>
                  </a:moveTo>
                  <a:lnTo>
                    <a:pt x="43123" y="3963"/>
                  </a:lnTo>
                  <a:lnTo>
                    <a:pt x="27506" y="14686"/>
                  </a:lnTo>
                  <a:lnTo>
                    <a:pt x="14219" y="28205"/>
                  </a:lnTo>
                  <a:lnTo>
                    <a:pt x="3730" y="44055"/>
                  </a:lnTo>
                  <a:lnTo>
                    <a:pt x="1" y="52913"/>
                  </a:lnTo>
                  <a:lnTo>
                    <a:pt x="10723" y="52913"/>
                  </a:lnTo>
                  <a:lnTo>
                    <a:pt x="13986" y="46153"/>
                  </a:lnTo>
                  <a:lnTo>
                    <a:pt x="22611" y="33799"/>
                  </a:lnTo>
                  <a:lnTo>
                    <a:pt x="32867" y="23077"/>
                  </a:lnTo>
                  <a:lnTo>
                    <a:pt x="44988" y="14219"/>
                  </a:lnTo>
                  <a:lnTo>
                    <a:pt x="51747" y="10723"/>
                  </a:lnTo>
                  <a:lnTo>
                    <a:pt x="51747"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958" name="Google Shape;958;p37"/>
          <p:cNvSpPr/>
          <p:nvPr/>
        </p:nvSpPr>
        <p:spPr>
          <a:xfrm>
            <a:off x="469003" y="2088276"/>
            <a:ext cx="290220" cy="290220"/>
          </a:xfrm>
          <a:custGeom>
            <a:rect b="b" l="l" r="r" t="t"/>
            <a:pathLst>
              <a:path extrusionOk="0" h="186708" w="186708">
                <a:moveTo>
                  <a:pt x="131931" y="109088"/>
                </a:moveTo>
                <a:lnTo>
                  <a:pt x="131931" y="124705"/>
                </a:lnTo>
                <a:lnTo>
                  <a:pt x="100930" y="124705"/>
                </a:lnTo>
                <a:lnTo>
                  <a:pt x="100930" y="109088"/>
                </a:lnTo>
                <a:close/>
                <a:moveTo>
                  <a:pt x="62003" y="1"/>
                </a:moveTo>
                <a:lnTo>
                  <a:pt x="62003" y="20046"/>
                </a:lnTo>
                <a:lnTo>
                  <a:pt x="19580" y="20046"/>
                </a:lnTo>
                <a:lnTo>
                  <a:pt x="19580" y="62003"/>
                </a:lnTo>
                <a:lnTo>
                  <a:pt x="1" y="62003"/>
                </a:lnTo>
                <a:lnTo>
                  <a:pt x="1" y="77853"/>
                </a:lnTo>
                <a:lnTo>
                  <a:pt x="19580" y="77853"/>
                </a:lnTo>
                <a:lnTo>
                  <a:pt x="19580" y="109088"/>
                </a:lnTo>
                <a:lnTo>
                  <a:pt x="1" y="109088"/>
                </a:lnTo>
                <a:lnTo>
                  <a:pt x="1" y="124938"/>
                </a:lnTo>
                <a:lnTo>
                  <a:pt x="19580" y="124938"/>
                </a:lnTo>
                <a:lnTo>
                  <a:pt x="19580" y="166662"/>
                </a:lnTo>
                <a:lnTo>
                  <a:pt x="61770" y="166662"/>
                </a:lnTo>
                <a:lnTo>
                  <a:pt x="61770" y="186707"/>
                </a:lnTo>
                <a:lnTo>
                  <a:pt x="77620" y="186707"/>
                </a:lnTo>
                <a:lnTo>
                  <a:pt x="77620" y="166662"/>
                </a:lnTo>
                <a:lnTo>
                  <a:pt x="108855" y="166662"/>
                </a:lnTo>
                <a:lnTo>
                  <a:pt x="108855" y="186707"/>
                </a:lnTo>
                <a:lnTo>
                  <a:pt x="124705" y="186707"/>
                </a:lnTo>
                <a:lnTo>
                  <a:pt x="124705" y="166662"/>
                </a:lnTo>
                <a:lnTo>
                  <a:pt x="166662" y="166662"/>
                </a:lnTo>
                <a:lnTo>
                  <a:pt x="166662" y="124705"/>
                </a:lnTo>
                <a:lnTo>
                  <a:pt x="186708" y="124705"/>
                </a:lnTo>
                <a:lnTo>
                  <a:pt x="186708" y="109088"/>
                </a:lnTo>
                <a:lnTo>
                  <a:pt x="166662" y="109088"/>
                </a:lnTo>
                <a:lnTo>
                  <a:pt x="166662" y="77853"/>
                </a:lnTo>
                <a:lnTo>
                  <a:pt x="186708" y="77853"/>
                </a:lnTo>
                <a:lnTo>
                  <a:pt x="186708" y="62236"/>
                </a:lnTo>
                <a:lnTo>
                  <a:pt x="166895" y="62236"/>
                </a:lnTo>
                <a:lnTo>
                  <a:pt x="166895" y="20046"/>
                </a:lnTo>
                <a:lnTo>
                  <a:pt x="124705" y="20046"/>
                </a:lnTo>
                <a:lnTo>
                  <a:pt x="124705" y="1"/>
                </a:lnTo>
                <a:lnTo>
                  <a:pt x="109088" y="1"/>
                </a:lnTo>
                <a:lnTo>
                  <a:pt x="109088" y="20046"/>
                </a:lnTo>
                <a:lnTo>
                  <a:pt x="77620" y="20046"/>
                </a:lnTo>
                <a:lnTo>
                  <a:pt x="7762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59" name="Google Shape;959;p37"/>
          <p:cNvSpPr/>
          <p:nvPr/>
        </p:nvSpPr>
        <p:spPr>
          <a:xfrm>
            <a:off x="471966" y="2613383"/>
            <a:ext cx="284337" cy="283982"/>
          </a:xfrm>
          <a:custGeom>
            <a:rect b="b" l="l" r="r" t="t"/>
            <a:pathLst>
              <a:path extrusionOk="0" h="186708" w="186941">
                <a:moveTo>
                  <a:pt x="116314" y="14219"/>
                </a:moveTo>
                <a:lnTo>
                  <a:pt x="116314" y="41258"/>
                </a:lnTo>
                <a:lnTo>
                  <a:pt x="70628" y="41258"/>
                </a:lnTo>
                <a:lnTo>
                  <a:pt x="70628" y="14219"/>
                </a:lnTo>
                <a:close/>
                <a:moveTo>
                  <a:pt x="138924" y="119577"/>
                </a:moveTo>
                <a:lnTo>
                  <a:pt x="138924" y="171557"/>
                </a:lnTo>
                <a:lnTo>
                  <a:pt x="48018" y="171557"/>
                </a:lnTo>
                <a:lnTo>
                  <a:pt x="48018" y="119577"/>
                </a:lnTo>
                <a:close/>
                <a:moveTo>
                  <a:pt x="1" y="1"/>
                </a:moveTo>
                <a:lnTo>
                  <a:pt x="1" y="186708"/>
                </a:lnTo>
                <a:lnTo>
                  <a:pt x="186941" y="186708"/>
                </a:lnTo>
                <a:lnTo>
                  <a:pt x="186941" y="59905"/>
                </a:lnTo>
                <a:lnTo>
                  <a:pt x="12657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960" name="Google Shape;960;p37"/>
          <p:cNvGrpSpPr/>
          <p:nvPr/>
        </p:nvGrpSpPr>
        <p:grpSpPr>
          <a:xfrm>
            <a:off x="457248" y="3122166"/>
            <a:ext cx="313620" cy="312390"/>
            <a:chOff x="1180300" y="238125"/>
            <a:chExt cx="5259375" cy="5238750"/>
          </a:xfrm>
        </p:grpSpPr>
        <p:sp>
          <p:nvSpPr>
            <p:cNvPr id="961" name="Google Shape;961;p37"/>
            <p:cNvSpPr/>
            <p:nvPr/>
          </p:nvSpPr>
          <p:spPr>
            <a:xfrm>
              <a:off x="5222800" y="2362500"/>
              <a:ext cx="1216875" cy="1216875"/>
            </a:xfrm>
            <a:custGeom>
              <a:rect b="b" l="l" r="r" t="t"/>
              <a:pathLst>
                <a:path extrusionOk="0" h="48675" w="48675">
                  <a:moveTo>
                    <a:pt x="22275" y="0"/>
                  </a:moveTo>
                  <a:lnTo>
                    <a:pt x="13200" y="9075"/>
                  </a:lnTo>
                  <a:lnTo>
                    <a:pt x="0" y="22275"/>
                  </a:lnTo>
                  <a:lnTo>
                    <a:pt x="26400" y="48675"/>
                  </a:lnTo>
                  <a:lnTo>
                    <a:pt x="32175" y="42900"/>
                  </a:lnTo>
                  <a:lnTo>
                    <a:pt x="37125" y="37950"/>
                  </a:lnTo>
                  <a:lnTo>
                    <a:pt x="42075" y="33825"/>
                  </a:lnTo>
                  <a:lnTo>
                    <a:pt x="48675" y="26400"/>
                  </a:lnTo>
                  <a:lnTo>
                    <a:pt x="2227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62" name="Google Shape;962;p37"/>
            <p:cNvSpPr/>
            <p:nvPr/>
          </p:nvSpPr>
          <p:spPr>
            <a:xfrm>
              <a:off x="3077800" y="238125"/>
              <a:ext cx="1216875" cy="1216875"/>
            </a:xfrm>
            <a:custGeom>
              <a:rect b="b" l="l" r="r" t="t"/>
              <a:pathLst>
                <a:path extrusionOk="0" h="48675" w="48675">
                  <a:moveTo>
                    <a:pt x="22275" y="0"/>
                  </a:moveTo>
                  <a:lnTo>
                    <a:pt x="9900" y="12375"/>
                  </a:lnTo>
                  <a:lnTo>
                    <a:pt x="0" y="22275"/>
                  </a:lnTo>
                  <a:lnTo>
                    <a:pt x="26400" y="48675"/>
                  </a:lnTo>
                  <a:lnTo>
                    <a:pt x="43725" y="30525"/>
                  </a:lnTo>
                  <a:lnTo>
                    <a:pt x="48675" y="26400"/>
                  </a:lnTo>
                  <a:lnTo>
                    <a:pt x="2227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63" name="Google Shape;963;p37"/>
            <p:cNvSpPr/>
            <p:nvPr/>
          </p:nvSpPr>
          <p:spPr>
            <a:xfrm>
              <a:off x="1180300" y="898125"/>
              <a:ext cx="4578750" cy="4578750"/>
            </a:xfrm>
            <a:custGeom>
              <a:rect b="b" l="l" r="r" t="t"/>
              <a:pathLst>
                <a:path extrusionOk="0" h="183150" w="183150">
                  <a:moveTo>
                    <a:pt x="71775" y="0"/>
                  </a:moveTo>
                  <a:lnTo>
                    <a:pt x="58575" y="13200"/>
                  </a:lnTo>
                  <a:lnTo>
                    <a:pt x="27225" y="44550"/>
                  </a:lnTo>
                  <a:lnTo>
                    <a:pt x="18975" y="53625"/>
                  </a:lnTo>
                  <a:lnTo>
                    <a:pt x="15675" y="57750"/>
                  </a:lnTo>
                  <a:lnTo>
                    <a:pt x="11550" y="62700"/>
                  </a:lnTo>
                  <a:lnTo>
                    <a:pt x="7425" y="71775"/>
                  </a:lnTo>
                  <a:lnTo>
                    <a:pt x="3300" y="81675"/>
                  </a:lnTo>
                  <a:lnTo>
                    <a:pt x="825" y="91575"/>
                  </a:lnTo>
                  <a:lnTo>
                    <a:pt x="0" y="101475"/>
                  </a:lnTo>
                  <a:lnTo>
                    <a:pt x="0" y="111375"/>
                  </a:lnTo>
                  <a:lnTo>
                    <a:pt x="1650" y="121275"/>
                  </a:lnTo>
                  <a:lnTo>
                    <a:pt x="4950" y="131175"/>
                  </a:lnTo>
                  <a:lnTo>
                    <a:pt x="9075" y="141075"/>
                  </a:lnTo>
                  <a:lnTo>
                    <a:pt x="14025" y="149325"/>
                  </a:lnTo>
                  <a:lnTo>
                    <a:pt x="20625" y="157575"/>
                  </a:lnTo>
                  <a:lnTo>
                    <a:pt x="23100" y="160875"/>
                  </a:lnTo>
                  <a:lnTo>
                    <a:pt x="31350" y="167475"/>
                  </a:lnTo>
                  <a:lnTo>
                    <a:pt x="39600" y="173250"/>
                  </a:lnTo>
                  <a:lnTo>
                    <a:pt x="49500" y="177375"/>
                  </a:lnTo>
                  <a:lnTo>
                    <a:pt x="59400" y="180675"/>
                  </a:lnTo>
                  <a:lnTo>
                    <a:pt x="69300" y="183150"/>
                  </a:lnTo>
                  <a:lnTo>
                    <a:pt x="89100" y="183150"/>
                  </a:lnTo>
                  <a:lnTo>
                    <a:pt x="99825" y="180675"/>
                  </a:lnTo>
                  <a:lnTo>
                    <a:pt x="109725" y="177375"/>
                  </a:lnTo>
                  <a:lnTo>
                    <a:pt x="119625" y="172425"/>
                  </a:lnTo>
                  <a:lnTo>
                    <a:pt x="128700" y="165825"/>
                  </a:lnTo>
                  <a:lnTo>
                    <a:pt x="136950" y="158400"/>
                  </a:lnTo>
                  <a:lnTo>
                    <a:pt x="155100" y="141075"/>
                  </a:lnTo>
                  <a:lnTo>
                    <a:pt x="177375" y="117975"/>
                  </a:lnTo>
                  <a:lnTo>
                    <a:pt x="183150" y="112200"/>
                  </a:lnTo>
                  <a:lnTo>
                    <a:pt x="156750" y="85800"/>
                  </a:lnTo>
                  <a:lnTo>
                    <a:pt x="154275" y="89100"/>
                  </a:lnTo>
                  <a:lnTo>
                    <a:pt x="131175" y="111375"/>
                  </a:lnTo>
                  <a:lnTo>
                    <a:pt x="122100" y="120450"/>
                  </a:lnTo>
                  <a:lnTo>
                    <a:pt x="116325" y="126225"/>
                  </a:lnTo>
                  <a:lnTo>
                    <a:pt x="109725" y="132000"/>
                  </a:lnTo>
                  <a:lnTo>
                    <a:pt x="105600" y="134475"/>
                  </a:lnTo>
                  <a:lnTo>
                    <a:pt x="100650" y="136950"/>
                  </a:lnTo>
                  <a:lnTo>
                    <a:pt x="95700" y="138600"/>
                  </a:lnTo>
                  <a:lnTo>
                    <a:pt x="89925" y="139425"/>
                  </a:lnTo>
                  <a:lnTo>
                    <a:pt x="80025" y="139425"/>
                  </a:lnTo>
                  <a:lnTo>
                    <a:pt x="74250" y="137775"/>
                  </a:lnTo>
                  <a:lnTo>
                    <a:pt x="69300" y="136125"/>
                  </a:lnTo>
                  <a:lnTo>
                    <a:pt x="62700" y="132825"/>
                  </a:lnTo>
                  <a:lnTo>
                    <a:pt x="56925" y="127875"/>
                  </a:lnTo>
                  <a:lnTo>
                    <a:pt x="53625" y="123750"/>
                  </a:lnTo>
                  <a:lnTo>
                    <a:pt x="50325" y="119625"/>
                  </a:lnTo>
                  <a:lnTo>
                    <a:pt x="47850" y="114675"/>
                  </a:lnTo>
                  <a:lnTo>
                    <a:pt x="46200" y="109725"/>
                  </a:lnTo>
                  <a:lnTo>
                    <a:pt x="45375" y="104775"/>
                  </a:lnTo>
                  <a:lnTo>
                    <a:pt x="44550" y="99825"/>
                  </a:lnTo>
                  <a:lnTo>
                    <a:pt x="44550" y="94875"/>
                  </a:lnTo>
                  <a:lnTo>
                    <a:pt x="45375" y="89925"/>
                  </a:lnTo>
                  <a:lnTo>
                    <a:pt x="47025" y="84150"/>
                  </a:lnTo>
                  <a:lnTo>
                    <a:pt x="48675" y="79200"/>
                  </a:lnTo>
                  <a:lnTo>
                    <a:pt x="51975" y="75075"/>
                  </a:lnTo>
                  <a:lnTo>
                    <a:pt x="55275" y="70125"/>
                  </a:lnTo>
                  <a:lnTo>
                    <a:pt x="62700" y="61875"/>
                  </a:lnTo>
                  <a:lnTo>
                    <a:pt x="70125" y="54450"/>
                  </a:lnTo>
                  <a:lnTo>
                    <a:pt x="97350" y="27225"/>
                  </a:lnTo>
                  <a:lnTo>
                    <a:pt x="98175" y="26400"/>
                  </a:lnTo>
                  <a:lnTo>
                    <a:pt x="7177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964" name="Google Shape;964;p37"/>
          <p:cNvSpPr/>
          <p:nvPr/>
        </p:nvSpPr>
        <p:spPr>
          <a:xfrm>
            <a:off x="469067" y="3694033"/>
            <a:ext cx="290216" cy="295054"/>
          </a:xfrm>
          <a:custGeom>
            <a:rect b="b" l="l" r="r" t="t"/>
            <a:pathLst>
              <a:path extrusionOk="0" h="209550" w="206114">
                <a:moveTo>
                  <a:pt x="103057" y="24047"/>
                </a:moveTo>
                <a:lnTo>
                  <a:pt x="108210" y="24906"/>
                </a:lnTo>
                <a:lnTo>
                  <a:pt x="113363" y="25764"/>
                </a:lnTo>
                <a:lnTo>
                  <a:pt x="122810" y="28341"/>
                </a:lnTo>
                <a:lnTo>
                  <a:pt x="131398" y="33494"/>
                </a:lnTo>
                <a:lnTo>
                  <a:pt x="138268" y="39505"/>
                </a:lnTo>
                <a:lnTo>
                  <a:pt x="144280" y="46376"/>
                </a:lnTo>
                <a:lnTo>
                  <a:pt x="149433" y="54964"/>
                </a:lnTo>
                <a:lnTo>
                  <a:pt x="152009" y="65270"/>
                </a:lnTo>
                <a:lnTo>
                  <a:pt x="152868" y="69564"/>
                </a:lnTo>
                <a:lnTo>
                  <a:pt x="153727" y="74717"/>
                </a:lnTo>
                <a:lnTo>
                  <a:pt x="152868" y="77293"/>
                </a:lnTo>
                <a:lnTo>
                  <a:pt x="52387" y="77293"/>
                </a:lnTo>
                <a:lnTo>
                  <a:pt x="52387" y="74717"/>
                </a:lnTo>
                <a:lnTo>
                  <a:pt x="52387" y="69564"/>
                </a:lnTo>
                <a:lnTo>
                  <a:pt x="53246" y="65270"/>
                </a:lnTo>
                <a:lnTo>
                  <a:pt x="55823" y="54964"/>
                </a:lnTo>
                <a:lnTo>
                  <a:pt x="60975" y="46376"/>
                </a:lnTo>
                <a:lnTo>
                  <a:pt x="66987" y="39505"/>
                </a:lnTo>
                <a:lnTo>
                  <a:pt x="74716" y="33494"/>
                </a:lnTo>
                <a:lnTo>
                  <a:pt x="83304" y="28341"/>
                </a:lnTo>
                <a:lnTo>
                  <a:pt x="92751" y="25764"/>
                </a:lnTo>
                <a:lnTo>
                  <a:pt x="97904" y="24906"/>
                </a:lnTo>
                <a:lnTo>
                  <a:pt x="103057" y="24047"/>
                </a:lnTo>
                <a:close/>
                <a:moveTo>
                  <a:pt x="84163" y="124528"/>
                </a:moveTo>
                <a:lnTo>
                  <a:pt x="84163" y="161457"/>
                </a:lnTo>
                <a:lnTo>
                  <a:pt x="66128" y="161457"/>
                </a:lnTo>
                <a:lnTo>
                  <a:pt x="66128" y="124528"/>
                </a:lnTo>
                <a:close/>
                <a:moveTo>
                  <a:pt x="139986" y="124528"/>
                </a:moveTo>
                <a:lnTo>
                  <a:pt x="139986" y="161457"/>
                </a:lnTo>
                <a:lnTo>
                  <a:pt x="121951" y="161457"/>
                </a:lnTo>
                <a:lnTo>
                  <a:pt x="121951" y="124528"/>
                </a:lnTo>
                <a:close/>
                <a:moveTo>
                  <a:pt x="103057" y="0"/>
                </a:moveTo>
                <a:lnTo>
                  <a:pt x="95328" y="859"/>
                </a:lnTo>
                <a:lnTo>
                  <a:pt x="87598" y="1718"/>
                </a:lnTo>
                <a:lnTo>
                  <a:pt x="80728" y="3435"/>
                </a:lnTo>
                <a:lnTo>
                  <a:pt x="73858" y="6012"/>
                </a:lnTo>
                <a:lnTo>
                  <a:pt x="66987" y="9447"/>
                </a:lnTo>
                <a:lnTo>
                  <a:pt x="60975" y="12882"/>
                </a:lnTo>
                <a:lnTo>
                  <a:pt x="54964" y="17176"/>
                </a:lnTo>
                <a:lnTo>
                  <a:pt x="49811" y="22329"/>
                </a:lnTo>
                <a:lnTo>
                  <a:pt x="45517" y="27482"/>
                </a:lnTo>
                <a:lnTo>
                  <a:pt x="41223" y="33494"/>
                </a:lnTo>
                <a:lnTo>
                  <a:pt x="36929" y="39505"/>
                </a:lnTo>
                <a:lnTo>
                  <a:pt x="34352" y="46376"/>
                </a:lnTo>
                <a:lnTo>
                  <a:pt x="31776" y="53246"/>
                </a:lnTo>
                <a:lnTo>
                  <a:pt x="30058" y="60117"/>
                </a:lnTo>
                <a:lnTo>
                  <a:pt x="28341" y="66987"/>
                </a:lnTo>
                <a:lnTo>
                  <a:pt x="28341" y="74717"/>
                </a:lnTo>
                <a:lnTo>
                  <a:pt x="28341" y="77293"/>
                </a:lnTo>
                <a:lnTo>
                  <a:pt x="0" y="77293"/>
                </a:lnTo>
                <a:lnTo>
                  <a:pt x="35211" y="209550"/>
                </a:lnTo>
                <a:lnTo>
                  <a:pt x="170044" y="209550"/>
                </a:lnTo>
                <a:lnTo>
                  <a:pt x="206114" y="77293"/>
                </a:lnTo>
                <a:lnTo>
                  <a:pt x="176915" y="77293"/>
                </a:lnTo>
                <a:lnTo>
                  <a:pt x="177773" y="74717"/>
                </a:lnTo>
                <a:lnTo>
                  <a:pt x="176915" y="66987"/>
                </a:lnTo>
                <a:lnTo>
                  <a:pt x="176056" y="60117"/>
                </a:lnTo>
                <a:lnTo>
                  <a:pt x="174338" y="53246"/>
                </a:lnTo>
                <a:lnTo>
                  <a:pt x="171762" y="46376"/>
                </a:lnTo>
                <a:lnTo>
                  <a:pt x="168326" y="39505"/>
                </a:lnTo>
                <a:lnTo>
                  <a:pt x="164891" y="33494"/>
                </a:lnTo>
                <a:lnTo>
                  <a:pt x="160597" y="27482"/>
                </a:lnTo>
                <a:lnTo>
                  <a:pt x="155444" y="22329"/>
                </a:lnTo>
                <a:lnTo>
                  <a:pt x="150291" y="17176"/>
                </a:lnTo>
                <a:lnTo>
                  <a:pt x="144280" y="12882"/>
                </a:lnTo>
                <a:lnTo>
                  <a:pt x="138268" y="9447"/>
                </a:lnTo>
                <a:lnTo>
                  <a:pt x="131398" y="6012"/>
                </a:lnTo>
                <a:lnTo>
                  <a:pt x="124527" y="3435"/>
                </a:lnTo>
                <a:lnTo>
                  <a:pt x="117657" y="1718"/>
                </a:lnTo>
                <a:lnTo>
                  <a:pt x="110786" y="859"/>
                </a:lnTo>
                <a:lnTo>
                  <a:pt x="10305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65" name="Google Shape;965;p37"/>
          <p:cNvSpPr/>
          <p:nvPr/>
        </p:nvSpPr>
        <p:spPr>
          <a:xfrm>
            <a:off x="905809" y="1590892"/>
            <a:ext cx="239832" cy="291646"/>
          </a:xfrm>
          <a:custGeom>
            <a:rect b="b" l="l" r="r" t="t"/>
            <a:pathLst>
              <a:path extrusionOk="0" h="183677" w="151045">
                <a:moveTo>
                  <a:pt x="48251" y="62236"/>
                </a:moveTo>
                <a:lnTo>
                  <a:pt x="54777" y="63634"/>
                </a:lnTo>
                <a:lnTo>
                  <a:pt x="60372" y="67364"/>
                </a:lnTo>
                <a:lnTo>
                  <a:pt x="62469" y="70161"/>
                </a:lnTo>
                <a:lnTo>
                  <a:pt x="64334" y="73424"/>
                </a:lnTo>
                <a:lnTo>
                  <a:pt x="66665" y="81816"/>
                </a:lnTo>
                <a:lnTo>
                  <a:pt x="66898" y="90440"/>
                </a:lnTo>
                <a:lnTo>
                  <a:pt x="65033" y="96034"/>
                </a:lnTo>
                <a:lnTo>
                  <a:pt x="62936" y="99064"/>
                </a:lnTo>
                <a:lnTo>
                  <a:pt x="61537" y="100230"/>
                </a:lnTo>
                <a:lnTo>
                  <a:pt x="59905" y="100929"/>
                </a:lnTo>
                <a:lnTo>
                  <a:pt x="56409" y="101628"/>
                </a:lnTo>
                <a:lnTo>
                  <a:pt x="50582" y="101162"/>
                </a:lnTo>
                <a:lnTo>
                  <a:pt x="42657" y="97433"/>
                </a:lnTo>
                <a:lnTo>
                  <a:pt x="35897" y="91839"/>
                </a:lnTo>
                <a:lnTo>
                  <a:pt x="33799" y="89041"/>
                </a:lnTo>
                <a:lnTo>
                  <a:pt x="31934" y="86011"/>
                </a:lnTo>
                <a:lnTo>
                  <a:pt x="30769" y="79252"/>
                </a:lnTo>
                <a:lnTo>
                  <a:pt x="32167" y="72958"/>
                </a:lnTo>
                <a:lnTo>
                  <a:pt x="35897" y="67364"/>
                </a:lnTo>
                <a:lnTo>
                  <a:pt x="38694" y="65266"/>
                </a:lnTo>
                <a:lnTo>
                  <a:pt x="41724" y="63401"/>
                </a:lnTo>
                <a:lnTo>
                  <a:pt x="48251" y="62236"/>
                </a:lnTo>
                <a:close/>
                <a:moveTo>
                  <a:pt x="102794" y="62236"/>
                </a:moveTo>
                <a:lnTo>
                  <a:pt x="109321" y="63401"/>
                </a:lnTo>
                <a:lnTo>
                  <a:pt x="112351" y="65266"/>
                </a:lnTo>
                <a:lnTo>
                  <a:pt x="115148" y="67364"/>
                </a:lnTo>
                <a:lnTo>
                  <a:pt x="118878" y="72958"/>
                </a:lnTo>
                <a:lnTo>
                  <a:pt x="120276" y="79252"/>
                </a:lnTo>
                <a:lnTo>
                  <a:pt x="119111" y="86011"/>
                </a:lnTo>
                <a:lnTo>
                  <a:pt x="117479" y="89041"/>
                </a:lnTo>
                <a:lnTo>
                  <a:pt x="115148" y="91839"/>
                </a:lnTo>
                <a:lnTo>
                  <a:pt x="108389" y="97433"/>
                </a:lnTo>
                <a:lnTo>
                  <a:pt x="100463" y="101162"/>
                </a:lnTo>
                <a:lnTo>
                  <a:pt x="94636" y="101628"/>
                </a:lnTo>
                <a:lnTo>
                  <a:pt x="91140" y="100929"/>
                </a:lnTo>
                <a:lnTo>
                  <a:pt x="89508" y="99997"/>
                </a:lnTo>
                <a:lnTo>
                  <a:pt x="88110" y="99064"/>
                </a:lnTo>
                <a:lnTo>
                  <a:pt x="86012" y="96034"/>
                </a:lnTo>
                <a:lnTo>
                  <a:pt x="84147" y="90440"/>
                </a:lnTo>
                <a:lnTo>
                  <a:pt x="84380" y="81816"/>
                </a:lnTo>
                <a:lnTo>
                  <a:pt x="86711" y="73424"/>
                </a:lnTo>
                <a:lnTo>
                  <a:pt x="88576" y="70161"/>
                </a:lnTo>
                <a:lnTo>
                  <a:pt x="90674" y="67364"/>
                </a:lnTo>
                <a:lnTo>
                  <a:pt x="96268" y="63634"/>
                </a:lnTo>
                <a:lnTo>
                  <a:pt x="102794" y="62236"/>
                </a:lnTo>
                <a:close/>
                <a:moveTo>
                  <a:pt x="75523" y="0"/>
                </a:moveTo>
                <a:lnTo>
                  <a:pt x="67831" y="233"/>
                </a:lnTo>
                <a:lnTo>
                  <a:pt x="52913" y="3263"/>
                </a:lnTo>
                <a:lnTo>
                  <a:pt x="39393" y="8858"/>
                </a:lnTo>
                <a:lnTo>
                  <a:pt x="27272" y="17016"/>
                </a:lnTo>
                <a:lnTo>
                  <a:pt x="17016" y="27272"/>
                </a:lnTo>
                <a:lnTo>
                  <a:pt x="8858" y="39393"/>
                </a:lnTo>
                <a:lnTo>
                  <a:pt x="3264" y="52912"/>
                </a:lnTo>
                <a:lnTo>
                  <a:pt x="234" y="67830"/>
                </a:lnTo>
                <a:lnTo>
                  <a:pt x="1" y="75522"/>
                </a:lnTo>
                <a:lnTo>
                  <a:pt x="234" y="83447"/>
                </a:lnTo>
                <a:lnTo>
                  <a:pt x="3264" y="100929"/>
                </a:lnTo>
                <a:lnTo>
                  <a:pt x="8858" y="119110"/>
                </a:lnTo>
                <a:lnTo>
                  <a:pt x="17016" y="136825"/>
                </a:lnTo>
                <a:lnTo>
                  <a:pt x="27272" y="153375"/>
                </a:lnTo>
                <a:lnTo>
                  <a:pt x="39393" y="167127"/>
                </a:lnTo>
                <a:lnTo>
                  <a:pt x="49416" y="175053"/>
                </a:lnTo>
                <a:lnTo>
                  <a:pt x="56642" y="179248"/>
                </a:lnTo>
                <a:lnTo>
                  <a:pt x="64101" y="182045"/>
                </a:lnTo>
                <a:lnTo>
                  <a:pt x="71560" y="183444"/>
                </a:lnTo>
                <a:lnTo>
                  <a:pt x="75523" y="183677"/>
                </a:lnTo>
                <a:lnTo>
                  <a:pt x="79485" y="183444"/>
                </a:lnTo>
                <a:lnTo>
                  <a:pt x="86944" y="182045"/>
                </a:lnTo>
                <a:lnTo>
                  <a:pt x="94403" y="179248"/>
                </a:lnTo>
                <a:lnTo>
                  <a:pt x="101629" y="175053"/>
                </a:lnTo>
                <a:lnTo>
                  <a:pt x="111652" y="167127"/>
                </a:lnTo>
                <a:lnTo>
                  <a:pt x="123773" y="153375"/>
                </a:lnTo>
                <a:lnTo>
                  <a:pt x="134029" y="136825"/>
                </a:lnTo>
                <a:lnTo>
                  <a:pt x="142187" y="119110"/>
                </a:lnTo>
                <a:lnTo>
                  <a:pt x="147781" y="100929"/>
                </a:lnTo>
                <a:lnTo>
                  <a:pt x="150811" y="83447"/>
                </a:lnTo>
                <a:lnTo>
                  <a:pt x="151044" y="75522"/>
                </a:lnTo>
                <a:lnTo>
                  <a:pt x="150811" y="67830"/>
                </a:lnTo>
                <a:lnTo>
                  <a:pt x="147781" y="52912"/>
                </a:lnTo>
                <a:lnTo>
                  <a:pt x="142187" y="39393"/>
                </a:lnTo>
                <a:lnTo>
                  <a:pt x="134029" y="27272"/>
                </a:lnTo>
                <a:lnTo>
                  <a:pt x="123773" y="17016"/>
                </a:lnTo>
                <a:lnTo>
                  <a:pt x="111652" y="8858"/>
                </a:lnTo>
                <a:lnTo>
                  <a:pt x="98133" y="3263"/>
                </a:lnTo>
                <a:lnTo>
                  <a:pt x="83215" y="233"/>
                </a:lnTo>
                <a:lnTo>
                  <a:pt x="7552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66" name="Google Shape;966;p37"/>
          <p:cNvSpPr/>
          <p:nvPr/>
        </p:nvSpPr>
        <p:spPr>
          <a:xfrm>
            <a:off x="926592" y="2123238"/>
            <a:ext cx="198181" cy="220386"/>
          </a:xfrm>
          <a:custGeom>
            <a:rect b="b" l="l" r="r" t="t"/>
            <a:pathLst>
              <a:path extrusionOk="0" h="182745" w="164332">
                <a:moveTo>
                  <a:pt x="49650" y="0"/>
                </a:moveTo>
                <a:lnTo>
                  <a:pt x="39394" y="2098"/>
                </a:lnTo>
                <a:lnTo>
                  <a:pt x="29371" y="6061"/>
                </a:lnTo>
                <a:lnTo>
                  <a:pt x="20280" y="12121"/>
                </a:lnTo>
                <a:lnTo>
                  <a:pt x="16084" y="16084"/>
                </a:lnTo>
                <a:lnTo>
                  <a:pt x="12122" y="20046"/>
                </a:lnTo>
                <a:lnTo>
                  <a:pt x="6061" y="29370"/>
                </a:lnTo>
                <a:lnTo>
                  <a:pt x="2099" y="39160"/>
                </a:lnTo>
                <a:lnTo>
                  <a:pt x="1" y="49649"/>
                </a:lnTo>
                <a:lnTo>
                  <a:pt x="1" y="60371"/>
                </a:lnTo>
                <a:lnTo>
                  <a:pt x="2099" y="70861"/>
                </a:lnTo>
                <a:lnTo>
                  <a:pt x="6061" y="80650"/>
                </a:lnTo>
                <a:lnTo>
                  <a:pt x="12122" y="89974"/>
                </a:lnTo>
                <a:lnTo>
                  <a:pt x="16084" y="93937"/>
                </a:lnTo>
                <a:lnTo>
                  <a:pt x="89508" y="167594"/>
                </a:lnTo>
                <a:lnTo>
                  <a:pt x="92072" y="170391"/>
                </a:lnTo>
                <a:lnTo>
                  <a:pt x="95103" y="172955"/>
                </a:lnTo>
                <a:lnTo>
                  <a:pt x="98366" y="175519"/>
                </a:lnTo>
                <a:lnTo>
                  <a:pt x="105359" y="179248"/>
                </a:lnTo>
                <a:lnTo>
                  <a:pt x="112585" y="181579"/>
                </a:lnTo>
                <a:lnTo>
                  <a:pt x="120277" y="182745"/>
                </a:lnTo>
                <a:lnTo>
                  <a:pt x="127969" y="182279"/>
                </a:lnTo>
                <a:lnTo>
                  <a:pt x="135428" y="180414"/>
                </a:lnTo>
                <a:lnTo>
                  <a:pt x="142420" y="177384"/>
                </a:lnTo>
                <a:lnTo>
                  <a:pt x="148947" y="172955"/>
                </a:lnTo>
                <a:lnTo>
                  <a:pt x="151977" y="170391"/>
                </a:lnTo>
                <a:lnTo>
                  <a:pt x="151744" y="170391"/>
                </a:lnTo>
                <a:lnTo>
                  <a:pt x="153143" y="168759"/>
                </a:lnTo>
                <a:lnTo>
                  <a:pt x="154541" y="167361"/>
                </a:lnTo>
                <a:lnTo>
                  <a:pt x="157105" y="163864"/>
                </a:lnTo>
                <a:lnTo>
                  <a:pt x="161068" y="156405"/>
                </a:lnTo>
                <a:lnTo>
                  <a:pt x="163399" y="148713"/>
                </a:lnTo>
                <a:lnTo>
                  <a:pt x="164331" y="140555"/>
                </a:lnTo>
                <a:lnTo>
                  <a:pt x="163632" y="132397"/>
                </a:lnTo>
                <a:lnTo>
                  <a:pt x="161301" y="124705"/>
                </a:lnTo>
                <a:lnTo>
                  <a:pt x="157571" y="117479"/>
                </a:lnTo>
                <a:lnTo>
                  <a:pt x="152443" y="110952"/>
                </a:lnTo>
                <a:lnTo>
                  <a:pt x="149180" y="107922"/>
                </a:lnTo>
                <a:lnTo>
                  <a:pt x="93471" y="52446"/>
                </a:lnTo>
                <a:lnTo>
                  <a:pt x="91373" y="49882"/>
                </a:lnTo>
                <a:lnTo>
                  <a:pt x="88809" y="47784"/>
                </a:lnTo>
                <a:lnTo>
                  <a:pt x="86478" y="45920"/>
                </a:lnTo>
                <a:lnTo>
                  <a:pt x="81117" y="43356"/>
                </a:lnTo>
                <a:lnTo>
                  <a:pt x="72959" y="41491"/>
                </a:lnTo>
                <a:lnTo>
                  <a:pt x="61770" y="42889"/>
                </a:lnTo>
                <a:lnTo>
                  <a:pt x="54078" y="46619"/>
                </a:lnTo>
                <a:lnTo>
                  <a:pt x="49650" y="50348"/>
                </a:lnTo>
                <a:lnTo>
                  <a:pt x="47785" y="52679"/>
                </a:lnTo>
                <a:lnTo>
                  <a:pt x="45920" y="55243"/>
                </a:lnTo>
                <a:lnTo>
                  <a:pt x="43356" y="60371"/>
                </a:lnTo>
                <a:lnTo>
                  <a:pt x="41491" y="68530"/>
                </a:lnTo>
                <a:lnTo>
                  <a:pt x="42657" y="79718"/>
                </a:lnTo>
                <a:lnTo>
                  <a:pt x="46386" y="87177"/>
                </a:lnTo>
                <a:lnTo>
                  <a:pt x="50116" y="91606"/>
                </a:lnTo>
                <a:lnTo>
                  <a:pt x="52447" y="93470"/>
                </a:lnTo>
                <a:lnTo>
                  <a:pt x="96035" y="137292"/>
                </a:lnTo>
                <a:lnTo>
                  <a:pt x="106524" y="126570"/>
                </a:lnTo>
                <a:lnTo>
                  <a:pt x="62703" y="82515"/>
                </a:lnTo>
                <a:lnTo>
                  <a:pt x="62004" y="82049"/>
                </a:lnTo>
                <a:lnTo>
                  <a:pt x="59906" y="79951"/>
                </a:lnTo>
                <a:lnTo>
                  <a:pt x="57109" y="75289"/>
                </a:lnTo>
                <a:lnTo>
                  <a:pt x="56642" y="69695"/>
                </a:lnTo>
                <a:lnTo>
                  <a:pt x="58041" y="64334"/>
                </a:lnTo>
                <a:lnTo>
                  <a:pt x="59673" y="62003"/>
                </a:lnTo>
                <a:lnTo>
                  <a:pt x="61537" y="59905"/>
                </a:lnTo>
                <a:lnTo>
                  <a:pt x="66432" y="57108"/>
                </a:lnTo>
                <a:lnTo>
                  <a:pt x="71793" y="56642"/>
                </a:lnTo>
                <a:lnTo>
                  <a:pt x="77155" y="58040"/>
                </a:lnTo>
                <a:lnTo>
                  <a:pt x="79485" y="59672"/>
                </a:lnTo>
                <a:lnTo>
                  <a:pt x="80884" y="60838"/>
                </a:lnTo>
                <a:lnTo>
                  <a:pt x="82049" y="62003"/>
                </a:lnTo>
                <a:lnTo>
                  <a:pt x="138691" y="118878"/>
                </a:lnTo>
                <a:lnTo>
                  <a:pt x="139390" y="119344"/>
                </a:lnTo>
                <a:lnTo>
                  <a:pt x="143353" y="123306"/>
                </a:lnTo>
                <a:lnTo>
                  <a:pt x="148248" y="132630"/>
                </a:lnTo>
                <a:lnTo>
                  <a:pt x="149180" y="143119"/>
                </a:lnTo>
                <a:lnTo>
                  <a:pt x="146150" y="153142"/>
                </a:lnTo>
                <a:lnTo>
                  <a:pt x="142887" y="157804"/>
                </a:lnTo>
                <a:lnTo>
                  <a:pt x="139157" y="161767"/>
                </a:lnTo>
                <a:lnTo>
                  <a:pt x="129600" y="166661"/>
                </a:lnTo>
                <a:lnTo>
                  <a:pt x="119344" y="167594"/>
                </a:lnTo>
                <a:lnTo>
                  <a:pt x="109088" y="164564"/>
                </a:lnTo>
                <a:lnTo>
                  <a:pt x="104659" y="161300"/>
                </a:lnTo>
                <a:lnTo>
                  <a:pt x="102562" y="159669"/>
                </a:lnTo>
                <a:lnTo>
                  <a:pt x="100930" y="157804"/>
                </a:lnTo>
                <a:lnTo>
                  <a:pt x="26573" y="83448"/>
                </a:lnTo>
                <a:lnTo>
                  <a:pt x="23776" y="80417"/>
                </a:lnTo>
                <a:lnTo>
                  <a:pt x="19348" y="73658"/>
                </a:lnTo>
                <a:lnTo>
                  <a:pt x="16551" y="66432"/>
                </a:lnTo>
                <a:lnTo>
                  <a:pt x="15152" y="58973"/>
                </a:lnTo>
                <a:lnTo>
                  <a:pt x="15152" y="51281"/>
                </a:lnTo>
                <a:lnTo>
                  <a:pt x="16551" y="43589"/>
                </a:lnTo>
                <a:lnTo>
                  <a:pt x="19348" y="36363"/>
                </a:lnTo>
                <a:lnTo>
                  <a:pt x="23776" y="29603"/>
                </a:lnTo>
                <a:lnTo>
                  <a:pt x="26573" y="26573"/>
                </a:lnTo>
                <a:lnTo>
                  <a:pt x="29604" y="23776"/>
                </a:lnTo>
                <a:lnTo>
                  <a:pt x="36363" y="19347"/>
                </a:lnTo>
                <a:lnTo>
                  <a:pt x="43589" y="16550"/>
                </a:lnTo>
                <a:lnTo>
                  <a:pt x="51281" y="15151"/>
                </a:lnTo>
                <a:lnTo>
                  <a:pt x="58973" y="15151"/>
                </a:lnTo>
                <a:lnTo>
                  <a:pt x="66432" y="16550"/>
                </a:lnTo>
                <a:lnTo>
                  <a:pt x="73658" y="19347"/>
                </a:lnTo>
                <a:lnTo>
                  <a:pt x="80418" y="23776"/>
                </a:lnTo>
                <a:lnTo>
                  <a:pt x="83448" y="26573"/>
                </a:lnTo>
                <a:lnTo>
                  <a:pt x="136127" y="79485"/>
                </a:lnTo>
                <a:lnTo>
                  <a:pt x="146849" y="68763"/>
                </a:lnTo>
                <a:lnTo>
                  <a:pt x="94170" y="16084"/>
                </a:lnTo>
                <a:lnTo>
                  <a:pt x="89975" y="12121"/>
                </a:lnTo>
                <a:lnTo>
                  <a:pt x="80651" y="6061"/>
                </a:lnTo>
                <a:lnTo>
                  <a:pt x="70861" y="2098"/>
                </a:lnTo>
                <a:lnTo>
                  <a:pt x="6037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67" name="Google Shape;967;p37"/>
          <p:cNvSpPr/>
          <p:nvPr/>
        </p:nvSpPr>
        <p:spPr>
          <a:xfrm>
            <a:off x="860533" y="2591501"/>
            <a:ext cx="330431" cy="327925"/>
          </a:xfrm>
          <a:custGeom>
            <a:rect b="b" l="l" r="r" t="t"/>
            <a:pathLst>
              <a:path extrusionOk="0" h="183211" w="184611">
                <a:moveTo>
                  <a:pt x="92306" y="66898"/>
                </a:moveTo>
                <a:lnTo>
                  <a:pt x="95103" y="67131"/>
                </a:lnTo>
                <a:lnTo>
                  <a:pt x="100930" y="68296"/>
                </a:lnTo>
                <a:lnTo>
                  <a:pt x="108622" y="72026"/>
                </a:lnTo>
                <a:lnTo>
                  <a:pt x="116314" y="79951"/>
                </a:lnTo>
                <a:lnTo>
                  <a:pt x="119810" y="87643"/>
                </a:lnTo>
                <a:lnTo>
                  <a:pt x="120976" y="93470"/>
                </a:lnTo>
                <a:lnTo>
                  <a:pt x="121209" y="96500"/>
                </a:lnTo>
                <a:lnTo>
                  <a:pt x="121209" y="96734"/>
                </a:lnTo>
                <a:lnTo>
                  <a:pt x="120976" y="99764"/>
                </a:lnTo>
                <a:lnTo>
                  <a:pt x="119577" y="105358"/>
                </a:lnTo>
                <a:lnTo>
                  <a:pt x="115848" y="112817"/>
                </a:lnTo>
                <a:lnTo>
                  <a:pt x="107690" y="120509"/>
                </a:lnTo>
                <a:lnTo>
                  <a:pt x="99998" y="123772"/>
                </a:lnTo>
                <a:lnTo>
                  <a:pt x="94170" y="124705"/>
                </a:lnTo>
                <a:lnTo>
                  <a:pt x="91373" y="124705"/>
                </a:lnTo>
                <a:lnTo>
                  <a:pt x="88343" y="124472"/>
                </a:lnTo>
                <a:lnTo>
                  <a:pt x="82749" y="123306"/>
                </a:lnTo>
                <a:lnTo>
                  <a:pt x="75290" y="119344"/>
                </a:lnTo>
                <a:lnTo>
                  <a:pt x="67598" y="111418"/>
                </a:lnTo>
                <a:lnTo>
                  <a:pt x="64334" y="103493"/>
                </a:lnTo>
                <a:lnTo>
                  <a:pt x="63402" y="97899"/>
                </a:lnTo>
                <a:lnTo>
                  <a:pt x="63402" y="94869"/>
                </a:lnTo>
                <a:lnTo>
                  <a:pt x="63635" y="92072"/>
                </a:lnTo>
                <a:lnTo>
                  <a:pt x="64801" y="86478"/>
                </a:lnTo>
                <a:lnTo>
                  <a:pt x="68530" y="79019"/>
                </a:lnTo>
                <a:lnTo>
                  <a:pt x="76222" y="71560"/>
                </a:lnTo>
                <a:lnTo>
                  <a:pt x="83681" y="68063"/>
                </a:lnTo>
                <a:lnTo>
                  <a:pt x="89275" y="67131"/>
                </a:lnTo>
                <a:lnTo>
                  <a:pt x="92306" y="66898"/>
                </a:lnTo>
                <a:close/>
                <a:moveTo>
                  <a:pt x="93005" y="0"/>
                </a:moveTo>
                <a:lnTo>
                  <a:pt x="89275" y="233"/>
                </a:lnTo>
                <a:lnTo>
                  <a:pt x="81816" y="1632"/>
                </a:lnTo>
                <a:lnTo>
                  <a:pt x="75290" y="4429"/>
                </a:lnTo>
                <a:lnTo>
                  <a:pt x="69229" y="8392"/>
                </a:lnTo>
                <a:lnTo>
                  <a:pt x="64334" y="13520"/>
                </a:lnTo>
                <a:lnTo>
                  <a:pt x="60372" y="19347"/>
                </a:lnTo>
                <a:lnTo>
                  <a:pt x="57342" y="26107"/>
                </a:lnTo>
                <a:lnTo>
                  <a:pt x="55943" y="33332"/>
                </a:lnTo>
                <a:lnTo>
                  <a:pt x="55943" y="37295"/>
                </a:lnTo>
                <a:lnTo>
                  <a:pt x="55710" y="41025"/>
                </a:lnTo>
                <a:lnTo>
                  <a:pt x="55943" y="44987"/>
                </a:lnTo>
                <a:lnTo>
                  <a:pt x="52447" y="43122"/>
                </a:lnTo>
                <a:lnTo>
                  <a:pt x="45687" y="40791"/>
                </a:lnTo>
                <a:lnTo>
                  <a:pt x="38461" y="39859"/>
                </a:lnTo>
                <a:lnTo>
                  <a:pt x="31468" y="40325"/>
                </a:lnTo>
                <a:lnTo>
                  <a:pt x="24709" y="42190"/>
                </a:lnTo>
                <a:lnTo>
                  <a:pt x="18182" y="45220"/>
                </a:lnTo>
                <a:lnTo>
                  <a:pt x="12588" y="49416"/>
                </a:lnTo>
                <a:lnTo>
                  <a:pt x="7460" y="54777"/>
                </a:lnTo>
                <a:lnTo>
                  <a:pt x="5595" y="58040"/>
                </a:lnTo>
                <a:lnTo>
                  <a:pt x="3264" y="62236"/>
                </a:lnTo>
                <a:lnTo>
                  <a:pt x="1866" y="66432"/>
                </a:lnTo>
                <a:lnTo>
                  <a:pt x="933" y="70161"/>
                </a:lnTo>
                <a:lnTo>
                  <a:pt x="1" y="77853"/>
                </a:lnTo>
                <a:lnTo>
                  <a:pt x="467" y="85079"/>
                </a:lnTo>
                <a:lnTo>
                  <a:pt x="2565" y="92072"/>
                </a:lnTo>
                <a:lnTo>
                  <a:pt x="5595" y="98598"/>
                </a:lnTo>
                <a:lnTo>
                  <a:pt x="10024" y="104426"/>
                </a:lnTo>
                <a:lnTo>
                  <a:pt x="15618" y="109554"/>
                </a:lnTo>
                <a:lnTo>
                  <a:pt x="22145" y="113283"/>
                </a:lnTo>
                <a:lnTo>
                  <a:pt x="25641" y="114682"/>
                </a:lnTo>
                <a:lnTo>
                  <a:pt x="29604" y="115847"/>
                </a:lnTo>
                <a:lnTo>
                  <a:pt x="33333" y="116546"/>
                </a:lnTo>
                <a:lnTo>
                  <a:pt x="30769" y="119344"/>
                </a:lnTo>
                <a:lnTo>
                  <a:pt x="26340" y="125404"/>
                </a:lnTo>
                <a:lnTo>
                  <a:pt x="23310" y="132164"/>
                </a:lnTo>
                <a:lnTo>
                  <a:pt x="21445" y="139389"/>
                </a:lnTo>
                <a:lnTo>
                  <a:pt x="21212" y="146615"/>
                </a:lnTo>
                <a:lnTo>
                  <a:pt x="22145" y="153841"/>
                </a:lnTo>
                <a:lnTo>
                  <a:pt x="24476" y="160834"/>
                </a:lnTo>
                <a:lnTo>
                  <a:pt x="28205" y="167594"/>
                </a:lnTo>
                <a:lnTo>
                  <a:pt x="30769" y="170624"/>
                </a:lnTo>
                <a:lnTo>
                  <a:pt x="33333" y="173188"/>
                </a:lnTo>
                <a:lnTo>
                  <a:pt x="39161" y="177617"/>
                </a:lnTo>
                <a:lnTo>
                  <a:pt x="45454" y="180880"/>
                </a:lnTo>
                <a:lnTo>
                  <a:pt x="52214" y="182745"/>
                </a:lnTo>
                <a:lnTo>
                  <a:pt x="59440" y="183211"/>
                </a:lnTo>
                <a:lnTo>
                  <a:pt x="66432" y="182278"/>
                </a:lnTo>
                <a:lnTo>
                  <a:pt x="73192" y="180181"/>
                </a:lnTo>
                <a:lnTo>
                  <a:pt x="79485" y="176451"/>
                </a:lnTo>
                <a:lnTo>
                  <a:pt x="82283" y="174120"/>
                </a:lnTo>
                <a:lnTo>
                  <a:pt x="83448" y="173421"/>
                </a:lnTo>
                <a:lnTo>
                  <a:pt x="86012" y="170624"/>
                </a:lnTo>
                <a:lnTo>
                  <a:pt x="88343" y="167594"/>
                </a:lnTo>
                <a:lnTo>
                  <a:pt x="90674" y="164097"/>
                </a:lnTo>
                <a:lnTo>
                  <a:pt x="92306" y="160368"/>
                </a:lnTo>
                <a:lnTo>
                  <a:pt x="93937" y="163864"/>
                </a:lnTo>
                <a:lnTo>
                  <a:pt x="98133" y="169925"/>
                </a:lnTo>
                <a:lnTo>
                  <a:pt x="103261" y="175053"/>
                </a:lnTo>
                <a:lnTo>
                  <a:pt x="109088" y="179015"/>
                </a:lnTo>
                <a:lnTo>
                  <a:pt x="115615" y="181579"/>
                </a:lnTo>
                <a:lnTo>
                  <a:pt x="122608" y="182978"/>
                </a:lnTo>
                <a:lnTo>
                  <a:pt x="129833" y="183211"/>
                </a:lnTo>
                <a:lnTo>
                  <a:pt x="137059" y="181812"/>
                </a:lnTo>
                <a:lnTo>
                  <a:pt x="140556" y="180414"/>
                </a:lnTo>
                <a:lnTo>
                  <a:pt x="141022" y="180181"/>
                </a:lnTo>
                <a:lnTo>
                  <a:pt x="141488" y="180181"/>
                </a:lnTo>
                <a:lnTo>
                  <a:pt x="144984" y="178316"/>
                </a:lnTo>
                <a:lnTo>
                  <a:pt x="151045" y="173654"/>
                </a:lnTo>
                <a:lnTo>
                  <a:pt x="156173" y="168060"/>
                </a:lnTo>
                <a:lnTo>
                  <a:pt x="159902" y="161533"/>
                </a:lnTo>
                <a:lnTo>
                  <a:pt x="162466" y="154540"/>
                </a:lnTo>
                <a:lnTo>
                  <a:pt x="163632" y="147315"/>
                </a:lnTo>
                <a:lnTo>
                  <a:pt x="163399" y="139623"/>
                </a:lnTo>
                <a:lnTo>
                  <a:pt x="161534" y="132164"/>
                </a:lnTo>
                <a:lnTo>
                  <a:pt x="159902" y="128667"/>
                </a:lnTo>
                <a:lnTo>
                  <a:pt x="158271" y="125171"/>
                </a:lnTo>
                <a:lnTo>
                  <a:pt x="153842" y="119110"/>
                </a:lnTo>
                <a:lnTo>
                  <a:pt x="151045" y="116546"/>
                </a:lnTo>
                <a:lnTo>
                  <a:pt x="155007" y="115847"/>
                </a:lnTo>
                <a:lnTo>
                  <a:pt x="158737" y="114682"/>
                </a:lnTo>
                <a:lnTo>
                  <a:pt x="162466" y="113283"/>
                </a:lnTo>
                <a:lnTo>
                  <a:pt x="168993" y="109554"/>
                </a:lnTo>
                <a:lnTo>
                  <a:pt x="174354" y="104659"/>
                </a:lnTo>
                <a:lnTo>
                  <a:pt x="178783" y="98831"/>
                </a:lnTo>
                <a:lnTo>
                  <a:pt x="182046" y="92305"/>
                </a:lnTo>
                <a:lnTo>
                  <a:pt x="184144" y="85079"/>
                </a:lnTo>
                <a:lnTo>
                  <a:pt x="184610" y="77853"/>
                </a:lnTo>
                <a:lnTo>
                  <a:pt x="183911" y="70161"/>
                </a:lnTo>
                <a:lnTo>
                  <a:pt x="182745" y="66432"/>
                </a:lnTo>
                <a:lnTo>
                  <a:pt x="182512" y="66432"/>
                </a:lnTo>
                <a:lnTo>
                  <a:pt x="181347" y="62935"/>
                </a:lnTo>
                <a:lnTo>
                  <a:pt x="177850" y="56409"/>
                </a:lnTo>
                <a:lnTo>
                  <a:pt x="173189" y="51047"/>
                </a:lnTo>
                <a:lnTo>
                  <a:pt x="167827" y="46386"/>
                </a:lnTo>
                <a:lnTo>
                  <a:pt x="161534" y="43122"/>
                </a:lnTo>
                <a:lnTo>
                  <a:pt x="154774" y="41025"/>
                </a:lnTo>
                <a:lnTo>
                  <a:pt x="147548" y="40325"/>
                </a:lnTo>
                <a:lnTo>
                  <a:pt x="140323" y="41025"/>
                </a:lnTo>
                <a:lnTo>
                  <a:pt x="136593" y="41957"/>
                </a:lnTo>
                <a:lnTo>
                  <a:pt x="132864" y="43355"/>
                </a:lnTo>
                <a:lnTo>
                  <a:pt x="129367" y="45220"/>
                </a:lnTo>
                <a:lnTo>
                  <a:pt x="130067" y="41258"/>
                </a:lnTo>
                <a:lnTo>
                  <a:pt x="130300" y="37295"/>
                </a:lnTo>
                <a:lnTo>
                  <a:pt x="130067" y="33332"/>
                </a:lnTo>
                <a:lnTo>
                  <a:pt x="128668" y="26107"/>
                </a:lnTo>
                <a:lnTo>
                  <a:pt x="125638" y="19347"/>
                </a:lnTo>
                <a:lnTo>
                  <a:pt x="121675" y="13520"/>
                </a:lnTo>
                <a:lnTo>
                  <a:pt x="116780" y="8392"/>
                </a:lnTo>
                <a:lnTo>
                  <a:pt x="110720" y="4429"/>
                </a:lnTo>
                <a:lnTo>
                  <a:pt x="104193" y="1632"/>
                </a:lnTo>
                <a:lnTo>
                  <a:pt x="96734" y="233"/>
                </a:lnTo>
                <a:lnTo>
                  <a:pt x="9300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968" name="Google Shape;968;p37"/>
          <p:cNvGrpSpPr/>
          <p:nvPr/>
        </p:nvGrpSpPr>
        <p:grpSpPr>
          <a:xfrm>
            <a:off x="883533" y="3173344"/>
            <a:ext cx="284103" cy="210038"/>
            <a:chOff x="266950" y="238125"/>
            <a:chExt cx="7086075" cy="5238750"/>
          </a:xfrm>
        </p:grpSpPr>
        <p:sp>
          <p:nvSpPr>
            <p:cNvPr id="969" name="Google Shape;969;p37"/>
            <p:cNvSpPr/>
            <p:nvPr/>
          </p:nvSpPr>
          <p:spPr>
            <a:xfrm>
              <a:off x="266950" y="238125"/>
              <a:ext cx="7086075" cy="2619375"/>
            </a:xfrm>
            <a:custGeom>
              <a:rect b="b" l="l" r="r" t="t"/>
              <a:pathLst>
                <a:path extrusionOk="0" h="104775" w="283443">
                  <a:moveTo>
                    <a:pt x="0" y="0"/>
                  </a:moveTo>
                  <a:lnTo>
                    <a:pt x="0" y="23161"/>
                  </a:lnTo>
                  <a:lnTo>
                    <a:pt x="142273" y="104775"/>
                  </a:lnTo>
                  <a:lnTo>
                    <a:pt x="283443" y="24264"/>
                  </a:lnTo>
                  <a:lnTo>
                    <a:pt x="28344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70" name="Google Shape;970;p37"/>
            <p:cNvSpPr/>
            <p:nvPr/>
          </p:nvSpPr>
          <p:spPr>
            <a:xfrm>
              <a:off x="266950" y="1589150"/>
              <a:ext cx="7086075" cy="3887725"/>
            </a:xfrm>
            <a:custGeom>
              <a:rect b="b" l="l" r="r" t="t"/>
              <a:pathLst>
                <a:path extrusionOk="0" h="155509" w="283443">
                  <a:moveTo>
                    <a:pt x="0" y="1"/>
                  </a:moveTo>
                  <a:lnTo>
                    <a:pt x="0" y="155509"/>
                  </a:lnTo>
                  <a:lnTo>
                    <a:pt x="283443" y="155509"/>
                  </a:lnTo>
                  <a:lnTo>
                    <a:pt x="283443" y="1"/>
                  </a:lnTo>
                  <a:lnTo>
                    <a:pt x="142273" y="81615"/>
                  </a:lnTo>
                  <a:lnTo>
                    <a:pt x="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971" name="Google Shape;971;p37"/>
          <p:cNvGrpSpPr/>
          <p:nvPr/>
        </p:nvGrpSpPr>
        <p:grpSpPr>
          <a:xfrm>
            <a:off x="837804" y="3652911"/>
            <a:ext cx="375927" cy="377402"/>
            <a:chOff x="1200850" y="238125"/>
            <a:chExt cx="5218275" cy="5238750"/>
          </a:xfrm>
        </p:grpSpPr>
        <p:sp>
          <p:nvSpPr>
            <p:cNvPr id="972" name="Google Shape;972;p37"/>
            <p:cNvSpPr/>
            <p:nvPr/>
          </p:nvSpPr>
          <p:spPr>
            <a:xfrm>
              <a:off x="1998925" y="667850"/>
              <a:ext cx="4420200" cy="1207400"/>
            </a:xfrm>
            <a:custGeom>
              <a:rect b="b" l="l" r="r" t="t"/>
              <a:pathLst>
                <a:path extrusionOk="0" h="48296" w="176808">
                  <a:moveTo>
                    <a:pt x="1" y="1"/>
                  </a:moveTo>
                  <a:lnTo>
                    <a:pt x="1" y="48295"/>
                  </a:lnTo>
                  <a:lnTo>
                    <a:pt x="144884" y="48295"/>
                  </a:lnTo>
                  <a:lnTo>
                    <a:pt x="176808" y="23739"/>
                  </a:lnTo>
                  <a:lnTo>
                    <a:pt x="14488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73" name="Google Shape;973;p37"/>
            <p:cNvSpPr/>
            <p:nvPr/>
          </p:nvSpPr>
          <p:spPr>
            <a:xfrm>
              <a:off x="1200850" y="2284500"/>
              <a:ext cx="4420200" cy="1207400"/>
            </a:xfrm>
            <a:custGeom>
              <a:rect b="b" l="l" r="r" t="t"/>
              <a:pathLst>
                <a:path extrusionOk="0" h="48296" w="176808">
                  <a:moveTo>
                    <a:pt x="31924" y="0"/>
                  </a:moveTo>
                  <a:lnTo>
                    <a:pt x="0" y="24557"/>
                  </a:lnTo>
                  <a:lnTo>
                    <a:pt x="31924" y="48295"/>
                  </a:lnTo>
                  <a:lnTo>
                    <a:pt x="176807" y="48295"/>
                  </a:lnTo>
                  <a:lnTo>
                    <a:pt x="17680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74" name="Google Shape;974;p37"/>
            <p:cNvSpPr/>
            <p:nvPr/>
          </p:nvSpPr>
          <p:spPr>
            <a:xfrm>
              <a:off x="3533725" y="238125"/>
              <a:ext cx="573000" cy="5238750"/>
            </a:xfrm>
            <a:custGeom>
              <a:rect b="b" l="l" r="r" t="t"/>
              <a:pathLst>
                <a:path extrusionOk="0" h="209550" w="22920">
                  <a:moveTo>
                    <a:pt x="0" y="0"/>
                  </a:moveTo>
                  <a:lnTo>
                    <a:pt x="0" y="209550"/>
                  </a:lnTo>
                  <a:lnTo>
                    <a:pt x="22920" y="209550"/>
                  </a:lnTo>
                  <a:lnTo>
                    <a:pt x="2292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975" name="Google Shape;975;p37"/>
          <p:cNvSpPr/>
          <p:nvPr/>
        </p:nvSpPr>
        <p:spPr>
          <a:xfrm>
            <a:off x="1347118" y="1590798"/>
            <a:ext cx="215444" cy="291657"/>
          </a:xfrm>
          <a:custGeom>
            <a:rect b="b" l="l" r="r" t="t"/>
            <a:pathLst>
              <a:path extrusionOk="0" h="185543" w="137059">
                <a:moveTo>
                  <a:pt x="68530" y="1"/>
                </a:moveTo>
                <a:lnTo>
                  <a:pt x="63168" y="234"/>
                </a:lnTo>
                <a:lnTo>
                  <a:pt x="53845" y="4196"/>
                </a:lnTo>
                <a:lnTo>
                  <a:pt x="46852" y="11189"/>
                </a:lnTo>
                <a:lnTo>
                  <a:pt x="42889" y="20513"/>
                </a:lnTo>
                <a:lnTo>
                  <a:pt x="42656" y="25874"/>
                </a:lnTo>
                <a:lnTo>
                  <a:pt x="42889" y="30070"/>
                </a:lnTo>
                <a:lnTo>
                  <a:pt x="45453" y="37995"/>
                </a:lnTo>
                <a:lnTo>
                  <a:pt x="50348" y="44521"/>
                </a:lnTo>
                <a:lnTo>
                  <a:pt x="57108" y="49183"/>
                </a:lnTo>
                <a:lnTo>
                  <a:pt x="60838" y="50582"/>
                </a:lnTo>
                <a:lnTo>
                  <a:pt x="60838" y="77387"/>
                </a:lnTo>
                <a:lnTo>
                  <a:pt x="31934" y="77387"/>
                </a:lnTo>
                <a:lnTo>
                  <a:pt x="31934" y="92772"/>
                </a:lnTo>
                <a:lnTo>
                  <a:pt x="60838" y="92772"/>
                </a:lnTo>
                <a:lnTo>
                  <a:pt x="60838" y="169925"/>
                </a:lnTo>
                <a:lnTo>
                  <a:pt x="56176" y="169226"/>
                </a:lnTo>
                <a:lnTo>
                  <a:pt x="47318" y="166429"/>
                </a:lnTo>
                <a:lnTo>
                  <a:pt x="39160" y="162233"/>
                </a:lnTo>
                <a:lnTo>
                  <a:pt x="32167" y="156639"/>
                </a:lnTo>
                <a:lnTo>
                  <a:pt x="25874" y="150112"/>
                </a:lnTo>
                <a:lnTo>
                  <a:pt x="20979" y="142420"/>
                </a:lnTo>
                <a:lnTo>
                  <a:pt x="17482" y="133796"/>
                </a:lnTo>
                <a:lnTo>
                  <a:pt x="15618" y="124705"/>
                </a:lnTo>
                <a:lnTo>
                  <a:pt x="15151" y="119810"/>
                </a:lnTo>
                <a:lnTo>
                  <a:pt x="15151" y="117246"/>
                </a:lnTo>
                <a:lnTo>
                  <a:pt x="0" y="116780"/>
                </a:lnTo>
                <a:lnTo>
                  <a:pt x="0" y="120276"/>
                </a:lnTo>
                <a:lnTo>
                  <a:pt x="467" y="127036"/>
                </a:lnTo>
                <a:lnTo>
                  <a:pt x="3264" y="139856"/>
                </a:lnTo>
                <a:lnTo>
                  <a:pt x="8625" y="151511"/>
                </a:lnTo>
                <a:lnTo>
                  <a:pt x="15851" y="162000"/>
                </a:lnTo>
                <a:lnTo>
                  <a:pt x="24941" y="170857"/>
                </a:lnTo>
                <a:lnTo>
                  <a:pt x="35664" y="177850"/>
                </a:lnTo>
                <a:lnTo>
                  <a:pt x="47318" y="182745"/>
                </a:lnTo>
                <a:lnTo>
                  <a:pt x="60138" y="185309"/>
                </a:lnTo>
                <a:lnTo>
                  <a:pt x="66898" y="185542"/>
                </a:lnTo>
                <a:lnTo>
                  <a:pt x="71560" y="185542"/>
                </a:lnTo>
                <a:lnTo>
                  <a:pt x="78319" y="185309"/>
                </a:lnTo>
                <a:lnTo>
                  <a:pt x="91140" y="182279"/>
                </a:lnTo>
                <a:lnTo>
                  <a:pt x="103027" y="177151"/>
                </a:lnTo>
                <a:lnTo>
                  <a:pt x="113749" y="169459"/>
                </a:lnTo>
                <a:lnTo>
                  <a:pt x="118644" y="164797"/>
                </a:lnTo>
                <a:lnTo>
                  <a:pt x="123073" y="159902"/>
                </a:lnTo>
                <a:lnTo>
                  <a:pt x="130066" y="148714"/>
                </a:lnTo>
                <a:lnTo>
                  <a:pt x="134728" y="136593"/>
                </a:lnTo>
                <a:lnTo>
                  <a:pt x="136826" y="123540"/>
                </a:lnTo>
                <a:lnTo>
                  <a:pt x="137059" y="117013"/>
                </a:lnTo>
                <a:lnTo>
                  <a:pt x="121675" y="117246"/>
                </a:lnTo>
                <a:lnTo>
                  <a:pt x="121675" y="122374"/>
                </a:lnTo>
                <a:lnTo>
                  <a:pt x="120043" y="132397"/>
                </a:lnTo>
                <a:lnTo>
                  <a:pt x="116313" y="141721"/>
                </a:lnTo>
                <a:lnTo>
                  <a:pt x="110952" y="150345"/>
                </a:lnTo>
                <a:lnTo>
                  <a:pt x="107456" y="154308"/>
                </a:lnTo>
                <a:lnTo>
                  <a:pt x="104193" y="157571"/>
                </a:lnTo>
                <a:lnTo>
                  <a:pt x="96967" y="162699"/>
                </a:lnTo>
                <a:lnTo>
                  <a:pt x="89042" y="166662"/>
                </a:lnTo>
                <a:lnTo>
                  <a:pt x="80650" y="169226"/>
                </a:lnTo>
                <a:lnTo>
                  <a:pt x="76222" y="169925"/>
                </a:lnTo>
                <a:lnTo>
                  <a:pt x="76222" y="92772"/>
                </a:lnTo>
                <a:lnTo>
                  <a:pt x="105125" y="92772"/>
                </a:lnTo>
                <a:lnTo>
                  <a:pt x="105125" y="77387"/>
                </a:lnTo>
                <a:lnTo>
                  <a:pt x="76222" y="77387"/>
                </a:lnTo>
                <a:lnTo>
                  <a:pt x="76222" y="50582"/>
                </a:lnTo>
                <a:lnTo>
                  <a:pt x="79951" y="49183"/>
                </a:lnTo>
                <a:lnTo>
                  <a:pt x="86711" y="44521"/>
                </a:lnTo>
                <a:lnTo>
                  <a:pt x="91373" y="37995"/>
                </a:lnTo>
                <a:lnTo>
                  <a:pt x="94170" y="30070"/>
                </a:lnTo>
                <a:lnTo>
                  <a:pt x="94403" y="25874"/>
                </a:lnTo>
                <a:lnTo>
                  <a:pt x="93937" y="20513"/>
                </a:lnTo>
                <a:lnTo>
                  <a:pt x="89974" y="11189"/>
                </a:lnTo>
                <a:lnTo>
                  <a:pt x="82981" y="4196"/>
                </a:lnTo>
                <a:lnTo>
                  <a:pt x="73658" y="234"/>
                </a:lnTo>
                <a:lnTo>
                  <a:pt x="6853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976" name="Google Shape;976;p37"/>
          <p:cNvGrpSpPr/>
          <p:nvPr/>
        </p:nvGrpSpPr>
        <p:grpSpPr>
          <a:xfrm>
            <a:off x="1335067" y="2107447"/>
            <a:ext cx="239648" cy="252020"/>
            <a:chOff x="1650975" y="692650"/>
            <a:chExt cx="4288925" cy="4510350"/>
          </a:xfrm>
        </p:grpSpPr>
        <p:sp>
          <p:nvSpPr>
            <p:cNvPr id="977" name="Google Shape;977;p37"/>
            <p:cNvSpPr/>
            <p:nvPr/>
          </p:nvSpPr>
          <p:spPr>
            <a:xfrm>
              <a:off x="1650975" y="692650"/>
              <a:ext cx="1078075" cy="1078075"/>
            </a:xfrm>
            <a:custGeom>
              <a:rect b="b" l="l" r="r" t="t"/>
              <a:pathLst>
                <a:path extrusionOk="0" h="43123" w="43123">
                  <a:moveTo>
                    <a:pt x="37295" y="0"/>
                  </a:moveTo>
                  <a:lnTo>
                    <a:pt x="31701" y="3497"/>
                  </a:lnTo>
                  <a:lnTo>
                    <a:pt x="20979" y="11422"/>
                  </a:lnTo>
                  <a:lnTo>
                    <a:pt x="11422" y="20979"/>
                  </a:lnTo>
                  <a:lnTo>
                    <a:pt x="3264" y="31468"/>
                  </a:lnTo>
                  <a:lnTo>
                    <a:pt x="0" y="37295"/>
                  </a:lnTo>
                  <a:lnTo>
                    <a:pt x="10023" y="43122"/>
                  </a:lnTo>
                  <a:lnTo>
                    <a:pt x="13053" y="37994"/>
                  </a:lnTo>
                  <a:lnTo>
                    <a:pt x="20279" y="28671"/>
                  </a:lnTo>
                  <a:lnTo>
                    <a:pt x="28671" y="20279"/>
                  </a:lnTo>
                  <a:lnTo>
                    <a:pt x="37994" y="13286"/>
                  </a:lnTo>
                  <a:lnTo>
                    <a:pt x="43122" y="10256"/>
                  </a:lnTo>
                  <a:lnTo>
                    <a:pt x="3729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78" name="Google Shape;978;p37"/>
            <p:cNvSpPr/>
            <p:nvPr/>
          </p:nvSpPr>
          <p:spPr>
            <a:xfrm>
              <a:off x="4896775" y="710125"/>
              <a:ext cx="1043125" cy="1037275"/>
            </a:xfrm>
            <a:custGeom>
              <a:rect b="b" l="l" r="r" t="t"/>
              <a:pathLst>
                <a:path extrusionOk="0" h="41491" w="41725">
                  <a:moveTo>
                    <a:pt x="5828" y="0"/>
                  </a:moveTo>
                  <a:lnTo>
                    <a:pt x="1" y="10023"/>
                  </a:lnTo>
                  <a:lnTo>
                    <a:pt x="4663" y="13054"/>
                  </a:lnTo>
                  <a:lnTo>
                    <a:pt x="13753" y="19813"/>
                  </a:lnTo>
                  <a:lnTo>
                    <a:pt x="21678" y="27738"/>
                  </a:lnTo>
                  <a:lnTo>
                    <a:pt x="28671" y="36596"/>
                  </a:lnTo>
                  <a:lnTo>
                    <a:pt x="31701" y="41491"/>
                  </a:lnTo>
                  <a:lnTo>
                    <a:pt x="41724" y="35431"/>
                  </a:lnTo>
                  <a:lnTo>
                    <a:pt x="38228" y="30069"/>
                  </a:lnTo>
                  <a:lnTo>
                    <a:pt x="30536" y="20046"/>
                  </a:lnTo>
                  <a:lnTo>
                    <a:pt x="21445" y="10956"/>
                  </a:lnTo>
                  <a:lnTo>
                    <a:pt x="11189" y="3264"/>
                  </a:lnTo>
                  <a:lnTo>
                    <a:pt x="582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79" name="Google Shape;979;p37"/>
            <p:cNvSpPr/>
            <p:nvPr/>
          </p:nvSpPr>
          <p:spPr>
            <a:xfrm>
              <a:off x="1785000" y="1147175"/>
              <a:ext cx="4055825" cy="4055825"/>
            </a:xfrm>
            <a:custGeom>
              <a:rect b="b" l="l" r="r" t="t"/>
              <a:pathLst>
                <a:path extrusionOk="0" h="162233" w="162233">
                  <a:moveTo>
                    <a:pt x="83914" y="43822"/>
                  </a:moveTo>
                  <a:lnTo>
                    <a:pt x="83914" y="79951"/>
                  </a:lnTo>
                  <a:lnTo>
                    <a:pt x="106291" y="79951"/>
                  </a:lnTo>
                  <a:lnTo>
                    <a:pt x="106291" y="91606"/>
                  </a:lnTo>
                  <a:lnTo>
                    <a:pt x="72259" y="91606"/>
                  </a:lnTo>
                  <a:lnTo>
                    <a:pt x="72259" y="43822"/>
                  </a:lnTo>
                  <a:close/>
                  <a:moveTo>
                    <a:pt x="81117" y="0"/>
                  </a:moveTo>
                  <a:lnTo>
                    <a:pt x="72725" y="467"/>
                  </a:lnTo>
                  <a:lnTo>
                    <a:pt x="56875" y="3497"/>
                  </a:lnTo>
                  <a:lnTo>
                    <a:pt x="42423" y="9790"/>
                  </a:lnTo>
                  <a:lnTo>
                    <a:pt x="29370" y="18415"/>
                  </a:lnTo>
                  <a:lnTo>
                    <a:pt x="18415" y="29603"/>
                  </a:lnTo>
                  <a:lnTo>
                    <a:pt x="9790" y="42423"/>
                  </a:lnTo>
                  <a:lnTo>
                    <a:pt x="3497" y="57108"/>
                  </a:lnTo>
                  <a:lnTo>
                    <a:pt x="234" y="72725"/>
                  </a:lnTo>
                  <a:lnTo>
                    <a:pt x="0" y="81117"/>
                  </a:lnTo>
                  <a:lnTo>
                    <a:pt x="234" y="89508"/>
                  </a:lnTo>
                  <a:lnTo>
                    <a:pt x="3497" y="105358"/>
                  </a:lnTo>
                  <a:lnTo>
                    <a:pt x="9790" y="119810"/>
                  </a:lnTo>
                  <a:lnTo>
                    <a:pt x="18415" y="132863"/>
                  </a:lnTo>
                  <a:lnTo>
                    <a:pt x="29370" y="143818"/>
                  </a:lnTo>
                  <a:lnTo>
                    <a:pt x="42423" y="152443"/>
                  </a:lnTo>
                  <a:lnTo>
                    <a:pt x="56875" y="158736"/>
                  </a:lnTo>
                  <a:lnTo>
                    <a:pt x="72725" y="162000"/>
                  </a:lnTo>
                  <a:lnTo>
                    <a:pt x="81117" y="162233"/>
                  </a:lnTo>
                  <a:lnTo>
                    <a:pt x="89508" y="162000"/>
                  </a:lnTo>
                  <a:lnTo>
                    <a:pt x="105358" y="158736"/>
                  </a:lnTo>
                  <a:lnTo>
                    <a:pt x="119810" y="152443"/>
                  </a:lnTo>
                  <a:lnTo>
                    <a:pt x="132863" y="143818"/>
                  </a:lnTo>
                  <a:lnTo>
                    <a:pt x="143818" y="132863"/>
                  </a:lnTo>
                  <a:lnTo>
                    <a:pt x="152443" y="119810"/>
                  </a:lnTo>
                  <a:lnTo>
                    <a:pt x="158736" y="105358"/>
                  </a:lnTo>
                  <a:lnTo>
                    <a:pt x="162000" y="89508"/>
                  </a:lnTo>
                  <a:lnTo>
                    <a:pt x="162233" y="81117"/>
                  </a:lnTo>
                  <a:lnTo>
                    <a:pt x="162000" y="72725"/>
                  </a:lnTo>
                  <a:lnTo>
                    <a:pt x="158736" y="57108"/>
                  </a:lnTo>
                  <a:lnTo>
                    <a:pt x="152443" y="42423"/>
                  </a:lnTo>
                  <a:lnTo>
                    <a:pt x="143818" y="29603"/>
                  </a:lnTo>
                  <a:lnTo>
                    <a:pt x="132863" y="18415"/>
                  </a:lnTo>
                  <a:lnTo>
                    <a:pt x="119810" y="9790"/>
                  </a:lnTo>
                  <a:lnTo>
                    <a:pt x="105358" y="3497"/>
                  </a:lnTo>
                  <a:lnTo>
                    <a:pt x="89508" y="467"/>
                  </a:lnTo>
                  <a:lnTo>
                    <a:pt x="8111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980" name="Google Shape;980;p37"/>
          <p:cNvSpPr/>
          <p:nvPr/>
        </p:nvSpPr>
        <p:spPr>
          <a:xfrm>
            <a:off x="1309716" y="2634320"/>
            <a:ext cx="290457" cy="242294"/>
          </a:xfrm>
          <a:custGeom>
            <a:rect b="b" l="l" r="r" t="t"/>
            <a:pathLst>
              <a:path extrusionOk="0" h="152443" w="182745">
                <a:moveTo>
                  <a:pt x="0" y="0"/>
                </a:moveTo>
                <a:lnTo>
                  <a:pt x="0" y="152443"/>
                </a:lnTo>
                <a:lnTo>
                  <a:pt x="182745" y="152443"/>
                </a:lnTo>
                <a:lnTo>
                  <a:pt x="182745" y="30535"/>
                </a:lnTo>
                <a:lnTo>
                  <a:pt x="76222" y="30535"/>
                </a:lnTo>
                <a:lnTo>
                  <a:pt x="6083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981" name="Google Shape;981;p37"/>
          <p:cNvGrpSpPr/>
          <p:nvPr/>
        </p:nvGrpSpPr>
        <p:grpSpPr>
          <a:xfrm>
            <a:off x="1280318" y="3099063"/>
            <a:ext cx="349073" cy="358732"/>
            <a:chOff x="1261150" y="238125"/>
            <a:chExt cx="5097700" cy="5238750"/>
          </a:xfrm>
        </p:grpSpPr>
        <p:sp>
          <p:nvSpPr>
            <p:cNvPr id="982" name="Google Shape;982;p37"/>
            <p:cNvSpPr/>
            <p:nvPr/>
          </p:nvSpPr>
          <p:spPr>
            <a:xfrm>
              <a:off x="1805150" y="238125"/>
              <a:ext cx="4553700" cy="4049975"/>
            </a:xfrm>
            <a:custGeom>
              <a:rect b="b" l="l" r="r" t="t"/>
              <a:pathLst>
                <a:path extrusionOk="0" h="161999" w="182148">
                  <a:moveTo>
                    <a:pt x="113641" y="0"/>
                  </a:moveTo>
                  <a:lnTo>
                    <a:pt x="1" y="111223"/>
                  </a:lnTo>
                  <a:lnTo>
                    <a:pt x="26598" y="161998"/>
                  </a:lnTo>
                  <a:lnTo>
                    <a:pt x="182148" y="132178"/>
                  </a:lnTo>
                  <a:lnTo>
                    <a:pt x="11364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83" name="Google Shape;983;p37"/>
            <p:cNvSpPr/>
            <p:nvPr/>
          </p:nvSpPr>
          <p:spPr>
            <a:xfrm>
              <a:off x="1261150" y="3200025"/>
              <a:ext cx="947025" cy="1229100"/>
            </a:xfrm>
            <a:custGeom>
              <a:rect b="b" l="l" r="r" t="t"/>
              <a:pathLst>
                <a:path extrusionOk="0" h="49164" w="37881">
                  <a:moveTo>
                    <a:pt x="14507" y="0"/>
                  </a:moveTo>
                  <a:lnTo>
                    <a:pt x="0" y="13702"/>
                  </a:lnTo>
                  <a:lnTo>
                    <a:pt x="18537" y="49164"/>
                  </a:lnTo>
                  <a:lnTo>
                    <a:pt x="37880" y="45134"/>
                  </a:lnTo>
                  <a:lnTo>
                    <a:pt x="1450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84" name="Google Shape;984;p37"/>
            <p:cNvSpPr/>
            <p:nvPr/>
          </p:nvSpPr>
          <p:spPr>
            <a:xfrm>
              <a:off x="2570825" y="4308225"/>
              <a:ext cx="886575" cy="1168650"/>
            </a:xfrm>
            <a:custGeom>
              <a:rect b="b" l="l" r="r" t="t"/>
              <a:pathLst>
                <a:path extrusionOk="0" h="46746" w="35463">
                  <a:moveTo>
                    <a:pt x="35463" y="0"/>
                  </a:moveTo>
                  <a:lnTo>
                    <a:pt x="0" y="6448"/>
                  </a:lnTo>
                  <a:lnTo>
                    <a:pt x="8866" y="46746"/>
                  </a:lnTo>
                  <a:lnTo>
                    <a:pt x="27403" y="37880"/>
                  </a:lnTo>
                  <a:lnTo>
                    <a:pt x="3546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985" name="Google Shape;985;p37"/>
          <p:cNvSpPr/>
          <p:nvPr/>
        </p:nvSpPr>
        <p:spPr>
          <a:xfrm>
            <a:off x="1297953" y="3684633"/>
            <a:ext cx="313724" cy="313724"/>
          </a:xfrm>
          <a:custGeom>
            <a:rect b="b" l="l" r="r" t="t"/>
            <a:pathLst>
              <a:path extrusionOk="0" h="209550" w="209550">
                <a:moveTo>
                  <a:pt x="104775" y="0"/>
                </a:moveTo>
                <a:lnTo>
                  <a:pt x="76046" y="77736"/>
                </a:lnTo>
                <a:lnTo>
                  <a:pt x="0" y="105620"/>
                </a:lnTo>
                <a:lnTo>
                  <a:pt x="76046" y="134349"/>
                </a:lnTo>
                <a:lnTo>
                  <a:pt x="104775" y="209550"/>
                </a:lnTo>
                <a:lnTo>
                  <a:pt x="132659" y="134349"/>
                </a:lnTo>
                <a:lnTo>
                  <a:pt x="209550" y="105620"/>
                </a:lnTo>
                <a:lnTo>
                  <a:pt x="133504" y="77736"/>
                </a:lnTo>
                <a:lnTo>
                  <a:pt x="10477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986" name="Google Shape;986;p37"/>
          <p:cNvGrpSpPr/>
          <p:nvPr/>
        </p:nvGrpSpPr>
        <p:grpSpPr>
          <a:xfrm>
            <a:off x="1709442" y="1590825"/>
            <a:ext cx="349068" cy="291693"/>
            <a:chOff x="1481975" y="1304500"/>
            <a:chExt cx="4644400" cy="3881025"/>
          </a:xfrm>
        </p:grpSpPr>
        <p:sp>
          <p:nvSpPr>
            <p:cNvPr id="987" name="Google Shape;987;p37"/>
            <p:cNvSpPr/>
            <p:nvPr/>
          </p:nvSpPr>
          <p:spPr>
            <a:xfrm>
              <a:off x="1481975" y="1374450"/>
              <a:ext cx="1305350" cy="2360075"/>
            </a:xfrm>
            <a:custGeom>
              <a:rect b="b" l="l" r="r" t="t"/>
              <a:pathLst>
                <a:path extrusionOk="0" h="94403" w="52214">
                  <a:moveTo>
                    <a:pt x="26107" y="0"/>
                  </a:moveTo>
                  <a:lnTo>
                    <a:pt x="234" y="68296"/>
                  </a:lnTo>
                  <a:lnTo>
                    <a:pt x="1" y="69228"/>
                  </a:lnTo>
                  <a:lnTo>
                    <a:pt x="1" y="69928"/>
                  </a:lnTo>
                  <a:lnTo>
                    <a:pt x="1" y="70860"/>
                  </a:lnTo>
                  <a:lnTo>
                    <a:pt x="700" y="75988"/>
                  </a:lnTo>
                  <a:lnTo>
                    <a:pt x="4896" y="84613"/>
                  </a:lnTo>
                  <a:lnTo>
                    <a:pt x="11888" y="90906"/>
                  </a:lnTo>
                  <a:lnTo>
                    <a:pt x="20979" y="94169"/>
                  </a:lnTo>
                  <a:lnTo>
                    <a:pt x="26107" y="94402"/>
                  </a:lnTo>
                  <a:lnTo>
                    <a:pt x="28904" y="94402"/>
                  </a:lnTo>
                  <a:lnTo>
                    <a:pt x="33799" y="93703"/>
                  </a:lnTo>
                  <a:lnTo>
                    <a:pt x="42423" y="89507"/>
                  </a:lnTo>
                  <a:lnTo>
                    <a:pt x="48717" y="82748"/>
                  </a:lnTo>
                  <a:lnTo>
                    <a:pt x="51980" y="73890"/>
                  </a:lnTo>
                  <a:lnTo>
                    <a:pt x="52213" y="68762"/>
                  </a:lnTo>
                  <a:lnTo>
                    <a:pt x="52213" y="68296"/>
                  </a:lnTo>
                  <a:lnTo>
                    <a:pt x="2610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88" name="Google Shape;988;p37"/>
            <p:cNvSpPr/>
            <p:nvPr/>
          </p:nvSpPr>
          <p:spPr>
            <a:xfrm>
              <a:off x="4821025" y="1374450"/>
              <a:ext cx="1305350" cy="2360075"/>
            </a:xfrm>
            <a:custGeom>
              <a:rect b="b" l="l" r="r" t="t"/>
              <a:pathLst>
                <a:path extrusionOk="0" h="94403" w="52214">
                  <a:moveTo>
                    <a:pt x="26107" y="0"/>
                  </a:moveTo>
                  <a:lnTo>
                    <a:pt x="234" y="68296"/>
                  </a:lnTo>
                  <a:lnTo>
                    <a:pt x="1" y="69228"/>
                  </a:lnTo>
                  <a:lnTo>
                    <a:pt x="1" y="69928"/>
                  </a:lnTo>
                  <a:lnTo>
                    <a:pt x="1" y="70860"/>
                  </a:lnTo>
                  <a:lnTo>
                    <a:pt x="700" y="75988"/>
                  </a:lnTo>
                  <a:lnTo>
                    <a:pt x="4895" y="84613"/>
                  </a:lnTo>
                  <a:lnTo>
                    <a:pt x="11888" y="90906"/>
                  </a:lnTo>
                  <a:lnTo>
                    <a:pt x="20979" y="94169"/>
                  </a:lnTo>
                  <a:lnTo>
                    <a:pt x="26107" y="94402"/>
                  </a:lnTo>
                  <a:lnTo>
                    <a:pt x="28904" y="94402"/>
                  </a:lnTo>
                  <a:lnTo>
                    <a:pt x="33799" y="93703"/>
                  </a:lnTo>
                  <a:lnTo>
                    <a:pt x="42423" y="89507"/>
                  </a:lnTo>
                  <a:lnTo>
                    <a:pt x="48717" y="82748"/>
                  </a:lnTo>
                  <a:lnTo>
                    <a:pt x="51980" y="73890"/>
                  </a:lnTo>
                  <a:lnTo>
                    <a:pt x="52213" y="68762"/>
                  </a:lnTo>
                  <a:lnTo>
                    <a:pt x="52213" y="68296"/>
                  </a:lnTo>
                  <a:lnTo>
                    <a:pt x="2610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89" name="Google Shape;989;p37"/>
            <p:cNvSpPr/>
            <p:nvPr/>
          </p:nvSpPr>
          <p:spPr>
            <a:xfrm>
              <a:off x="1854925" y="1304500"/>
              <a:ext cx="3915975" cy="3881025"/>
            </a:xfrm>
            <a:custGeom>
              <a:rect b="b" l="l" r="r" t="t"/>
              <a:pathLst>
                <a:path extrusionOk="0" h="155241" w="156639">
                  <a:moveTo>
                    <a:pt x="1" y="1"/>
                  </a:moveTo>
                  <a:lnTo>
                    <a:pt x="1" y="11656"/>
                  </a:lnTo>
                  <a:lnTo>
                    <a:pt x="72492" y="11656"/>
                  </a:lnTo>
                  <a:lnTo>
                    <a:pt x="72492" y="143586"/>
                  </a:lnTo>
                  <a:lnTo>
                    <a:pt x="52213" y="143586"/>
                  </a:lnTo>
                  <a:lnTo>
                    <a:pt x="52213" y="155240"/>
                  </a:lnTo>
                  <a:lnTo>
                    <a:pt x="104426" y="155240"/>
                  </a:lnTo>
                  <a:lnTo>
                    <a:pt x="104426" y="143586"/>
                  </a:lnTo>
                  <a:lnTo>
                    <a:pt x="84147" y="143586"/>
                  </a:lnTo>
                  <a:lnTo>
                    <a:pt x="84147" y="11656"/>
                  </a:lnTo>
                  <a:lnTo>
                    <a:pt x="156639" y="11656"/>
                  </a:lnTo>
                  <a:lnTo>
                    <a:pt x="156639"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990" name="Google Shape;990;p37"/>
          <p:cNvSpPr/>
          <p:nvPr/>
        </p:nvSpPr>
        <p:spPr>
          <a:xfrm>
            <a:off x="1707498" y="2107413"/>
            <a:ext cx="352936" cy="252038"/>
          </a:xfrm>
          <a:custGeom>
            <a:rect b="b" l="l" r="r" t="t"/>
            <a:pathLst>
              <a:path extrusionOk="0" h="137992" w="193234">
                <a:moveTo>
                  <a:pt x="93004" y="1"/>
                </a:moveTo>
                <a:lnTo>
                  <a:pt x="88109" y="234"/>
                </a:lnTo>
                <a:lnTo>
                  <a:pt x="78785" y="2099"/>
                </a:lnTo>
                <a:lnTo>
                  <a:pt x="70161" y="5595"/>
                </a:lnTo>
                <a:lnTo>
                  <a:pt x="62469" y="10956"/>
                </a:lnTo>
                <a:lnTo>
                  <a:pt x="55942" y="17483"/>
                </a:lnTo>
                <a:lnTo>
                  <a:pt x="50814" y="24942"/>
                </a:lnTo>
                <a:lnTo>
                  <a:pt x="47318" y="33566"/>
                </a:lnTo>
                <a:lnTo>
                  <a:pt x="45220" y="42890"/>
                </a:lnTo>
                <a:lnTo>
                  <a:pt x="45220" y="48018"/>
                </a:lnTo>
                <a:lnTo>
                  <a:pt x="45220" y="52680"/>
                </a:lnTo>
                <a:lnTo>
                  <a:pt x="46152" y="57342"/>
                </a:lnTo>
                <a:lnTo>
                  <a:pt x="46152" y="57342"/>
                </a:lnTo>
                <a:lnTo>
                  <a:pt x="43355" y="57108"/>
                </a:lnTo>
                <a:lnTo>
                  <a:pt x="36362" y="57108"/>
                </a:lnTo>
                <a:lnTo>
                  <a:pt x="28437" y="58740"/>
                </a:lnTo>
                <a:lnTo>
                  <a:pt x="21211" y="61770"/>
                </a:lnTo>
                <a:lnTo>
                  <a:pt x="14685" y="66199"/>
                </a:lnTo>
                <a:lnTo>
                  <a:pt x="9091" y="71560"/>
                </a:lnTo>
                <a:lnTo>
                  <a:pt x="4895" y="78087"/>
                </a:lnTo>
                <a:lnTo>
                  <a:pt x="1865" y="85313"/>
                </a:lnTo>
                <a:lnTo>
                  <a:pt x="233" y="93238"/>
                </a:lnTo>
                <a:lnTo>
                  <a:pt x="0" y="97433"/>
                </a:lnTo>
                <a:lnTo>
                  <a:pt x="233" y="101629"/>
                </a:lnTo>
                <a:lnTo>
                  <a:pt x="1865" y="109321"/>
                </a:lnTo>
                <a:lnTo>
                  <a:pt x="4662" y="116547"/>
                </a:lnTo>
                <a:lnTo>
                  <a:pt x="9091" y="123074"/>
                </a:lnTo>
                <a:lnTo>
                  <a:pt x="14452" y="128435"/>
                </a:lnTo>
                <a:lnTo>
                  <a:pt x="20745" y="132863"/>
                </a:lnTo>
                <a:lnTo>
                  <a:pt x="27971" y="135894"/>
                </a:lnTo>
                <a:lnTo>
                  <a:pt x="35663" y="137525"/>
                </a:lnTo>
                <a:lnTo>
                  <a:pt x="39859" y="137758"/>
                </a:lnTo>
                <a:lnTo>
                  <a:pt x="148480" y="137991"/>
                </a:lnTo>
                <a:lnTo>
                  <a:pt x="153142" y="137525"/>
                </a:lnTo>
                <a:lnTo>
                  <a:pt x="161766" y="135194"/>
                </a:lnTo>
                <a:lnTo>
                  <a:pt x="169924" y="131232"/>
                </a:lnTo>
                <a:lnTo>
                  <a:pt x="176917" y="126104"/>
                </a:lnTo>
                <a:lnTo>
                  <a:pt x="182978" y="119577"/>
                </a:lnTo>
                <a:lnTo>
                  <a:pt x="187872" y="112118"/>
                </a:lnTo>
                <a:lnTo>
                  <a:pt x="191136" y="103960"/>
                </a:lnTo>
                <a:lnTo>
                  <a:pt x="193000" y="94869"/>
                </a:lnTo>
                <a:lnTo>
                  <a:pt x="193234" y="90208"/>
                </a:lnTo>
                <a:lnTo>
                  <a:pt x="193000" y="85313"/>
                </a:lnTo>
                <a:lnTo>
                  <a:pt x="191136" y="75989"/>
                </a:lnTo>
                <a:lnTo>
                  <a:pt x="187406" y="67365"/>
                </a:lnTo>
                <a:lnTo>
                  <a:pt x="182278" y="59672"/>
                </a:lnTo>
                <a:lnTo>
                  <a:pt x="175752" y="53146"/>
                </a:lnTo>
                <a:lnTo>
                  <a:pt x="168060" y="48018"/>
                </a:lnTo>
                <a:lnTo>
                  <a:pt x="159435" y="44288"/>
                </a:lnTo>
                <a:lnTo>
                  <a:pt x="150112" y="42424"/>
                </a:lnTo>
                <a:lnTo>
                  <a:pt x="145217" y="42191"/>
                </a:lnTo>
                <a:lnTo>
                  <a:pt x="142886" y="42191"/>
                </a:lnTo>
                <a:lnTo>
                  <a:pt x="140788" y="42424"/>
                </a:lnTo>
                <a:lnTo>
                  <a:pt x="140089" y="37995"/>
                </a:lnTo>
                <a:lnTo>
                  <a:pt x="137525" y="29604"/>
                </a:lnTo>
                <a:lnTo>
                  <a:pt x="133562" y="21912"/>
                </a:lnTo>
                <a:lnTo>
                  <a:pt x="128201" y="15152"/>
                </a:lnTo>
                <a:lnTo>
                  <a:pt x="121907" y="9558"/>
                </a:lnTo>
                <a:lnTo>
                  <a:pt x="114448" y="4896"/>
                </a:lnTo>
                <a:lnTo>
                  <a:pt x="106523" y="1866"/>
                </a:lnTo>
                <a:lnTo>
                  <a:pt x="97666"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91" name="Google Shape;991;p37"/>
          <p:cNvSpPr/>
          <p:nvPr/>
        </p:nvSpPr>
        <p:spPr>
          <a:xfrm>
            <a:off x="1764060" y="2599544"/>
            <a:ext cx="239771" cy="311625"/>
          </a:xfrm>
          <a:custGeom>
            <a:rect b="b" l="l" r="r" t="t"/>
            <a:pathLst>
              <a:path extrusionOk="0" h="186009" w="143119">
                <a:moveTo>
                  <a:pt x="0" y="1"/>
                </a:moveTo>
                <a:lnTo>
                  <a:pt x="57341" y="100230"/>
                </a:lnTo>
                <a:lnTo>
                  <a:pt x="57341" y="186008"/>
                </a:lnTo>
                <a:lnTo>
                  <a:pt x="86011" y="157571"/>
                </a:lnTo>
                <a:lnTo>
                  <a:pt x="86011" y="100230"/>
                </a:lnTo>
                <a:lnTo>
                  <a:pt x="143119"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992" name="Google Shape;992;p37"/>
          <p:cNvGrpSpPr/>
          <p:nvPr/>
        </p:nvGrpSpPr>
        <p:grpSpPr>
          <a:xfrm>
            <a:off x="1741826" y="3089402"/>
            <a:ext cx="284296" cy="378069"/>
            <a:chOff x="1840300" y="238125"/>
            <a:chExt cx="3939375" cy="5238750"/>
          </a:xfrm>
        </p:grpSpPr>
        <p:sp>
          <p:nvSpPr>
            <p:cNvPr id="993" name="Google Shape;993;p37"/>
            <p:cNvSpPr/>
            <p:nvPr/>
          </p:nvSpPr>
          <p:spPr>
            <a:xfrm>
              <a:off x="2685925" y="238125"/>
              <a:ext cx="2289375" cy="3733125"/>
            </a:xfrm>
            <a:custGeom>
              <a:rect b="b" l="l" r="r" t="t"/>
              <a:pathLst>
                <a:path extrusionOk="0" h="149325" w="91575">
                  <a:moveTo>
                    <a:pt x="46200" y="0"/>
                  </a:moveTo>
                  <a:lnTo>
                    <a:pt x="37125" y="825"/>
                  </a:lnTo>
                  <a:lnTo>
                    <a:pt x="28050" y="4125"/>
                  </a:lnTo>
                  <a:lnTo>
                    <a:pt x="20625" y="8250"/>
                  </a:lnTo>
                  <a:lnTo>
                    <a:pt x="13200" y="14025"/>
                  </a:lnTo>
                  <a:lnTo>
                    <a:pt x="8250" y="20625"/>
                  </a:lnTo>
                  <a:lnTo>
                    <a:pt x="4125" y="28050"/>
                  </a:lnTo>
                  <a:lnTo>
                    <a:pt x="825" y="37125"/>
                  </a:lnTo>
                  <a:lnTo>
                    <a:pt x="0" y="46200"/>
                  </a:lnTo>
                  <a:lnTo>
                    <a:pt x="0" y="103125"/>
                  </a:lnTo>
                  <a:lnTo>
                    <a:pt x="825" y="112200"/>
                  </a:lnTo>
                  <a:lnTo>
                    <a:pt x="4125" y="121275"/>
                  </a:lnTo>
                  <a:lnTo>
                    <a:pt x="8250" y="128700"/>
                  </a:lnTo>
                  <a:lnTo>
                    <a:pt x="13200" y="136125"/>
                  </a:lnTo>
                  <a:lnTo>
                    <a:pt x="20625" y="141075"/>
                  </a:lnTo>
                  <a:lnTo>
                    <a:pt x="28050" y="146025"/>
                  </a:lnTo>
                  <a:lnTo>
                    <a:pt x="37125" y="148500"/>
                  </a:lnTo>
                  <a:lnTo>
                    <a:pt x="46200" y="149325"/>
                  </a:lnTo>
                  <a:lnTo>
                    <a:pt x="55275" y="148500"/>
                  </a:lnTo>
                  <a:lnTo>
                    <a:pt x="63525" y="146025"/>
                  </a:lnTo>
                  <a:lnTo>
                    <a:pt x="71775" y="141075"/>
                  </a:lnTo>
                  <a:lnTo>
                    <a:pt x="78375" y="136125"/>
                  </a:lnTo>
                  <a:lnTo>
                    <a:pt x="84150" y="128700"/>
                  </a:lnTo>
                  <a:lnTo>
                    <a:pt x="88275" y="121275"/>
                  </a:lnTo>
                  <a:lnTo>
                    <a:pt x="90750" y="112200"/>
                  </a:lnTo>
                  <a:lnTo>
                    <a:pt x="91575" y="103125"/>
                  </a:lnTo>
                  <a:lnTo>
                    <a:pt x="91575" y="46200"/>
                  </a:lnTo>
                  <a:lnTo>
                    <a:pt x="90750" y="37125"/>
                  </a:lnTo>
                  <a:lnTo>
                    <a:pt x="88275" y="28050"/>
                  </a:lnTo>
                  <a:lnTo>
                    <a:pt x="84150" y="20625"/>
                  </a:lnTo>
                  <a:lnTo>
                    <a:pt x="78375" y="14025"/>
                  </a:lnTo>
                  <a:lnTo>
                    <a:pt x="71775" y="8250"/>
                  </a:lnTo>
                  <a:lnTo>
                    <a:pt x="63525" y="4125"/>
                  </a:lnTo>
                  <a:lnTo>
                    <a:pt x="55275" y="825"/>
                  </a:lnTo>
                  <a:lnTo>
                    <a:pt x="4620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94" name="Google Shape;994;p37"/>
            <p:cNvSpPr/>
            <p:nvPr/>
          </p:nvSpPr>
          <p:spPr>
            <a:xfrm>
              <a:off x="1840300" y="2857500"/>
              <a:ext cx="3939375" cy="2619375"/>
            </a:xfrm>
            <a:custGeom>
              <a:rect b="b" l="l" r="r" t="t"/>
              <a:pathLst>
                <a:path extrusionOk="0" h="104775" w="157575">
                  <a:moveTo>
                    <a:pt x="0" y="0"/>
                  </a:moveTo>
                  <a:lnTo>
                    <a:pt x="825" y="7425"/>
                  </a:lnTo>
                  <a:lnTo>
                    <a:pt x="1650" y="14850"/>
                  </a:lnTo>
                  <a:lnTo>
                    <a:pt x="3300" y="22275"/>
                  </a:lnTo>
                  <a:lnTo>
                    <a:pt x="5775" y="28875"/>
                  </a:lnTo>
                  <a:lnTo>
                    <a:pt x="8250" y="35475"/>
                  </a:lnTo>
                  <a:lnTo>
                    <a:pt x="12375" y="41250"/>
                  </a:lnTo>
                  <a:lnTo>
                    <a:pt x="15675" y="47025"/>
                  </a:lnTo>
                  <a:lnTo>
                    <a:pt x="20625" y="52800"/>
                  </a:lnTo>
                  <a:lnTo>
                    <a:pt x="25575" y="57750"/>
                  </a:lnTo>
                  <a:lnTo>
                    <a:pt x="30525" y="62700"/>
                  </a:lnTo>
                  <a:lnTo>
                    <a:pt x="36300" y="66825"/>
                  </a:lnTo>
                  <a:lnTo>
                    <a:pt x="42900" y="70125"/>
                  </a:lnTo>
                  <a:lnTo>
                    <a:pt x="49500" y="72600"/>
                  </a:lnTo>
                  <a:lnTo>
                    <a:pt x="56100" y="75075"/>
                  </a:lnTo>
                  <a:lnTo>
                    <a:pt x="62700" y="77550"/>
                  </a:lnTo>
                  <a:lnTo>
                    <a:pt x="70125" y="78375"/>
                  </a:lnTo>
                  <a:lnTo>
                    <a:pt x="70125" y="104775"/>
                  </a:lnTo>
                  <a:lnTo>
                    <a:pt x="87450" y="104775"/>
                  </a:lnTo>
                  <a:lnTo>
                    <a:pt x="87450" y="78375"/>
                  </a:lnTo>
                  <a:lnTo>
                    <a:pt x="94875" y="77550"/>
                  </a:lnTo>
                  <a:lnTo>
                    <a:pt x="102300" y="75075"/>
                  </a:lnTo>
                  <a:lnTo>
                    <a:pt x="108900" y="72600"/>
                  </a:lnTo>
                  <a:lnTo>
                    <a:pt x="115500" y="70125"/>
                  </a:lnTo>
                  <a:lnTo>
                    <a:pt x="121275" y="66825"/>
                  </a:lnTo>
                  <a:lnTo>
                    <a:pt x="127050" y="62700"/>
                  </a:lnTo>
                  <a:lnTo>
                    <a:pt x="132825" y="57750"/>
                  </a:lnTo>
                  <a:lnTo>
                    <a:pt x="137775" y="52800"/>
                  </a:lnTo>
                  <a:lnTo>
                    <a:pt x="141900" y="47025"/>
                  </a:lnTo>
                  <a:lnTo>
                    <a:pt x="146025" y="41250"/>
                  </a:lnTo>
                  <a:lnTo>
                    <a:pt x="149325" y="35475"/>
                  </a:lnTo>
                  <a:lnTo>
                    <a:pt x="152625" y="28875"/>
                  </a:lnTo>
                  <a:lnTo>
                    <a:pt x="154275" y="22275"/>
                  </a:lnTo>
                  <a:lnTo>
                    <a:pt x="155925" y="14850"/>
                  </a:lnTo>
                  <a:lnTo>
                    <a:pt x="157575" y="7425"/>
                  </a:lnTo>
                  <a:lnTo>
                    <a:pt x="157575" y="0"/>
                  </a:lnTo>
                  <a:lnTo>
                    <a:pt x="142725" y="0"/>
                  </a:lnTo>
                  <a:lnTo>
                    <a:pt x="141900" y="6600"/>
                  </a:lnTo>
                  <a:lnTo>
                    <a:pt x="141075" y="13200"/>
                  </a:lnTo>
                  <a:lnTo>
                    <a:pt x="139425" y="18975"/>
                  </a:lnTo>
                  <a:lnTo>
                    <a:pt x="137775" y="24750"/>
                  </a:lnTo>
                  <a:lnTo>
                    <a:pt x="134475" y="30525"/>
                  </a:lnTo>
                  <a:lnTo>
                    <a:pt x="132000" y="35475"/>
                  </a:lnTo>
                  <a:lnTo>
                    <a:pt x="127875" y="40425"/>
                  </a:lnTo>
                  <a:lnTo>
                    <a:pt x="123750" y="45375"/>
                  </a:lnTo>
                  <a:lnTo>
                    <a:pt x="119625" y="49500"/>
                  </a:lnTo>
                  <a:lnTo>
                    <a:pt x="114675" y="52800"/>
                  </a:lnTo>
                  <a:lnTo>
                    <a:pt x="108900" y="56100"/>
                  </a:lnTo>
                  <a:lnTo>
                    <a:pt x="103950" y="58575"/>
                  </a:lnTo>
                  <a:lnTo>
                    <a:pt x="98175" y="61050"/>
                  </a:lnTo>
                  <a:lnTo>
                    <a:pt x="91575" y="62700"/>
                  </a:lnTo>
                  <a:lnTo>
                    <a:pt x="85800" y="63525"/>
                  </a:lnTo>
                  <a:lnTo>
                    <a:pt x="72600" y="63525"/>
                  </a:lnTo>
                  <a:lnTo>
                    <a:pt x="66000" y="62700"/>
                  </a:lnTo>
                  <a:lnTo>
                    <a:pt x="60225" y="61050"/>
                  </a:lnTo>
                  <a:lnTo>
                    <a:pt x="54450" y="58575"/>
                  </a:lnTo>
                  <a:lnTo>
                    <a:pt x="48675" y="56100"/>
                  </a:lnTo>
                  <a:lnTo>
                    <a:pt x="43725" y="52800"/>
                  </a:lnTo>
                  <a:lnTo>
                    <a:pt x="38775" y="49500"/>
                  </a:lnTo>
                  <a:lnTo>
                    <a:pt x="33825" y="45375"/>
                  </a:lnTo>
                  <a:lnTo>
                    <a:pt x="29700" y="40425"/>
                  </a:lnTo>
                  <a:lnTo>
                    <a:pt x="26400" y="35475"/>
                  </a:lnTo>
                  <a:lnTo>
                    <a:pt x="23100" y="30525"/>
                  </a:lnTo>
                  <a:lnTo>
                    <a:pt x="20625" y="24750"/>
                  </a:lnTo>
                  <a:lnTo>
                    <a:pt x="18150" y="18975"/>
                  </a:lnTo>
                  <a:lnTo>
                    <a:pt x="16500" y="13200"/>
                  </a:lnTo>
                  <a:lnTo>
                    <a:pt x="15675" y="6600"/>
                  </a:lnTo>
                  <a:lnTo>
                    <a:pt x="1567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995" name="Google Shape;995;p37"/>
          <p:cNvGrpSpPr/>
          <p:nvPr/>
        </p:nvGrpSpPr>
        <p:grpSpPr>
          <a:xfrm>
            <a:off x="1696136" y="3680972"/>
            <a:ext cx="375549" cy="321058"/>
            <a:chOff x="746050" y="238125"/>
            <a:chExt cx="6127875" cy="5238750"/>
          </a:xfrm>
        </p:grpSpPr>
        <p:sp>
          <p:nvSpPr>
            <p:cNvPr id="996" name="Google Shape;996;p37"/>
            <p:cNvSpPr/>
            <p:nvPr/>
          </p:nvSpPr>
          <p:spPr>
            <a:xfrm>
              <a:off x="746050" y="3482300"/>
              <a:ext cx="6127875" cy="1994575"/>
            </a:xfrm>
            <a:custGeom>
              <a:rect b="b" l="l" r="r" t="t"/>
              <a:pathLst>
                <a:path extrusionOk="0" h="79783" w="245115">
                  <a:moveTo>
                    <a:pt x="180712" y="0"/>
                  </a:moveTo>
                  <a:lnTo>
                    <a:pt x="152836" y="34605"/>
                  </a:lnTo>
                  <a:lnTo>
                    <a:pt x="147069" y="41333"/>
                  </a:lnTo>
                  <a:lnTo>
                    <a:pt x="141302" y="34605"/>
                  </a:lnTo>
                  <a:lnTo>
                    <a:pt x="120154" y="7690"/>
                  </a:lnTo>
                  <a:lnTo>
                    <a:pt x="99007" y="34605"/>
                  </a:lnTo>
                  <a:lnTo>
                    <a:pt x="92279" y="41333"/>
                  </a:lnTo>
                  <a:lnTo>
                    <a:pt x="86511" y="34605"/>
                  </a:lnTo>
                  <a:lnTo>
                    <a:pt x="61519" y="3845"/>
                  </a:lnTo>
                  <a:lnTo>
                    <a:pt x="0" y="79783"/>
                  </a:lnTo>
                  <a:lnTo>
                    <a:pt x="245115" y="79783"/>
                  </a:lnTo>
                  <a:lnTo>
                    <a:pt x="18071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97" name="Google Shape;997;p37"/>
            <p:cNvSpPr/>
            <p:nvPr/>
          </p:nvSpPr>
          <p:spPr>
            <a:xfrm>
              <a:off x="3581675" y="238125"/>
              <a:ext cx="1393825" cy="1730250"/>
            </a:xfrm>
            <a:custGeom>
              <a:rect b="b" l="l" r="r" t="t"/>
              <a:pathLst>
                <a:path extrusionOk="0" h="69210" w="55753">
                  <a:moveTo>
                    <a:pt x="1" y="0"/>
                  </a:moveTo>
                  <a:lnTo>
                    <a:pt x="1" y="32682"/>
                  </a:lnTo>
                  <a:lnTo>
                    <a:pt x="1" y="69209"/>
                  </a:lnTo>
                  <a:lnTo>
                    <a:pt x="18264" y="69209"/>
                  </a:lnTo>
                  <a:lnTo>
                    <a:pt x="18264" y="32682"/>
                  </a:lnTo>
                  <a:lnTo>
                    <a:pt x="55752" y="32682"/>
                  </a:lnTo>
                  <a:lnTo>
                    <a:pt x="38450" y="16341"/>
                  </a:lnTo>
                  <a:lnTo>
                    <a:pt x="5575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98" name="Google Shape;998;p37"/>
            <p:cNvSpPr/>
            <p:nvPr/>
          </p:nvSpPr>
          <p:spPr>
            <a:xfrm>
              <a:off x="2404175" y="2184625"/>
              <a:ext cx="2739550" cy="2042650"/>
            </a:xfrm>
            <a:custGeom>
              <a:rect b="b" l="l" r="r" t="t"/>
              <a:pathLst>
                <a:path extrusionOk="0" h="81706" w="109582">
                  <a:moveTo>
                    <a:pt x="40372" y="0"/>
                  </a:moveTo>
                  <a:lnTo>
                    <a:pt x="0" y="49023"/>
                  </a:lnTo>
                  <a:lnTo>
                    <a:pt x="25954" y="81706"/>
                  </a:lnTo>
                  <a:lnTo>
                    <a:pt x="53829" y="48062"/>
                  </a:lnTo>
                  <a:lnTo>
                    <a:pt x="80744" y="81706"/>
                  </a:lnTo>
                  <a:lnTo>
                    <a:pt x="109581" y="46140"/>
                  </a:lnTo>
                  <a:lnTo>
                    <a:pt x="7209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999" name="Google Shape;999;p37"/>
          <p:cNvSpPr/>
          <p:nvPr/>
        </p:nvSpPr>
        <p:spPr>
          <a:xfrm>
            <a:off x="2181365" y="1590775"/>
            <a:ext cx="290349" cy="291795"/>
          </a:xfrm>
          <a:custGeom>
            <a:rect b="b" l="l" r="r" t="t"/>
            <a:pathLst>
              <a:path extrusionOk="0" h="188106" w="187174">
                <a:moveTo>
                  <a:pt x="169692" y="65266"/>
                </a:moveTo>
                <a:lnTo>
                  <a:pt x="169692" y="123306"/>
                </a:lnTo>
                <a:lnTo>
                  <a:pt x="140322" y="123306"/>
                </a:lnTo>
                <a:lnTo>
                  <a:pt x="140322" y="65266"/>
                </a:lnTo>
                <a:close/>
                <a:moveTo>
                  <a:pt x="55010" y="47784"/>
                </a:moveTo>
                <a:lnTo>
                  <a:pt x="55010" y="140322"/>
                </a:lnTo>
                <a:lnTo>
                  <a:pt x="40325" y="140322"/>
                </a:lnTo>
                <a:lnTo>
                  <a:pt x="40325" y="47784"/>
                </a:lnTo>
                <a:close/>
                <a:moveTo>
                  <a:pt x="101162" y="47784"/>
                </a:moveTo>
                <a:lnTo>
                  <a:pt x="101162" y="140322"/>
                </a:lnTo>
                <a:lnTo>
                  <a:pt x="86478" y="140322"/>
                </a:lnTo>
                <a:lnTo>
                  <a:pt x="86478" y="47784"/>
                </a:lnTo>
                <a:close/>
                <a:moveTo>
                  <a:pt x="0" y="0"/>
                </a:moveTo>
                <a:lnTo>
                  <a:pt x="0" y="188106"/>
                </a:lnTo>
                <a:lnTo>
                  <a:pt x="140322" y="188106"/>
                </a:lnTo>
                <a:lnTo>
                  <a:pt x="140322" y="140788"/>
                </a:lnTo>
                <a:lnTo>
                  <a:pt x="187173" y="140788"/>
                </a:lnTo>
                <a:lnTo>
                  <a:pt x="187173" y="47784"/>
                </a:lnTo>
                <a:lnTo>
                  <a:pt x="140322" y="47784"/>
                </a:lnTo>
                <a:lnTo>
                  <a:pt x="14032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00" name="Google Shape;1000;p37"/>
          <p:cNvSpPr/>
          <p:nvPr/>
        </p:nvSpPr>
        <p:spPr>
          <a:xfrm>
            <a:off x="2218736" y="2125097"/>
            <a:ext cx="215688" cy="216766"/>
          </a:xfrm>
          <a:custGeom>
            <a:rect b="b" l="l" r="r" t="t"/>
            <a:pathLst>
              <a:path extrusionOk="0" h="187407" w="186475">
                <a:moveTo>
                  <a:pt x="137991" y="39859"/>
                </a:moveTo>
                <a:lnTo>
                  <a:pt x="93238" y="101629"/>
                </a:lnTo>
                <a:lnTo>
                  <a:pt x="48484" y="39859"/>
                </a:lnTo>
                <a:close/>
                <a:moveTo>
                  <a:pt x="1" y="0"/>
                </a:moveTo>
                <a:lnTo>
                  <a:pt x="85312" y="117945"/>
                </a:lnTo>
                <a:lnTo>
                  <a:pt x="85312" y="171323"/>
                </a:lnTo>
                <a:lnTo>
                  <a:pt x="46619" y="171323"/>
                </a:lnTo>
                <a:lnTo>
                  <a:pt x="46619" y="187406"/>
                </a:lnTo>
                <a:lnTo>
                  <a:pt x="139856" y="187406"/>
                </a:lnTo>
                <a:lnTo>
                  <a:pt x="139856" y="171323"/>
                </a:lnTo>
                <a:lnTo>
                  <a:pt x="101163" y="171323"/>
                </a:lnTo>
                <a:lnTo>
                  <a:pt x="101163" y="117945"/>
                </a:lnTo>
                <a:lnTo>
                  <a:pt x="18647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01" name="Google Shape;1001;p37"/>
          <p:cNvSpPr/>
          <p:nvPr/>
        </p:nvSpPr>
        <p:spPr>
          <a:xfrm>
            <a:off x="2206619" y="2662712"/>
            <a:ext cx="239852" cy="185399"/>
          </a:xfrm>
          <a:custGeom>
            <a:rect b="b" l="l" r="r" t="t"/>
            <a:pathLst>
              <a:path extrusionOk="0" h="133329" w="172489">
                <a:moveTo>
                  <a:pt x="128434" y="34498"/>
                </a:moveTo>
                <a:lnTo>
                  <a:pt x="132397" y="34731"/>
                </a:lnTo>
                <a:lnTo>
                  <a:pt x="139390" y="37761"/>
                </a:lnTo>
                <a:lnTo>
                  <a:pt x="144751" y="43122"/>
                </a:lnTo>
                <a:lnTo>
                  <a:pt x="147781" y="50115"/>
                </a:lnTo>
                <a:lnTo>
                  <a:pt x="148014" y="54311"/>
                </a:lnTo>
                <a:lnTo>
                  <a:pt x="147781" y="58273"/>
                </a:lnTo>
                <a:lnTo>
                  <a:pt x="144751" y="65499"/>
                </a:lnTo>
                <a:lnTo>
                  <a:pt x="139390" y="70860"/>
                </a:lnTo>
                <a:lnTo>
                  <a:pt x="132397" y="73657"/>
                </a:lnTo>
                <a:lnTo>
                  <a:pt x="128434" y="74124"/>
                </a:lnTo>
                <a:lnTo>
                  <a:pt x="124239" y="73657"/>
                </a:lnTo>
                <a:lnTo>
                  <a:pt x="117246" y="70860"/>
                </a:lnTo>
                <a:lnTo>
                  <a:pt x="111885" y="65499"/>
                </a:lnTo>
                <a:lnTo>
                  <a:pt x="108855" y="58273"/>
                </a:lnTo>
                <a:lnTo>
                  <a:pt x="108621" y="54311"/>
                </a:lnTo>
                <a:lnTo>
                  <a:pt x="108855" y="50115"/>
                </a:lnTo>
                <a:lnTo>
                  <a:pt x="111885" y="43122"/>
                </a:lnTo>
                <a:lnTo>
                  <a:pt x="117246" y="37761"/>
                </a:lnTo>
                <a:lnTo>
                  <a:pt x="124239" y="34731"/>
                </a:lnTo>
                <a:lnTo>
                  <a:pt x="128434" y="34498"/>
                </a:lnTo>
                <a:close/>
                <a:moveTo>
                  <a:pt x="53145" y="33332"/>
                </a:moveTo>
                <a:lnTo>
                  <a:pt x="53145" y="46152"/>
                </a:lnTo>
                <a:lnTo>
                  <a:pt x="66199" y="46152"/>
                </a:lnTo>
                <a:lnTo>
                  <a:pt x="66199" y="62236"/>
                </a:lnTo>
                <a:lnTo>
                  <a:pt x="53145" y="62236"/>
                </a:lnTo>
                <a:lnTo>
                  <a:pt x="53145" y="75056"/>
                </a:lnTo>
                <a:lnTo>
                  <a:pt x="37295" y="75056"/>
                </a:lnTo>
                <a:lnTo>
                  <a:pt x="37295" y="62236"/>
                </a:lnTo>
                <a:lnTo>
                  <a:pt x="24475" y="62236"/>
                </a:lnTo>
                <a:lnTo>
                  <a:pt x="24475" y="46152"/>
                </a:lnTo>
                <a:lnTo>
                  <a:pt x="37295" y="46152"/>
                </a:lnTo>
                <a:lnTo>
                  <a:pt x="37295" y="33332"/>
                </a:lnTo>
                <a:close/>
                <a:moveTo>
                  <a:pt x="6760" y="0"/>
                </a:moveTo>
                <a:lnTo>
                  <a:pt x="6760" y="466"/>
                </a:lnTo>
                <a:lnTo>
                  <a:pt x="6760" y="1399"/>
                </a:lnTo>
                <a:lnTo>
                  <a:pt x="6760" y="2098"/>
                </a:lnTo>
                <a:lnTo>
                  <a:pt x="6527" y="3263"/>
                </a:lnTo>
                <a:lnTo>
                  <a:pt x="6527" y="4662"/>
                </a:lnTo>
                <a:lnTo>
                  <a:pt x="6294" y="6294"/>
                </a:lnTo>
                <a:lnTo>
                  <a:pt x="6294" y="7925"/>
                </a:lnTo>
                <a:lnTo>
                  <a:pt x="6061" y="11888"/>
                </a:lnTo>
                <a:lnTo>
                  <a:pt x="5828" y="16550"/>
                </a:lnTo>
                <a:lnTo>
                  <a:pt x="5595" y="19114"/>
                </a:lnTo>
                <a:lnTo>
                  <a:pt x="5362" y="21678"/>
                </a:lnTo>
                <a:lnTo>
                  <a:pt x="5128" y="24708"/>
                </a:lnTo>
                <a:lnTo>
                  <a:pt x="4895" y="27505"/>
                </a:lnTo>
                <a:lnTo>
                  <a:pt x="4895" y="30535"/>
                </a:lnTo>
                <a:lnTo>
                  <a:pt x="4662" y="33332"/>
                </a:lnTo>
                <a:lnTo>
                  <a:pt x="4429" y="36596"/>
                </a:lnTo>
                <a:lnTo>
                  <a:pt x="4196" y="39626"/>
                </a:lnTo>
                <a:lnTo>
                  <a:pt x="3963" y="42889"/>
                </a:lnTo>
                <a:lnTo>
                  <a:pt x="3730" y="46152"/>
                </a:lnTo>
                <a:lnTo>
                  <a:pt x="3497" y="49416"/>
                </a:lnTo>
                <a:lnTo>
                  <a:pt x="3264" y="52679"/>
                </a:lnTo>
                <a:lnTo>
                  <a:pt x="3031" y="55942"/>
                </a:lnTo>
                <a:lnTo>
                  <a:pt x="3031" y="59206"/>
                </a:lnTo>
                <a:lnTo>
                  <a:pt x="2797" y="62469"/>
                </a:lnTo>
                <a:lnTo>
                  <a:pt x="2564" y="65732"/>
                </a:lnTo>
                <a:lnTo>
                  <a:pt x="2331" y="68762"/>
                </a:lnTo>
                <a:lnTo>
                  <a:pt x="2098" y="71793"/>
                </a:lnTo>
                <a:lnTo>
                  <a:pt x="1865" y="74823"/>
                </a:lnTo>
                <a:lnTo>
                  <a:pt x="1632" y="77853"/>
                </a:lnTo>
                <a:lnTo>
                  <a:pt x="1632" y="80650"/>
                </a:lnTo>
                <a:lnTo>
                  <a:pt x="1399" y="83447"/>
                </a:lnTo>
                <a:lnTo>
                  <a:pt x="1166" y="85778"/>
                </a:lnTo>
                <a:lnTo>
                  <a:pt x="1166" y="88342"/>
                </a:lnTo>
                <a:lnTo>
                  <a:pt x="933" y="90673"/>
                </a:lnTo>
                <a:lnTo>
                  <a:pt x="700" y="93004"/>
                </a:lnTo>
                <a:lnTo>
                  <a:pt x="700" y="94869"/>
                </a:lnTo>
                <a:lnTo>
                  <a:pt x="467" y="96733"/>
                </a:lnTo>
                <a:lnTo>
                  <a:pt x="467" y="98132"/>
                </a:lnTo>
                <a:lnTo>
                  <a:pt x="233" y="99764"/>
                </a:lnTo>
                <a:lnTo>
                  <a:pt x="233" y="100929"/>
                </a:lnTo>
                <a:lnTo>
                  <a:pt x="233" y="102095"/>
                </a:lnTo>
                <a:lnTo>
                  <a:pt x="233" y="102794"/>
                </a:lnTo>
                <a:lnTo>
                  <a:pt x="0" y="103726"/>
                </a:lnTo>
                <a:lnTo>
                  <a:pt x="467" y="108155"/>
                </a:lnTo>
                <a:lnTo>
                  <a:pt x="1865" y="112584"/>
                </a:lnTo>
                <a:lnTo>
                  <a:pt x="3264" y="116546"/>
                </a:lnTo>
                <a:lnTo>
                  <a:pt x="5595" y="120043"/>
                </a:lnTo>
                <a:lnTo>
                  <a:pt x="8159" y="123306"/>
                </a:lnTo>
                <a:lnTo>
                  <a:pt x="11189" y="126336"/>
                </a:lnTo>
                <a:lnTo>
                  <a:pt x="14685" y="128900"/>
                </a:lnTo>
                <a:lnTo>
                  <a:pt x="18415" y="130765"/>
                </a:lnTo>
                <a:lnTo>
                  <a:pt x="22377" y="132163"/>
                </a:lnTo>
                <a:lnTo>
                  <a:pt x="26573" y="133096"/>
                </a:lnTo>
                <a:lnTo>
                  <a:pt x="28904" y="133329"/>
                </a:lnTo>
                <a:lnTo>
                  <a:pt x="34032" y="133329"/>
                </a:lnTo>
                <a:lnTo>
                  <a:pt x="39859" y="131930"/>
                </a:lnTo>
                <a:lnTo>
                  <a:pt x="45453" y="129833"/>
                </a:lnTo>
                <a:lnTo>
                  <a:pt x="50348" y="126569"/>
                </a:lnTo>
                <a:lnTo>
                  <a:pt x="56409" y="120276"/>
                </a:lnTo>
                <a:lnTo>
                  <a:pt x="60138" y="112351"/>
                </a:lnTo>
                <a:lnTo>
                  <a:pt x="61537" y="106523"/>
                </a:lnTo>
                <a:lnTo>
                  <a:pt x="61770" y="103493"/>
                </a:lnTo>
                <a:lnTo>
                  <a:pt x="110719" y="103493"/>
                </a:lnTo>
                <a:lnTo>
                  <a:pt x="110952" y="106523"/>
                </a:lnTo>
                <a:lnTo>
                  <a:pt x="112351" y="112351"/>
                </a:lnTo>
                <a:lnTo>
                  <a:pt x="116080" y="120276"/>
                </a:lnTo>
                <a:lnTo>
                  <a:pt x="122141" y="126569"/>
                </a:lnTo>
                <a:lnTo>
                  <a:pt x="127036" y="129833"/>
                </a:lnTo>
                <a:lnTo>
                  <a:pt x="132630" y="131930"/>
                </a:lnTo>
                <a:lnTo>
                  <a:pt x="138457" y="133329"/>
                </a:lnTo>
                <a:lnTo>
                  <a:pt x="143818" y="133329"/>
                </a:lnTo>
                <a:lnTo>
                  <a:pt x="145916" y="133096"/>
                </a:lnTo>
                <a:lnTo>
                  <a:pt x="150112" y="132163"/>
                </a:lnTo>
                <a:lnTo>
                  <a:pt x="154074" y="130765"/>
                </a:lnTo>
                <a:lnTo>
                  <a:pt x="157804" y="128900"/>
                </a:lnTo>
                <a:lnTo>
                  <a:pt x="161300" y="126336"/>
                </a:lnTo>
                <a:lnTo>
                  <a:pt x="164330" y="123539"/>
                </a:lnTo>
                <a:lnTo>
                  <a:pt x="166894" y="120043"/>
                </a:lnTo>
                <a:lnTo>
                  <a:pt x="169225" y="116546"/>
                </a:lnTo>
                <a:lnTo>
                  <a:pt x="170857" y="112584"/>
                </a:lnTo>
                <a:lnTo>
                  <a:pt x="172023" y="108155"/>
                </a:lnTo>
                <a:lnTo>
                  <a:pt x="172489" y="103726"/>
                </a:lnTo>
                <a:lnTo>
                  <a:pt x="172489" y="102794"/>
                </a:lnTo>
                <a:lnTo>
                  <a:pt x="172256" y="102095"/>
                </a:lnTo>
                <a:lnTo>
                  <a:pt x="172256" y="100929"/>
                </a:lnTo>
                <a:lnTo>
                  <a:pt x="172256" y="99764"/>
                </a:lnTo>
                <a:lnTo>
                  <a:pt x="172023" y="98132"/>
                </a:lnTo>
                <a:lnTo>
                  <a:pt x="172023" y="96733"/>
                </a:lnTo>
                <a:lnTo>
                  <a:pt x="171789" y="94869"/>
                </a:lnTo>
                <a:lnTo>
                  <a:pt x="171789" y="93004"/>
                </a:lnTo>
                <a:lnTo>
                  <a:pt x="171556" y="90673"/>
                </a:lnTo>
                <a:lnTo>
                  <a:pt x="171323" y="88342"/>
                </a:lnTo>
                <a:lnTo>
                  <a:pt x="171323" y="85778"/>
                </a:lnTo>
                <a:lnTo>
                  <a:pt x="171090" y="83447"/>
                </a:lnTo>
                <a:lnTo>
                  <a:pt x="170857" y="80650"/>
                </a:lnTo>
                <a:lnTo>
                  <a:pt x="170857" y="77853"/>
                </a:lnTo>
                <a:lnTo>
                  <a:pt x="170624" y="74823"/>
                </a:lnTo>
                <a:lnTo>
                  <a:pt x="170391" y="71793"/>
                </a:lnTo>
                <a:lnTo>
                  <a:pt x="170158" y="68762"/>
                </a:lnTo>
                <a:lnTo>
                  <a:pt x="169925" y="65732"/>
                </a:lnTo>
                <a:lnTo>
                  <a:pt x="169692" y="62469"/>
                </a:lnTo>
                <a:lnTo>
                  <a:pt x="169459" y="59206"/>
                </a:lnTo>
                <a:lnTo>
                  <a:pt x="169225" y="55942"/>
                </a:lnTo>
                <a:lnTo>
                  <a:pt x="169225" y="52679"/>
                </a:lnTo>
                <a:lnTo>
                  <a:pt x="168992" y="49416"/>
                </a:lnTo>
                <a:lnTo>
                  <a:pt x="168759" y="46152"/>
                </a:lnTo>
                <a:lnTo>
                  <a:pt x="168526" y="42889"/>
                </a:lnTo>
                <a:lnTo>
                  <a:pt x="168293" y="39626"/>
                </a:lnTo>
                <a:lnTo>
                  <a:pt x="168060" y="36596"/>
                </a:lnTo>
                <a:lnTo>
                  <a:pt x="167827" y="33332"/>
                </a:lnTo>
                <a:lnTo>
                  <a:pt x="167594" y="30535"/>
                </a:lnTo>
                <a:lnTo>
                  <a:pt x="167594" y="27505"/>
                </a:lnTo>
                <a:lnTo>
                  <a:pt x="167361" y="24475"/>
                </a:lnTo>
                <a:lnTo>
                  <a:pt x="167128" y="21678"/>
                </a:lnTo>
                <a:lnTo>
                  <a:pt x="166894" y="19114"/>
                </a:lnTo>
                <a:lnTo>
                  <a:pt x="166661" y="16550"/>
                </a:lnTo>
                <a:lnTo>
                  <a:pt x="166428" y="11888"/>
                </a:lnTo>
                <a:lnTo>
                  <a:pt x="166195" y="7925"/>
                </a:lnTo>
                <a:lnTo>
                  <a:pt x="166195" y="6294"/>
                </a:lnTo>
                <a:lnTo>
                  <a:pt x="165962" y="4662"/>
                </a:lnTo>
                <a:lnTo>
                  <a:pt x="165962" y="3263"/>
                </a:lnTo>
                <a:lnTo>
                  <a:pt x="165962" y="2098"/>
                </a:lnTo>
                <a:lnTo>
                  <a:pt x="165729" y="1399"/>
                </a:lnTo>
                <a:lnTo>
                  <a:pt x="165729" y="466"/>
                </a:lnTo>
                <a:lnTo>
                  <a:pt x="165729"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02" name="Google Shape;1002;p37"/>
          <p:cNvSpPr/>
          <p:nvPr/>
        </p:nvSpPr>
        <p:spPr>
          <a:xfrm>
            <a:off x="2184440" y="3137448"/>
            <a:ext cx="284272" cy="282051"/>
          </a:xfrm>
          <a:custGeom>
            <a:rect b="b" l="l" r="r" t="t"/>
            <a:pathLst>
              <a:path extrusionOk="0" h="209550" w="211200">
                <a:moveTo>
                  <a:pt x="68475" y="0"/>
                </a:moveTo>
                <a:lnTo>
                  <a:pt x="61050" y="3300"/>
                </a:lnTo>
                <a:lnTo>
                  <a:pt x="54450" y="6600"/>
                </a:lnTo>
                <a:lnTo>
                  <a:pt x="47025" y="11550"/>
                </a:lnTo>
                <a:lnTo>
                  <a:pt x="41250" y="15675"/>
                </a:lnTo>
                <a:lnTo>
                  <a:pt x="34650" y="21450"/>
                </a:lnTo>
                <a:lnTo>
                  <a:pt x="28875" y="26400"/>
                </a:lnTo>
                <a:lnTo>
                  <a:pt x="23925" y="33000"/>
                </a:lnTo>
                <a:lnTo>
                  <a:pt x="18975" y="39600"/>
                </a:lnTo>
                <a:lnTo>
                  <a:pt x="14850" y="46200"/>
                </a:lnTo>
                <a:lnTo>
                  <a:pt x="10725" y="52800"/>
                </a:lnTo>
                <a:lnTo>
                  <a:pt x="7425" y="60225"/>
                </a:lnTo>
                <a:lnTo>
                  <a:pt x="4950" y="68475"/>
                </a:lnTo>
                <a:lnTo>
                  <a:pt x="2475" y="75900"/>
                </a:lnTo>
                <a:lnTo>
                  <a:pt x="825" y="84150"/>
                </a:lnTo>
                <a:lnTo>
                  <a:pt x="0" y="92400"/>
                </a:lnTo>
                <a:lnTo>
                  <a:pt x="0" y="101475"/>
                </a:lnTo>
                <a:lnTo>
                  <a:pt x="0" y="112200"/>
                </a:lnTo>
                <a:lnTo>
                  <a:pt x="1650" y="122925"/>
                </a:lnTo>
                <a:lnTo>
                  <a:pt x="4950" y="133650"/>
                </a:lnTo>
                <a:lnTo>
                  <a:pt x="8250" y="143550"/>
                </a:lnTo>
                <a:lnTo>
                  <a:pt x="13200" y="152625"/>
                </a:lnTo>
                <a:lnTo>
                  <a:pt x="18150" y="161700"/>
                </a:lnTo>
                <a:lnTo>
                  <a:pt x="24750" y="169950"/>
                </a:lnTo>
                <a:lnTo>
                  <a:pt x="31350" y="178200"/>
                </a:lnTo>
                <a:lnTo>
                  <a:pt x="39600" y="184800"/>
                </a:lnTo>
                <a:lnTo>
                  <a:pt x="47850" y="191400"/>
                </a:lnTo>
                <a:lnTo>
                  <a:pt x="56925" y="197175"/>
                </a:lnTo>
                <a:lnTo>
                  <a:pt x="66000" y="201300"/>
                </a:lnTo>
                <a:lnTo>
                  <a:pt x="75900" y="205425"/>
                </a:lnTo>
                <a:lnTo>
                  <a:pt x="86625" y="207900"/>
                </a:lnTo>
                <a:lnTo>
                  <a:pt x="97350" y="209550"/>
                </a:lnTo>
                <a:lnTo>
                  <a:pt x="117150" y="209550"/>
                </a:lnTo>
                <a:lnTo>
                  <a:pt x="126225" y="208725"/>
                </a:lnTo>
                <a:lnTo>
                  <a:pt x="134475" y="207075"/>
                </a:lnTo>
                <a:lnTo>
                  <a:pt x="142725" y="204600"/>
                </a:lnTo>
                <a:lnTo>
                  <a:pt x="150150" y="201300"/>
                </a:lnTo>
                <a:lnTo>
                  <a:pt x="157575" y="198000"/>
                </a:lnTo>
                <a:lnTo>
                  <a:pt x="165000" y="193875"/>
                </a:lnTo>
                <a:lnTo>
                  <a:pt x="171600" y="189750"/>
                </a:lnTo>
                <a:lnTo>
                  <a:pt x="178200" y="183975"/>
                </a:lnTo>
                <a:lnTo>
                  <a:pt x="184800" y="179025"/>
                </a:lnTo>
                <a:lnTo>
                  <a:pt x="190575" y="172425"/>
                </a:lnTo>
                <a:lnTo>
                  <a:pt x="195525" y="166650"/>
                </a:lnTo>
                <a:lnTo>
                  <a:pt x="200475" y="160050"/>
                </a:lnTo>
                <a:lnTo>
                  <a:pt x="204600" y="152625"/>
                </a:lnTo>
                <a:lnTo>
                  <a:pt x="207900" y="145200"/>
                </a:lnTo>
                <a:lnTo>
                  <a:pt x="211200" y="136950"/>
                </a:lnTo>
                <a:lnTo>
                  <a:pt x="201300" y="140250"/>
                </a:lnTo>
                <a:lnTo>
                  <a:pt x="192225" y="142725"/>
                </a:lnTo>
                <a:lnTo>
                  <a:pt x="181500" y="144375"/>
                </a:lnTo>
                <a:lnTo>
                  <a:pt x="171600" y="145200"/>
                </a:lnTo>
                <a:lnTo>
                  <a:pt x="160050" y="144375"/>
                </a:lnTo>
                <a:lnTo>
                  <a:pt x="149325" y="142725"/>
                </a:lnTo>
                <a:lnTo>
                  <a:pt x="138600" y="140250"/>
                </a:lnTo>
                <a:lnTo>
                  <a:pt x="128700" y="136125"/>
                </a:lnTo>
                <a:lnTo>
                  <a:pt x="119625" y="132000"/>
                </a:lnTo>
                <a:lnTo>
                  <a:pt x="110550" y="126225"/>
                </a:lnTo>
                <a:lnTo>
                  <a:pt x="102300" y="119625"/>
                </a:lnTo>
                <a:lnTo>
                  <a:pt x="94050" y="113025"/>
                </a:lnTo>
                <a:lnTo>
                  <a:pt x="87450" y="105600"/>
                </a:lnTo>
                <a:lnTo>
                  <a:pt x="80850" y="96525"/>
                </a:lnTo>
                <a:lnTo>
                  <a:pt x="75900" y="87450"/>
                </a:lnTo>
                <a:lnTo>
                  <a:pt x="70950" y="78375"/>
                </a:lnTo>
                <a:lnTo>
                  <a:pt x="67650" y="68475"/>
                </a:lnTo>
                <a:lnTo>
                  <a:pt x="64350" y="57750"/>
                </a:lnTo>
                <a:lnTo>
                  <a:pt x="62700" y="47025"/>
                </a:lnTo>
                <a:lnTo>
                  <a:pt x="62700" y="36300"/>
                </a:lnTo>
                <a:lnTo>
                  <a:pt x="62700" y="26400"/>
                </a:lnTo>
                <a:lnTo>
                  <a:pt x="64350" y="17325"/>
                </a:lnTo>
                <a:lnTo>
                  <a:pt x="66000" y="8250"/>
                </a:lnTo>
                <a:lnTo>
                  <a:pt x="6847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03" name="Google Shape;1003;p37"/>
          <p:cNvSpPr/>
          <p:nvPr/>
        </p:nvSpPr>
        <p:spPr>
          <a:xfrm>
            <a:off x="2138550" y="3653560"/>
            <a:ext cx="376068" cy="376068"/>
          </a:xfrm>
          <a:custGeom>
            <a:rect b="b" l="l" r="r" t="t"/>
            <a:pathLst>
              <a:path extrusionOk="0" h="209550" w="209550">
                <a:moveTo>
                  <a:pt x="95771" y="0"/>
                </a:moveTo>
                <a:lnTo>
                  <a:pt x="95771" y="40928"/>
                </a:lnTo>
                <a:lnTo>
                  <a:pt x="87585" y="42565"/>
                </a:lnTo>
                <a:lnTo>
                  <a:pt x="79400" y="45021"/>
                </a:lnTo>
                <a:lnTo>
                  <a:pt x="72033" y="49113"/>
                </a:lnTo>
                <a:lnTo>
                  <a:pt x="64666" y="53206"/>
                </a:lnTo>
                <a:lnTo>
                  <a:pt x="36835" y="24557"/>
                </a:lnTo>
                <a:lnTo>
                  <a:pt x="24557" y="36835"/>
                </a:lnTo>
                <a:lnTo>
                  <a:pt x="53206" y="65484"/>
                </a:lnTo>
                <a:lnTo>
                  <a:pt x="48295" y="72033"/>
                </a:lnTo>
                <a:lnTo>
                  <a:pt x="45021" y="80218"/>
                </a:lnTo>
                <a:lnTo>
                  <a:pt x="41746" y="87585"/>
                </a:lnTo>
                <a:lnTo>
                  <a:pt x="40109" y="96589"/>
                </a:lnTo>
                <a:lnTo>
                  <a:pt x="0" y="96589"/>
                </a:lnTo>
                <a:lnTo>
                  <a:pt x="0" y="112961"/>
                </a:lnTo>
                <a:lnTo>
                  <a:pt x="40109" y="112961"/>
                </a:lnTo>
                <a:lnTo>
                  <a:pt x="41746" y="121965"/>
                </a:lnTo>
                <a:lnTo>
                  <a:pt x="45021" y="130150"/>
                </a:lnTo>
                <a:lnTo>
                  <a:pt x="48295" y="137517"/>
                </a:lnTo>
                <a:lnTo>
                  <a:pt x="53206" y="144066"/>
                </a:lnTo>
                <a:lnTo>
                  <a:pt x="24557" y="172715"/>
                </a:lnTo>
                <a:lnTo>
                  <a:pt x="36835" y="184993"/>
                </a:lnTo>
                <a:lnTo>
                  <a:pt x="64666" y="156344"/>
                </a:lnTo>
                <a:lnTo>
                  <a:pt x="72033" y="161255"/>
                </a:lnTo>
                <a:lnTo>
                  <a:pt x="79400" y="164530"/>
                </a:lnTo>
                <a:lnTo>
                  <a:pt x="87585" y="167804"/>
                </a:lnTo>
                <a:lnTo>
                  <a:pt x="95771" y="169441"/>
                </a:lnTo>
                <a:lnTo>
                  <a:pt x="95771" y="209550"/>
                </a:lnTo>
                <a:lnTo>
                  <a:pt x="112961" y="209550"/>
                </a:lnTo>
                <a:lnTo>
                  <a:pt x="112961" y="169441"/>
                </a:lnTo>
                <a:lnTo>
                  <a:pt x="121146" y="167804"/>
                </a:lnTo>
                <a:lnTo>
                  <a:pt x="129332" y="164530"/>
                </a:lnTo>
                <a:lnTo>
                  <a:pt x="136699" y="161255"/>
                </a:lnTo>
                <a:lnTo>
                  <a:pt x="144066" y="156344"/>
                </a:lnTo>
                <a:lnTo>
                  <a:pt x="172715" y="184993"/>
                </a:lnTo>
                <a:lnTo>
                  <a:pt x="184175" y="172715"/>
                </a:lnTo>
                <a:lnTo>
                  <a:pt x="156344" y="144066"/>
                </a:lnTo>
                <a:lnTo>
                  <a:pt x="160437" y="137517"/>
                </a:lnTo>
                <a:lnTo>
                  <a:pt x="164530" y="130150"/>
                </a:lnTo>
                <a:lnTo>
                  <a:pt x="166985" y="121965"/>
                </a:lnTo>
                <a:lnTo>
                  <a:pt x="168622" y="112961"/>
                </a:lnTo>
                <a:lnTo>
                  <a:pt x="209550" y="112961"/>
                </a:lnTo>
                <a:lnTo>
                  <a:pt x="209550" y="96589"/>
                </a:lnTo>
                <a:lnTo>
                  <a:pt x="168622" y="96589"/>
                </a:lnTo>
                <a:lnTo>
                  <a:pt x="166985" y="87585"/>
                </a:lnTo>
                <a:lnTo>
                  <a:pt x="164530" y="80218"/>
                </a:lnTo>
                <a:lnTo>
                  <a:pt x="160437" y="72033"/>
                </a:lnTo>
                <a:lnTo>
                  <a:pt x="156344" y="65484"/>
                </a:lnTo>
                <a:lnTo>
                  <a:pt x="184175" y="36835"/>
                </a:lnTo>
                <a:lnTo>
                  <a:pt x="172715" y="24557"/>
                </a:lnTo>
                <a:lnTo>
                  <a:pt x="144066" y="53206"/>
                </a:lnTo>
                <a:lnTo>
                  <a:pt x="136699" y="49113"/>
                </a:lnTo>
                <a:lnTo>
                  <a:pt x="129332" y="45021"/>
                </a:lnTo>
                <a:lnTo>
                  <a:pt x="121146" y="42565"/>
                </a:lnTo>
                <a:lnTo>
                  <a:pt x="112961" y="40928"/>
                </a:lnTo>
                <a:lnTo>
                  <a:pt x="11296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04" name="Google Shape;1004;p37"/>
          <p:cNvSpPr/>
          <p:nvPr/>
        </p:nvSpPr>
        <p:spPr>
          <a:xfrm>
            <a:off x="2581269" y="1627403"/>
            <a:ext cx="349175" cy="218561"/>
          </a:xfrm>
          <a:custGeom>
            <a:rect b="b" l="l" r="r" t="t"/>
            <a:pathLst>
              <a:path extrusionOk="0" h="117013" w="186941">
                <a:moveTo>
                  <a:pt x="29603" y="11655"/>
                </a:moveTo>
                <a:lnTo>
                  <a:pt x="29603" y="23776"/>
                </a:lnTo>
                <a:lnTo>
                  <a:pt x="11655" y="23776"/>
                </a:lnTo>
                <a:lnTo>
                  <a:pt x="11655" y="11655"/>
                </a:lnTo>
                <a:close/>
                <a:moveTo>
                  <a:pt x="93471" y="31235"/>
                </a:moveTo>
                <a:lnTo>
                  <a:pt x="99065" y="31701"/>
                </a:lnTo>
                <a:lnTo>
                  <a:pt x="108855" y="35897"/>
                </a:lnTo>
                <a:lnTo>
                  <a:pt x="116081" y="43122"/>
                </a:lnTo>
                <a:lnTo>
                  <a:pt x="120276" y="52912"/>
                </a:lnTo>
                <a:lnTo>
                  <a:pt x="120742" y="58507"/>
                </a:lnTo>
                <a:lnTo>
                  <a:pt x="120276" y="64101"/>
                </a:lnTo>
                <a:lnTo>
                  <a:pt x="116081" y="73891"/>
                </a:lnTo>
                <a:lnTo>
                  <a:pt x="108855" y="81117"/>
                </a:lnTo>
                <a:lnTo>
                  <a:pt x="99065" y="85312"/>
                </a:lnTo>
                <a:lnTo>
                  <a:pt x="93471" y="85778"/>
                </a:lnTo>
                <a:lnTo>
                  <a:pt x="87876" y="85312"/>
                </a:lnTo>
                <a:lnTo>
                  <a:pt x="78086" y="81117"/>
                </a:lnTo>
                <a:lnTo>
                  <a:pt x="70861" y="73891"/>
                </a:lnTo>
                <a:lnTo>
                  <a:pt x="66665" y="64101"/>
                </a:lnTo>
                <a:lnTo>
                  <a:pt x="66199" y="58507"/>
                </a:lnTo>
                <a:lnTo>
                  <a:pt x="66665" y="52912"/>
                </a:lnTo>
                <a:lnTo>
                  <a:pt x="70861" y="43122"/>
                </a:lnTo>
                <a:lnTo>
                  <a:pt x="78086" y="35897"/>
                </a:lnTo>
                <a:lnTo>
                  <a:pt x="87876" y="31701"/>
                </a:lnTo>
                <a:lnTo>
                  <a:pt x="93471" y="31235"/>
                </a:lnTo>
                <a:close/>
                <a:moveTo>
                  <a:pt x="175286" y="93470"/>
                </a:moveTo>
                <a:lnTo>
                  <a:pt x="175286" y="105358"/>
                </a:lnTo>
                <a:lnTo>
                  <a:pt x="157338" y="105358"/>
                </a:lnTo>
                <a:lnTo>
                  <a:pt x="157338" y="93470"/>
                </a:lnTo>
                <a:close/>
                <a:moveTo>
                  <a:pt x="1" y="0"/>
                </a:moveTo>
                <a:lnTo>
                  <a:pt x="1" y="117013"/>
                </a:lnTo>
                <a:lnTo>
                  <a:pt x="186941" y="117013"/>
                </a:lnTo>
                <a:lnTo>
                  <a:pt x="18694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005" name="Google Shape;1005;p37"/>
          <p:cNvGrpSpPr/>
          <p:nvPr/>
        </p:nvGrpSpPr>
        <p:grpSpPr>
          <a:xfrm>
            <a:off x="2636031" y="2113952"/>
            <a:ext cx="239422" cy="238824"/>
            <a:chOff x="1481975" y="535300"/>
            <a:chExt cx="4661875" cy="4650225"/>
          </a:xfrm>
        </p:grpSpPr>
        <p:sp>
          <p:nvSpPr>
            <p:cNvPr id="1006" name="Google Shape;1006;p37"/>
            <p:cNvSpPr/>
            <p:nvPr/>
          </p:nvSpPr>
          <p:spPr>
            <a:xfrm>
              <a:off x="3055350" y="535300"/>
              <a:ext cx="1515125" cy="1515125"/>
            </a:xfrm>
            <a:custGeom>
              <a:rect b="b" l="l" r="r" t="t"/>
              <a:pathLst>
                <a:path extrusionOk="0" h="60605" w="60605">
                  <a:moveTo>
                    <a:pt x="30303" y="1"/>
                  </a:moveTo>
                  <a:lnTo>
                    <a:pt x="27272" y="234"/>
                  </a:lnTo>
                  <a:lnTo>
                    <a:pt x="21212" y="1399"/>
                  </a:lnTo>
                  <a:lnTo>
                    <a:pt x="15851" y="3730"/>
                  </a:lnTo>
                  <a:lnTo>
                    <a:pt x="10956" y="6993"/>
                  </a:lnTo>
                  <a:lnTo>
                    <a:pt x="6993" y="11189"/>
                  </a:lnTo>
                  <a:lnTo>
                    <a:pt x="3730" y="15851"/>
                  </a:lnTo>
                  <a:lnTo>
                    <a:pt x="1399" y="21212"/>
                  </a:lnTo>
                  <a:lnTo>
                    <a:pt x="234" y="27273"/>
                  </a:lnTo>
                  <a:lnTo>
                    <a:pt x="1" y="30303"/>
                  </a:lnTo>
                  <a:lnTo>
                    <a:pt x="234" y="33333"/>
                  </a:lnTo>
                  <a:lnTo>
                    <a:pt x="1399" y="39393"/>
                  </a:lnTo>
                  <a:lnTo>
                    <a:pt x="3730" y="44754"/>
                  </a:lnTo>
                  <a:lnTo>
                    <a:pt x="6993" y="49649"/>
                  </a:lnTo>
                  <a:lnTo>
                    <a:pt x="10956" y="53612"/>
                  </a:lnTo>
                  <a:lnTo>
                    <a:pt x="15851" y="56875"/>
                  </a:lnTo>
                  <a:lnTo>
                    <a:pt x="21212" y="59206"/>
                  </a:lnTo>
                  <a:lnTo>
                    <a:pt x="27272" y="60372"/>
                  </a:lnTo>
                  <a:lnTo>
                    <a:pt x="30303" y="60605"/>
                  </a:lnTo>
                  <a:lnTo>
                    <a:pt x="33333" y="60372"/>
                  </a:lnTo>
                  <a:lnTo>
                    <a:pt x="39393" y="59206"/>
                  </a:lnTo>
                  <a:lnTo>
                    <a:pt x="44754" y="56875"/>
                  </a:lnTo>
                  <a:lnTo>
                    <a:pt x="49649" y="53612"/>
                  </a:lnTo>
                  <a:lnTo>
                    <a:pt x="53612" y="49649"/>
                  </a:lnTo>
                  <a:lnTo>
                    <a:pt x="56875" y="44754"/>
                  </a:lnTo>
                  <a:lnTo>
                    <a:pt x="59206" y="39393"/>
                  </a:lnTo>
                  <a:lnTo>
                    <a:pt x="60371" y="33333"/>
                  </a:lnTo>
                  <a:lnTo>
                    <a:pt x="60605" y="30303"/>
                  </a:lnTo>
                  <a:lnTo>
                    <a:pt x="60371" y="27273"/>
                  </a:lnTo>
                  <a:lnTo>
                    <a:pt x="59206" y="21212"/>
                  </a:lnTo>
                  <a:lnTo>
                    <a:pt x="56875" y="15851"/>
                  </a:lnTo>
                  <a:lnTo>
                    <a:pt x="53612" y="11189"/>
                  </a:lnTo>
                  <a:lnTo>
                    <a:pt x="49649" y="6993"/>
                  </a:lnTo>
                  <a:lnTo>
                    <a:pt x="44754" y="3730"/>
                  </a:lnTo>
                  <a:lnTo>
                    <a:pt x="39393" y="1399"/>
                  </a:lnTo>
                  <a:lnTo>
                    <a:pt x="33333" y="234"/>
                  </a:lnTo>
                  <a:lnTo>
                    <a:pt x="3030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07" name="Google Shape;1007;p37"/>
            <p:cNvSpPr/>
            <p:nvPr/>
          </p:nvSpPr>
          <p:spPr>
            <a:xfrm>
              <a:off x="1481975" y="3676225"/>
              <a:ext cx="1509300" cy="1509300"/>
            </a:xfrm>
            <a:custGeom>
              <a:rect b="b" l="l" r="r" t="t"/>
              <a:pathLst>
                <a:path extrusionOk="0" h="60372" w="60372">
                  <a:moveTo>
                    <a:pt x="27039" y="0"/>
                  </a:moveTo>
                  <a:lnTo>
                    <a:pt x="20979" y="1399"/>
                  </a:lnTo>
                  <a:lnTo>
                    <a:pt x="15618" y="3497"/>
                  </a:lnTo>
                  <a:lnTo>
                    <a:pt x="10956" y="6760"/>
                  </a:lnTo>
                  <a:lnTo>
                    <a:pt x="6760" y="10956"/>
                  </a:lnTo>
                  <a:lnTo>
                    <a:pt x="3497" y="15851"/>
                  </a:lnTo>
                  <a:lnTo>
                    <a:pt x="1166" y="21212"/>
                  </a:lnTo>
                  <a:lnTo>
                    <a:pt x="1" y="27039"/>
                  </a:lnTo>
                  <a:lnTo>
                    <a:pt x="1" y="30302"/>
                  </a:lnTo>
                  <a:lnTo>
                    <a:pt x="1" y="33333"/>
                  </a:lnTo>
                  <a:lnTo>
                    <a:pt x="1166" y="39160"/>
                  </a:lnTo>
                  <a:lnTo>
                    <a:pt x="3497" y="44521"/>
                  </a:lnTo>
                  <a:lnTo>
                    <a:pt x="6760" y="49416"/>
                  </a:lnTo>
                  <a:lnTo>
                    <a:pt x="10956" y="53612"/>
                  </a:lnTo>
                  <a:lnTo>
                    <a:pt x="15618" y="56875"/>
                  </a:lnTo>
                  <a:lnTo>
                    <a:pt x="20979" y="58973"/>
                  </a:lnTo>
                  <a:lnTo>
                    <a:pt x="27039" y="60371"/>
                  </a:lnTo>
                  <a:lnTo>
                    <a:pt x="33100" y="60371"/>
                  </a:lnTo>
                  <a:lnTo>
                    <a:pt x="39160" y="58973"/>
                  </a:lnTo>
                  <a:lnTo>
                    <a:pt x="44521" y="56875"/>
                  </a:lnTo>
                  <a:lnTo>
                    <a:pt x="49416" y="53612"/>
                  </a:lnTo>
                  <a:lnTo>
                    <a:pt x="53379" y="49416"/>
                  </a:lnTo>
                  <a:lnTo>
                    <a:pt x="56642" y="44521"/>
                  </a:lnTo>
                  <a:lnTo>
                    <a:pt x="58973" y="39160"/>
                  </a:lnTo>
                  <a:lnTo>
                    <a:pt x="60138" y="33333"/>
                  </a:lnTo>
                  <a:lnTo>
                    <a:pt x="60372" y="30302"/>
                  </a:lnTo>
                  <a:lnTo>
                    <a:pt x="60138" y="27039"/>
                  </a:lnTo>
                  <a:lnTo>
                    <a:pt x="58973" y="21212"/>
                  </a:lnTo>
                  <a:lnTo>
                    <a:pt x="56642" y="15851"/>
                  </a:lnTo>
                  <a:lnTo>
                    <a:pt x="53379" y="10956"/>
                  </a:lnTo>
                  <a:lnTo>
                    <a:pt x="49416" y="6760"/>
                  </a:lnTo>
                  <a:lnTo>
                    <a:pt x="44521" y="3497"/>
                  </a:lnTo>
                  <a:lnTo>
                    <a:pt x="39160" y="1399"/>
                  </a:lnTo>
                  <a:lnTo>
                    <a:pt x="3310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08" name="Google Shape;1008;p37"/>
            <p:cNvSpPr/>
            <p:nvPr/>
          </p:nvSpPr>
          <p:spPr>
            <a:xfrm>
              <a:off x="4634550" y="3676225"/>
              <a:ext cx="1509300" cy="1509300"/>
            </a:xfrm>
            <a:custGeom>
              <a:rect b="b" l="l" r="r" t="t"/>
              <a:pathLst>
                <a:path extrusionOk="0" h="60372" w="60372">
                  <a:moveTo>
                    <a:pt x="27272" y="0"/>
                  </a:moveTo>
                  <a:lnTo>
                    <a:pt x="21212" y="1399"/>
                  </a:lnTo>
                  <a:lnTo>
                    <a:pt x="15851" y="3497"/>
                  </a:lnTo>
                  <a:lnTo>
                    <a:pt x="10956" y="6760"/>
                  </a:lnTo>
                  <a:lnTo>
                    <a:pt x="6993" y="10956"/>
                  </a:lnTo>
                  <a:lnTo>
                    <a:pt x="3730" y="15851"/>
                  </a:lnTo>
                  <a:lnTo>
                    <a:pt x="1399" y="21212"/>
                  </a:lnTo>
                  <a:lnTo>
                    <a:pt x="234" y="27039"/>
                  </a:lnTo>
                  <a:lnTo>
                    <a:pt x="1" y="30302"/>
                  </a:lnTo>
                  <a:lnTo>
                    <a:pt x="234" y="33333"/>
                  </a:lnTo>
                  <a:lnTo>
                    <a:pt x="1399" y="39160"/>
                  </a:lnTo>
                  <a:lnTo>
                    <a:pt x="3730" y="44521"/>
                  </a:lnTo>
                  <a:lnTo>
                    <a:pt x="6993" y="49416"/>
                  </a:lnTo>
                  <a:lnTo>
                    <a:pt x="10956" y="53612"/>
                  </a:lnTo>
                  <a:lnTo>
                    <a:pt x="15851" y="56875"/>
                  </a:lnTo>
                  <a:lnTo>
                    <a:pt x="21212" y="58973"/>
                  </a:lnTo>
                  <a:lnTo>
                    <a:pt x="27272" y="60371"/>
                  </a:lnTo>
                  <a:lnTo>
                    <a:pt x="33333" y="60371"/>
                  </a:lnTo>
                  <a:lnTo>
                    <a:pt x="39393" y="58973"/>
                  </a:lnTo>
                  <a:lnTo>
                    <a:pt x="44754" y="56875"/>
                  </a:lnTo>
                  <a:lnTo>
                    <a:pt x="49416" y="53612"/>
                  </a:lnTo>
                  <a:lnTo>
                    <a:pt x="53612" y="49416"/>
                  </a:lnTo>
                  <a:lnTo>
                    <a:pt x="56875" y="44521"/>
                  </a:lnTo>
                  <a:lnTo>
                    <a:pt x="59206" y="39160"/>
                  </a:lnTo>
                  <a:lnTo>
                    <a:pt x="60371" y="33333"/>
                  </a:lnTo>
                  <a:lnTo>
                    <a:pt x="60371" y="30302"/>
                  </a:lnTo>
                  <a:lnTo>
                    <a:pt x="60371" y="27039"/>
                  </a:lnTo>
                  <a:lnTo>
                    <a:pt x="59206" y="21212"/>
                  </a:lnTo>
                  <a:lnTo>
                    <a:pt x="56875" y="15851"/>
                  </a:lnTo>
                  <a:lnTo>
                    <a:pt x="53612" y="10956"/>
                  </a:lnTo>
                  <a:lnTo>
                    <a:pt x="49416" y="6760"/>
                  </a:lnTo>
                  <a:lnTo>
                    <a:pt x="44754" y="3497"/>
                  </a:lnTo>
                  <a:lnTo>
                    <a:pt x="39393" y="1399"/>
                  </a:lnTo>
                  <a:lnTo>
                    <a:pt x="3333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09" name="Google Shape;1009;p37"/>
            <p:cNvSpPr/>
            <p:nvPr/>
          </p:nvSpPr>
          <p:spPr>
            <a:xfrm>
              <a:off x="2874700" y="2184425"/>
              <a:ext cx="1870600" cy="1917225"/>
            </a:xfrm>
            <a:custGeom>
              <a:rect b="b" l="l" r="r" t="t"/>
              <a:pathLst>
                <a:path extrusionOk="0" h="76689" w="74824">
                  <a:moveTo>
                    <a:pt x="28671" y="1"/>
                  </a:moveTo>
                  <a:lnTo>
                    <a:pt x="28671" y="42424"/>
                  </a:lnTo>
                  <a:lnTo>
                    <a:pt x="1" y="62470"/>
                  </a:lnTo>
                  <a:lnTo>
                    <a:pt x="10024" y="76688"/>
                  </a:lnTo>
                  <a:lnTo>
                    <a:pt x="37529" y="57575"/>
                  </a:lnTo>
                  <a:lnTo>
                    <a:pt x="64800" y="76688"/>
                  </a:lnTo>
                  <a:lnTo>
                    <a:pt x="74823" y="62470"/>
                  </a:lnTo>
                  <a:lnTo>
                    <a:pt x="46153" y="42191"/>
                  </a:lnTo>
                  <a:lnTo>
                    <a:pt x="4615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010" name="Google Shape;1010;p37"/>
          <p:cNvSpPr/>
          <p:nvPr/>
        </p:nvSpPr>
        <p:spPr>
          <a:xfrm>
            <a:off x="2623845" y="2621383"/>
            <a:ext cx="264044" cy="268082"/>
          </a:xfrm>
          <a:custGeom>
            <a:rect b="b" l="l" r="r" t="t"/>
            <a:pathLst>
              <a:path extrusionOk="0" h="185776" w="182978">
                <a:moveTo>
                  <a:pt x="94636" y="64101"/>
                </a:moveTo>
                <a:lnTo>
                  <a:pt x="100230" y="65267"/>
                </a:lnTo>
                <a:lnTo>
                  <a:pt x="107922" y="68763"/>
                </a:lnTo>
                <a:lnTo>
                  <a:pt x="115847" y="76688"/>
                </a:lnTo>
                <a:lnTo>
                  <a:pt x="119344" y="84380"/>
                </a:lnTo>
                <a:lnTo>
                  <a:pt x="120509" y="89974"/>
                </a:lnTo>
                <a:lnTo>
                  <a:pt x="120509" y="93005"/>
                </a:lnTo>
                <a:lnTo>
                  <a:pt x="120509" y="96035"/>
                </a:lnTo>
                <a:lnTo>
                  <a:pt x="119344" y="101629"/>
                </a:lnTo>
                <a:lnTo>
                  <a:pt x="115847" y="109321"/>
                </a:lnTo>
                <a:lnTo>
                  <a:pt x="107922" y="117246"/>
                </a:lnTo>
                <a:lnTo>
                  <a:pt x="100230" y="120743"/>
                </a:lnTo>
                <a:lnTo>
                  <a:pt x="94636" y="121908"/>
                </a:lnTo>
                <a:lnTo>
                  <a:pt x="88575" y="121908"/>
                </a:lnTo>
                <a:lnTo>
                  <a:pt x="82981" y="120743"/>
                </a:lnTo>
                <a:lnTo>
                  <a:pt x="75289" y="117246"/>
                </a:lnTo>
                <a:lnTo>
                  <a:pt x="67364" y="109321"/>
                </a:lnTo>
                <a:lnTo>
                  <a:pt x="63868" y="101629"/>
                </a:lnTo>
                <a:lnTo>
                  <a:pt x="62702" y="96035"/>
                </a:lnTo>
                <a:lnTo>
                  <a:pt x="62702" y="93005"/>
                </a:lnTo>
                <a:lnTo>
                  <a:pt x="62702" y="89974"/>
                </a:lnTo>
                <a:lnTo>
                  <a:pt x="63868" y="84380"/>
                </a:lnTo>
                <a:lnTo>
                  <a:pt x="67364" y="76688"/>
                </a:lnTo>
                <a:lnTo>
                  <a:pt x="75289" y="68763"/>
                </a:lnTo>
                <a:lnTo>
                  <a:pt x="82981" y="65267"/>
                </a:lnTo>
                <a:lnTo>
                  <a:pt x="88575" y="64101"/>
                </a:lnTo>
                <a:close/>
                <a:moveTo>
                  <a:pt x="91606" y="1"/>
                </a:moveTo>
                <a:lnTo>
                  <a:pt x="83214" y="234"/>
                </a:lnTo>
                <a:lnTo>
                  <a:pt x="67131" y="3264"/>
                </a:lnTo>
                <a:lnTo>
                  <a:pt x="59439" y="5828"/>
                </a:lnTo>
                <a:lnTo>
                  <a:pt x="63634" y="16550"/>
                </a:lnTo>
                <a:lnTo>
                  <a:pt x="57108" y="19114"/>
                </a:lnTo>
                <a:lnTo>
                  <a:pt x="44754" y="26340"/>
                </a:lnTo>
                <a:lnTo>
                  <a:pt x="39393" y="30536"/>
                </a:lnTo>
                <a:lnTo>
                  <a:pt x="31934" y="21678"/>
                </a:lnTo>
                <a:lnTo>
                  <a:pt x="25874" y="27039"/>
                </a:lnTo>
                <a:lnTo>
                  <a:pt x="15617" y="39393"/>
                </a:lnTo>
                <a:lnTo>
                  <a:pt x="7226" y="53379"/>
                </a:lnTo>
                <a:lnTo>
                  <a:pt x="1632" y="68996"/>
                </a:lnTo>
                <a:lnTo>
                  <a:pt x="0" y="77154"/>
                </a:lnTo>
                <a:lnTo>
                  <a:pt x="11422" y="79019"/>
                </a:lnTo>
                <a:lnTo>
                  <a:pt x="10256" y="85779"/>
                </a:lnTo>
                <a:lnTo>
                  <a:pt x="10023" y="93005"/>
                </a:lnTo>
                <a:lnTo>
                  <a:pt x="10256" y="100230"/>
                </a:lnTo>
                <a:lnTo>
                  <a:pt x="11422" y="106990"/>
                </a:lnTo>
                <a:lnTo>
                  <a:pt x="0" y="108855"/>
                </a:lnTo>
                <a:lnTo>
                  <a:pt x="1632" y="117013"/>
                </a:lnTo>
                <a:lnTo>
                  <a:pt x="7459" y="132630"/>
                </a:lnTo>
                <a:lnTo>
                  <a:pt x="15617" y="146616"/>
                </a:lnTo>
                <a:lnTo>
                  <a:pt x="26107" y="158970"/>
                </a:lnTo>
                <a:lnTo>
                  <a:pt x="32167" y="164331"/>
                </a:lnTo>
                <a:lnTo>
                  <a:pt x="39393" y="155473"/>
                </a:lnTo>
                <a:lnTo>
                  <a:pt x="44754" y="159902"/>
                </a:lnTo>
                <a:lnTo>
                  <a:pt x="57108" y="166895"/>
                </a:lnTo>
                <a:lnTo>
                  <a:pt x="63634" y="169459"/>
                </a:lnTo>
                <a:lnTo>
                  <a:pt x="59439" y="180181"/>
                </a:lnTo>
                <a:lnTo>
                  <a:pt x="67131" y="182745"/>
                </a:lnTo>
                <a:lnTo>
                  <a:pt x="83214" y="185542"/>
                </a:lnTo>
                <a:lnTo>
                  <a:pt x="91606" y="185775"/>
                </a:lnTo>
                <a:lnTo>
                  <a:pt x="99997" y="185542"/>
                </a:lnTo>
                <a:lnTo>
                  <a:pt x="116080" y="182745"/>
                </a:lnTo>
                <a:lnTo>
                  <a:pt x="123539" y="180181"/>
                </a:lnTo>
                <a:lnTo>
                  <a:pt x="119577" y="169459"/>
                </a:lnTo>
                <a:lnTo>
                  <a:pt x="126103" y="166895"/>
                </a:lnTo>
                <a:lnTo>
                  <a:pt x="138224" y="159902"/>
                </a:lnTo>
                <a:lnTo>
                  <a:pt x="143818" y="155473"/>
                </a:lnTo>
                <a:lnTo>
                  <a:pt x="151044" y="164331"/>
                </a:lnTo>
                <a:lnTo>
                  <a:pt x="157104" y="158970"/>
                </a:lnTo>
                <a:lnTo>
                  <a:pt x="167594" y="146616"/>
                </a:lnTo>
                <a:lnTo>
                  <a:pt x="175752" y="132630"/>
                </a:lnTo>
                <a:lnTo>
                  <a:pt x="181346" y="117013"/>
                </a:lnTo>
                <a:lnTo>
                  <a:pt x="182978" y="108855"/>
                </a:lnTo>
                <a:lnTo>
                  <a:pt x="171789" y="106990"/>
                </a:lnTo>
                <a:lnTo>
                  <a:pt x="172722" y="100230"/>
                </a:lnTo>
                <a:lnTo>
                  <a:pt x="172955" y="93005"/>
                </a:lnTo>
                <a:lnTo>
                  <a:pt x="172722" y="86012"/>
                </a:lnTo>
                <a:lnTo>
                  <a:pt x="171789" y="79019"/>
                </a:lnTo>
                <a:lnTo>
                  <a:pt x="182978" y="77154"/>
                </a:lnTo>
                <a:lnTo>
                  <a:pt x="181346" y="68996"/>
                </a:lnTo>
                <a:lnTo>
                  <a:pt x="175752" y="53379"/>
                </a:lnTo>
                <a:lnTo>
                  <a:pt x="167594" y="39393"/>
                </a:lnTo>
                <a:lnTo>
                  <a:pt x="157104" y="27039"/>
                </a:lnTo>
                <a:lnTo>
                  <a:pt x="151044" y="21678"/>
                </a:lnTo>
                <a:lnTo>
                  <a:pt x="143818" y="30536"/>
                </a:lnTo>
                <a:lnTo>
                  <a:pt x="138224" y="26107"/>
                </a:lnTo>
                <a:lnTo>
                  <a:pt x="126103" y="19114"/>
                </a:lnTo>
                <a:lnTo>
                  <a:pt x="119577" y="16550"/>
                </a:lnTo>
                <a:lnTo>
                  <a:pt x="123539" y="5828"/>
                </a:lnTo>
                <a:lnTo>
                  <a:pt x="116080" y="3264"/>
                </a:lnTo>
                <a:lnTo>
                  <a:pt x="99997" y="234"/>
                </a:lnTo>
                <a:lnTo>
                  <a:pt x="91606"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11" name="Google Shape;1011;p37"/>
          <p:cNvSpPr/>
          <p:nvPr/>
        </p:nvSpPr>
        <p:spPr>
          <a:xfrm>
            <a:off x="2635948" y="3142018"/>
            <a:ext cx="239691" cy="272716"/>
          </a:xfrm>
          <a:custGeom>
            <a:rect b="b" l="l" r="r" t="t"/>
            <a:pathLst>
              <a:path extrusionOk="0" h="209550" w="184174">
                <a:moveTo>
                  <a:pt x="72033" y="0"/>
                </a:moveTo>
                <a:lnTo>
                  <a:pt x="72033" y="117053"/>
                </a:lnTo>
                <a:lnTo>
                  <a:pt x="66303" y="114598"/>
                </a:lnTo>
                <a:lnTo>
                  <a:pt x="61391" y="112961"/>
                </a:lnTo>
                <a:lnTo>
                  <a:pt x="55661" y="112142"/>
                </a:lnTo>
                <a:lnTo>
                  <a:pt x="49113" y="111323"/>
                </a:lnTo>
                <a:lnTo>
                  <a:pt x="44202" y="112142"/>
                </a:lnTo>
                <a:lnTo>
                  <a:pt x="39290" y="112142"/>
                </a:lnTo>
                <a:lnTo>
                  <a:pt x="30286" y="115416"/>
                </a:lnTo>
                <a:lnTo>
                  <a:pt x="22101" y="120328"/>
                </a:lnTo>
                <a:lnTo>
                  <a:pt x="14734" y="126057"/>
                </a:lnTo>
                <a:lnTo>
                  <a:pt x="8186" y="133424"/>
                </a:lnTo>
                <a:lnTo>
                  <a:pt x="4093" y="141610"/>
                </a:lnTo>
                <a:lnTo>
                  <a:pt x="819" y="150614"/>
                </a:lnTo>
                <a:lnTo>
                  <a:pt x="819" y="155525"/>
                </a:lnTo>
                <a:lnTo>
                  <a:pt x="0" y="160437"/>
                </a:lnTo>
                <a:lnTo>
                  <a:pt x="819" y="165348"/>
                </a:lnTo>
                <a:lnTo>
                  <a:pt x="819" y="170259"/>
                </a:lnTo>
                <a:lnTo>
                  <a:pt x="4093" y="180082"/>
                </a:lnTo>
                <a:lnTo>
                  <a:pt x="8186" y="188268"/>
                </a:lnTo>
                <a:lnTo>
                  <a:pt x="14734" y="195635"/>
                </a:lnTo>
                <a:lnTo>
                  <a:pt x="22101" y="201364"/>
                </a:lnTo>
                <a:lnTo>
                  <a:pt x="30286" y="205457"/>
                </a:lnTo>
                <a:lnTo>
                  <a:pt x="39290" y="208731"/>
                </a:lnTo>
                <a:lnTo>
                  <a:pt x="44202" y="209550"/>
                </a:lnTo>
                <a:lnTo>
                  <a:pt x="54024" y="209550"/>
                </a:lnTo>
                <a:lnTo>
                  <a:pt x="58936" y="208731"/>
                </a:lnTo>
                <a:lnTo>
                  <a:pt x="67940" y="205457"/>
                </a:lnTo>
                <a:lnTo>
                  <a:pt x="76944" y="201364"/>
                </a:lnTo>
                <a:lnTo>
                  <a:pt x="84311" y="195635"/>
                </a:lnTo>
                <a:lnTo>
                  <a:pt x="90041" y="188268"/>
                </a:lnTo>
                <a:lnTo>
                  <a:pt x="94133" y="180082"/>
                </a:lnTo>
                <a:lnTo>
                  <a:pt x="97408" y="170259"/>
                </a:lnTo>
                <a:lnTo>
                  <a:pt x="98226" y="165348"/>
                </a:lnTo>
                <a:lnTo>
                  <a:pt x="98226" y="160437"/>
                </a:lnTo>
                <a:lnTo>
                  <a:pt x="98226" y="157163"/>
                </a:lnTo>
                <a:lnTo>
                  <a:pt x="98226" y="26194"/>
                </a:lnTo>
                <a:lnTo>
                  <a:pt x="104775" y="27012"/>
                </a:lnTo>
                <a:lnTo>
                  <a:pt x="110504" y="27831"/>
                </a:lnTo>
                <a:lnTo>
                  <a:pt x="116234" y="29468"/>
                </a:lnTo>
                <a:lnTo>
                  <a:pt x="121964" y="31105"/>
                </a:lnTo>
                <a:lnTo>
                  <a:pt x="126875" y="33561"/>
                </a:lnTo>
                <a:lnTo>
                  <a:pt x="131787" y="36835"/>
                </a:lnTo>
                <a:lnTo>
                  <a:pt x="136698" y="40109"/>
                </a:lnTo>
                <a:lnTo>
                  <a:pt x="140791" y="44202"/>
                </a:lnTo>
                <a:lnTo>
                  <a:pt x="144884" y="48295"/>
                </a:lnTo>
                <a:lnTo>
                  <a:pt x="148158" y="53206"/>
                </a:lnTo>
                <a:lnTo>
                  <a:pt x="150613" y="58117"/>
                </a:lnTo>
                <a:lnTo>
                  <a:pt x="153069" y="63847"/>
                </a:lnTo>
                <a:lnTo>
                  <a:pt x="155525" y="68759"/>
                </a:lnTo>
                <a:lnTo>
                  <a:pt x="157162" y="74488"/>
                </a:lnTo>
                <a:lnTo>
                  <a:pt x="157980" y="81037"/>
                </a:lnTo>
                <a:lnTo>
                  <a:pt x="157980" y="86767"/>
                </a:lnTo>
                <a:lnTo>
                  <a:pt x="184174" y="86767"/>
                </a:lnTo>
                <a:lnTo>
                  <a:pt x="184174" y="77763"/>
                </a:lnTo>
                <a:lnTo>
                  <a:pt x="182537" y="69577"/>
                </a:lnTo>
                <a:lnTo>
                  <a:pt x="180081" y="61392"/>
                </a:lnTo>
                <a:lnTo>
                  <a:pt x="177626" y="53206"/>
                </a:lnTo>
                <a:lnTo>
                  <a:pt x="174351" y="45839"/>
                </a:lnTo>
                <a:lnTo>
                  <a:pt x="169440" y="38472"/>
                </a:lnTo>
                <a:lnTo>
                  <a:pt x="164529" y="31924"/>
                </a:lnTo>
                <a:lnTo>
                  <a:pt x="158799" y="25375"/>
                </a:lnTo>
                <a:lnTo>
                  <a:pt x="153069" y="20464"/>
                </a:lnTo>
                <a:lnTo>
                  <a:pt x="146521" y="15553"/>
                </a:lnTo>
                <a:lnTo>
                  <a:pt x="139154" y="10641"/>
                </a:lnTo>
                <a:lnTo>
                  <a:pt x="131787" y="7367"/>
                </a:lnTo>
                <a:lnTo>
                  <a:pt x="123601" y="4093"/>
                </a:lnTo>
                <a:lnTo>
                  <a:pt x="115416" y="1637"/>
                </a:lnTo>
                <a:lnTo>
                  <a:pt x="107230" y="819"/>
                </a:lnTo>
                <a:lnTo>
                  <a:pt x="98226"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12" name="Google Shape;1012;p37"/>
          <p:cNvSpPr/>
          <p:nvPr/>
        </p:nvSpPr>
        <p:spPr>
          <a:xfrm>
            <a:off x="2613718" y="3698863"/>
            <a:ext cx="284270" cy="285385"/>
          </a:xfrm>
          <a:custGeom>
            <a:rect b="b" l="l" r="r" t="t"/>
            <a:pathLst>
              <a:path extrusionOk="0" h="209550" w="208731">
                <a:moveTo>
                  <a:pt x="45839" y="27831"/>
                </a:moveTo>
                <a:lnTo>
                  <a:pt x="49113" y="28649"/>
                </a:lnTo>
                <a:lnTo>
                  <a:pt x="52387" y="29468"/>
                </a:lnTo>
                <a:lnTo>
                  <a:pt x="55662" y="31105"/>
                </a:lnTo>
                <a:lnTo>
                  <a:pt x="58117" y="33561"/>
                </a:lnTo>
                <a:lnTo>
                  <a:pt x="60573" y="36016"/>
                </a:lnTo>
                <a:lnTo>
                  <a:pt x="62210" y="39291"/>
                </a:lnTo>
                <a:lnTo>
                  <a:pt x="63029" y="42565"/>
                </a:lnTo>
                <a:lnTo>
                  <a:pt x="63847" y="45839"/>
                </a:lnTo>
                <a:lnTo>
                  <a:pt x="63029" y="49932"/>
                </a:lnTo>
                <a:lnTo>
                  <a:pt x="62210" y="53206"/>
                </a:lnTo>
                <a:lnTo>
                  <a:pt x="60573" y="56480"/>
                </a:lnTo>
                <a:lnTo>
                  <a:pt x="58117" y="58936"/>
                </a:lnTo>
                <a:lnTo>
                  <a:pt x="55662" y="61392"/>
                </a:lnTo>
                <a:lnTo>
                  <a:pt x="52387" y="63029"/>
                </a:lnTo>
                <a:lnTo>
                  <a:pt x="49113" y="63847"/>
                </a:lnTo>
                <a:lnTo>
                  <a:pt x="41746" y="63847"/>
                </a:lnTo>
                <a:lnTo>
                  <a:pt x="38472" y="63029"/>
                </a:lnTo>
                <a:lnTo>
                  <a:pt x="35198" y="61392"/>
                </a:lnTo>
                <a:lnTo>
                  <a:pt x="32742" y="58936"/>
                </a:lnTo>
                <a:lnTo>
                  <a:pt x="30286" y="56480"/>
                </a:lnTo>
                <a:lnTo>
                  <a:pt x="28649" y="53206"/>
                </a:lnTo>
                <a:lnTo>
                  <a:pt x="27831" y="49932"/>
                </a:lnTo>
                <a:lnTo>
                  <a:pt x="27012" y="45839"/>
                </a:lnTo>
                <a:lnTo>
                  <a:pt x="27831" y="42565"/>
                </a:lnTo>
                <a:lnTo>
                  <a:pt x="28649" y="39291"/>
                </a:lnTo>
                <a:lnTo>
                  <a:pt x="30286" y="36016"/>
                </a:lnTo>
                <a:lnTo>
                  <a:pt x="32742" y="33561"/>
                </a:lnTo>
                <a:lnTo>
                  <a:pt x="35198" y="31105"/>
                </a:lnTo>
                <a:lnTo>
                  <a:pt x="38472" y="29468"/>
                </a:lnTo>
                <a:lnTo>
                  <a:pt x="41746" y="28649"/>
                </a:lnTo>
                <a:lnTo>
                  <a:pt x="45839" y="27831"/>
                </a:lnTo>
                <a:close/>
                <a:moveTo>
                  <a:pt x="0" y="0"/>
                </a:moveTo>
                <a:lnTo>
                  <a:pt x="0" y="77763"/>
                </a:lnTo>
                <a:lnTo>
                  <a:pt x="131787" y="209550"/>
                </a:lnTo>
                <a:lnTo>
                  <a:pt x="208731" y="131787"/>
                </a:lnTo>
                <a:lnTo>
                  <a:pt x="7694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13" name="Google Shape;1013;p37"/>
          <p:cNvSpPr/>
          <p:nvPr/>
        </p:nvSpPr>
        <p:spPr>
          <a:xfrm>
            <a:off x="3034193" y="1592351"/>
            <a:ext cx="239859" cy="288772"/>
          </a:xfrm>
          <a:custGeom>
            <a:rect b="b" l="l" r="r" t="t"/>
            <a:pathLst>
              <a:path extrusionOk="0" h="185776" w="154309">
                <a:moveTo>
                  <a:pt x="65500" y="1"/>
                </a:moveTo>
                <a:lnTo>
                  <a:pt x="1" y="110720"/>
                </a:lnTo>
                <a:lnTo>
                  <a:pt x="52680" y="110720"/>
                </a:lnTo>
                <a:lnTo>
                  <a:pt x="13287" y="185775"/>
                </a:lnTo>
                <a:lnTo>
                  <a:pt x="38694" y="185775"/>
                </a:lnTo>
                <a:lnTo>
                  <a:pt x="154308" y="55943"/>
                </a:lnTo>
                <a:lnTo>
                  <a:pt x="93704" y="55943"/>
                </a:lnTo>
                <a:lnTo>
                  <a:pt x="130766"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14" name="Google Shape;1014;p37"/>
          <p:cNvSpPr/>
          <p:nvPr/>
        </p:nvSpPr>
        <p:spPr>
          <a:xfrm>
            <a:off x="3034181" y="2134085"/>
            <a:ext cx="239719" cy="198667"/>
          </a:xfrm>
          <a:custGeom>
            <a:rect b="b" l="l" r="r" t="t"/>
            <a:pathLst>
              <a:path extrusionOk="0" h="154541" w="186475">
                <a:moveTo>
                  <a:pt x="93238" y="53378"/>
                </a:moveTo>
                <a:lnTo>
                  <a:pt x="117013" y="76921"/>
                </a:lnTo>
                <a:lnTo>
                  <a:pt x="93238" y="100696"/>
                </a:lnTo>
                <a:lnTo>
                  <a:pt x="69695" y="76921"/>
                </a:lnTo>
                <a:lnTo>
                  <a:pt x="93238" y="53378"/>
                </a:lnTo>
                <a:close/>
                <a:moveTo>
                  <a:pt x="1" y="0"/>
                </a:moveTo>
                <a:lnTo>
                  <a:pt x="1" y="154540"/>
                </a:lnTo>
                <a:lnTo>
                  <a:pt x="186474" y="154540"/>
                </a:lnTo>
                <a:lnTo>
                  <a:pt x="186474" y="0"/>
                </a:lnTo>
                <a:lnTo>
                  <a:pt x="139856" y="49183"/>
                </a:lnTo>
                <a:lnTo>
                  <a:pt x="93238" y="0"/>
                </a:lnTo>
                <a:lnTo>
                  <a:pt x="46619" y="49183"/>
                </a:lnTo>
                <a:lnTo>
                  <a:pt x="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015" name="Google Shape;1015;p37"/>
          <p:cNvGrpSpPr/>
          <p:nvPr/>
        </p:nvGrpSpPr>
        <p:grpSpPr>
          <a:xfrm>
            <a:off x="3011909" y="2613046"/>
            <a:ext cx="284518" cy="284873"/>
            <a:chOff x="1487800" y="529475"/>
            <a:chExt cx="4661875" cy="4667700"/>
          </a:xfrm>
        </p:grpSpPr>
        <p:sp>
          <p:nvSpPr>
            <p:cNvPr id="1016" name="Google Shape;1016;p37"/>
            <p:cNvSpPr/>
            <p:nvPr/>
          </p:nvSpPr>
          <p:spPr>
            <a:xfrm>
              <a:off x="1487800" y="529475"/>
              <a:ext cx="4661875" cy="2127000"/>
            </a:xfrm>
            <a:custGeom>
              <a:rect b="b" l="l" r="r" t="t"/>
              <a:pathLst>
                <a:path extrusionOk="0" h="85080" w="186475">
                  <a:moveTo>
                    <a:pt x="70395" y="1"/>
                  </a:moveTo>
                  <a:lnTo>
                    <a:pt x="57341" y="13054"/>
                  </a:lnTo>
                  <a:lnTo>
                    <a:pt x="78320" y="34032"/>
                  </a:lnTo>
                  <a:lnTo>
                    <a:pt x="1" y="34032"/>
                  </a:lnTo>
                  <a:lnTo>
                    <a:pt x="1" y="85079"/>
                  </a:lnTo>
                  <a:lnTo>
                    <a:pt x="186475" y="85079"/>
                  </a:lnTo>
                  <a:lnTo>
                    <a:pt x="186475" y="34032"/>
                  </a:lnTo>
                  <a:lnTo>
                    <a:pt x="107689" y="34032"/>
                  </a:lnTo>
                  <a:lnTo>
                    <a:pt x="128668" y="13054"/>
                  </a:lnTo>
                  <a:lnTo>
                    <a:pt x="115615" y="1"/>
                  </a:lnTo>
                  <a:lnTo>
                    <a:pt x="93005" y="22611"/>
                  </a:lnTo>
                  <a:lnTo>
                    <a:pt x="70395"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17" name="Google Shape;1017;p37"/>
            <p:cNvSpPr/>
            <p:nvPr/>
          </p:nvSpPr>
          <p:spPr>
            <a:xfrm>
              <a:off x="1703425" y="3087675"/>
              <a:ext cx="1899725" cy="2109500"/>
            </a:xfrm>
            <a:custGeom>
              <a:rect b="b" l="l" r="r" t="t"/>
              <a:pathLst>
                <a:path extrusionOk="0" h="84380" w="75989">
                  <a:moveTo>
                    <a:pt x="0" y="0"/>
                  </a:moveTo>
                  <a:lnTo>
                    <a:pt x="0" y="84380"/>
                  </a:lnTo>
                  <a:lnTo>
                    <a:pt x="75988" y="84380"/>
                  </a:lnTo>
                  <a:lnTo>
                    <a:pt x="7598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18" name="Google Shape;1018;p37"/>
            <p:cNvSpPr/>
            <p:nvPr/>
          </p:nvSpPr>
          <p:spPr>
            <a:xfrm>
              <a:off x="4028500" y="3087675"/>
              <a:ext cx="1899750" cy="2109500"/>
            </a:xfrm>
            <a:custGeom>
              <a:rect b="b" l="l" r="r" t="t"/>
              <a:pathLst>
                <a:path extrusionOk="0" h="84380" w="75990">
                  <a:moveTo>
                    <a:pt x="1" y="0"/>
                  </a:moveTo>
                  <a:lnTo>
                    <a:pt x="1" y="84380"/>
                  </a:lnTo>
                  <a:lnTo>
                    <a:pt x="75989" y="84380"/>
                  </a:lnTo>
                  <a:lnTo>
                    <a:pt x="75989"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019" name="Google Shape;1019;p37"/>
          <p:cNvSpPr/>
          <p:nvPr/>
        </p:nvSpPr>
        <p:spPr>
          <a:xfrm>
            <a:off x="2997160" y="3124001"/>
            <a:ext cx="314000" cy="309056"/>
          </a:xfrm>
          <a:custGeom>
            <a:rect b="b" l="l" r="r" t="t"/>
            <a:pathLst>
              <a:path extrusionOk="0" h="209550" w="212902">
                <a:moveTo>
                  <a:pt x="212064" y="0"/>
                </a:moveTo>
                <a:lnTo>
                  <a:pt x="56159" y="36881"/>
                </a:lnTo>
                <a:lnTo>
                  <a:pt x="56159" y="44425"/>
                </a:lnTo>
                <a:lnTo>
                  <a:pt x="56159" y="136627"/>
                </a:lnTo>
                <a:lnTo>
                  <a:pt x="51968" y="134950"/>
                </a:lnTo>
                <a:lnTo>
                  <a:pt x="47777" y="133274"/>
                </a:lnTo>
                <a:lnTo>
                  <a:pt x="43586" y="132436"/>
                </a:lnTo>
                <a:lnTo>
                  <a:pt x="38557" y="132436"/>
                </a:lnTo>
                <a:lnTo>
                  <a:pt x="31013" y="133274"/>
                </a:lnTo>
                <a:lnTo>
                  <a:pt x="23470" y="135788"/>
                </a:lnTo>
                <a:lnTo>
                  <a:pt x="16764" y="139141"/>
                </a:lnTo>
                <a:lnTo>
                  <a:pt x="10897" y="144170"/>
                </a:lnTo>
                <a:lnTo>
                  <a:pt x="6706" y="149200"/>
                </a:lnTo>
                <a:lnTo>
                  <a:pt x="2515" y="155905"/>
                </a:lnTo>
                <a:lnTo>
                  <a:pt x="838" y="163449"/>
                </a:lnTo>
                <a:lnTo>
                  <a:pt x="0" y="170993"/>
                </a:lnTo>
                <a:lnTo>
                  <a:pt x="838" y="179375"/>
                </a:lnTo>
                <a:lnTo>
                  <a:pt x="2515" y="186080"/>
                </a:lnTo>
                <a:lnTo>
                  <a:pt x="6706" y="192786"/>
                </a:lnTo>
                <a:lnTo>
                  <a:pt x="10897" y="198653"/>
                </a:lnTo>
                <a:lnTo>
                  <a:pt x="16764" y="203683"/>
                </a:lnTo>
                <a:lnTo>
                  <a:pt x="23470" y="207035"/>
                </a:lnTo>
                <a:lnTo>
                  <a:pt x="31013" y="209550"/>
                </a:lnTo>
                <a:lnTo>
                  <a:pt x="46101" y="209550"/>
                </a:lnTo>
                <a:lnTo>
                  <a:pt x="53645" y="207035"/>
                </a:lnTo>
                <a:lnTo>
                  <a:pt x="60350" y="203683"/>
                </a:lnTo>
                <a:lnTo>
                  <a:pt x="66218" y="198653"/>
                </a:lnTo>
                <a:lnTo>
                  <a:pt x="70409" y="192786"/>
                </a:lnTo>
                <a:lnTo>
                  <a:pt x="74600" y="186080"/>
                </a:lnTo>
                <a:lnTo>
                  <a:pt x="76276" y="179375"/>
                </a:lnTo>
                <a:lnTo>
                  <a:pt x="77114" y="170993"/>
                </a:lnTo>
                <a:lnTo>
                  <a:pt x="77114" y="168478"/>
                </a:lnTo>
                <a:lnTo>
                  <a:pt x="77114" y="96393"/>
                </a:lnTo>
                <a:lnTo>
                  <a:pt x="191947" y="69571"/>
                </a:lnTo>
                <a:lnTo>
                  <a:pt x="191947" y="108966"/>
                </a:lnTo>
                <a:lnTo>
                  <a:pt x="187756" y="107290"/>
                </a:lnTo>
                <a:lnTo>
                  <a:pt x="183565" y="106451"/>
                </a:lnTo>
                <a:lnTo>
                  <a:pt x="178536" y="105613"/>
                </a:lnTo>
                <a:lnTo>
                  <a:pt x="173507" y="104775"/>
                </a:lnTo>
                <a:lnTo>
                  <a:pt x="165963" y="105613"/>
                </a:lnTo>
                <a:lnTo>
                  <a:pt x="158419" y="108128"/>
                </a:lnTo>
                <a:lnTo>
                  <a:pt x="152552" y="111481"/>
                </a:lnTo>
                <a:lnTo>
                  <a:pt x="146684" y="116510"/>
                </a:lnTo>
                <a:lnTo>
                  <a:pt x="141655" y="122377"/>
                </a:lnTo>
                <a:lnTo>
                  <a:pt x="138302" y="128245"/>
                </a:lnTo>
                <a:lnTo>
                  <a:pt x="135788" y="135788"/>
                </a:lnTo>
                <a:lnTo>
                  <a:pt x="134950" y="143332"/>
                </a:lnTo>
                <a:lnTo>
                  <a:pt x="135788" y="151714"/>
                </a:lnTo>
                <a:lnTo>
                  <a:pt x="138302" y="158420"/>
                </a:lnTo>
                <a:lnTo>
                  <a:pt x="141655" y="165125"/>
                </a:lnTo>
                <a:lnTo>
                  <a:pt x="146684" y="170993"/>
                </a:lnTo>
                <a:lnTo>
                  <a:pt x="152552" y="176022"/>
                </a:lnTo>
                <a:lnTo>
                  <a:pt x="158419" y="179375"/>
                </a:lnTo>
                <a:lnTo>
                  <a:pt x="165963" y="181889"/>
                </a:lnTo>
                <a:lnTo>
                  <a:pt x="173507" y="182728"/>
                </a:lnTo>
                <a:lnTo>
                  <a:pt x="181889" y="181889"/>
                </a:lnTo>
                <a:lnTo>
                  <a:pt x="188594" y="179375"/>
                </a:lnTo>
                <a:lnTo>
                  <a:pt x="195300" y="176022"/>
                </a:lnTo>
                <a:lnTo>
                  <a:pt x="201167" y="170993"/>
                </a:lnTo>
                <a:lnTo>
                  <a:pt x="206196" y="165125"/>
                </a:lnTo>
                <a:lnTo>
                  <a:pt x="209549" y="158420"/>
                </a:lnTo>
                <a:lnTo>
                  <a:pt x="212064" y="151714"/>
                </a:lnTo>
                <a:lnTo>
                  <a:pt x="212902" y="143332"/>
                </a:lnTo>
                <a:lnTo>
                  <a:pt x="212064" y="140818"/>
                </a:lnTo>
                <a:lnTo>
                  <a:pt x="212902" y="140818"/>
                </a:lnTo>
                <a:lnTo>
                  <a:pt x="212902" y="16764"/>
                </a:lnTo>
                <a:lnTo>
                  <a:pt x="212064" y="16764"/>
                </a:lnTo>
                <a:lnTo>
                  <a:pt x="21206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020" name="Google Shape;1020;p37"/>
          <p:cNvGrpSpPr/>
          <p:nvPr/>
        </p:nvGrpSpPr>
        <p:grpSpPr>
          <a:xfrm>
            <a:off x="3008830" y="3695733"/>
            <a:ext cx="290580" cy="291720"/>
            <a:chOff x="1200850" y="238125"/>
            <a:chExt cx="5218275" cy="5238750"/>
          </a:xfrm>
        </p:grpSpPr>
        <p:sp>
          <p:nvSpPr>
            <p:cNvPr id="1021" name="Google Shape;1021;p37"/>
            <p:cNvSpPr/>
            <p:nvPr/>
          </p:nvSpPr>
          <p:spPr>
            <a:xfrm>
              <a:off x="1200850" y="238125"/>
              <a:ext cx="5218275" cy="5238750"/>
            </a:xfrm>
            <a:custGeom>
              <a:rect b="b" l="l" r="r" t="t"/>
              <a:pathLst>
                <a:path extrusionOk="0" h="209550" w="208731">
                  <a:moveTo>
                    <a:pt x="112142" y="27831"/>
                  </a:moveTo>
                  <a:lnTo>
                    <a:pt x="120327" y="29468"/>
                  </a:lnTo>
                  <a:lnTo>
                    <a:pt x="127694" y="31105"/>
                  </a:lnTo>
                  <a:lnTo>
                    <a:pt x="134243" y="33561"/>
                  </a:lnTo>
                  <a:lnTo>
                    <a:pt x="141610" y="36835"/>
                  </a:lnTo>
                  <a:lnTo>
                    <a:pt x="147340" y="40928"/>
                  </a:lnTo>
                  <a:lnTo>
                    <a:pt x="153888" y="45021"/>
                  </a:lnTo>
                  <a:lnTo>
                    <a:pt x="158799" y="50750"/>
                  </a:lnTo>
                  <a:lnTo>
                    <a:pt x="163711" y="55662"/>
                  </a:lnTo>
                  <a:lnTo>
                    <a:pt x="168622" y="61392"/>
                  </a:lnTo>
                  <a:lnTo>
                    <a:pt x="172715" y="67940"/>
                  </a:lnTo>
                  <a:lnTo>
                    <a:pt x="175989" y="75307"/>
                  </a:lnTo>
                  <a:lnTo>
                    <a:pt x="178445" y="81855"/>
                  </a:lnTo>
                  <a:lnTo>
                    <a:pt x="180082" y="89222"/>
                  </a:lnTo>
                  <a:lnTo>
                    <a:pt x="180900" y="97408"/>
                  </a:lnTo>
                  <a:lnTo>
                    <a:pt x="181719" y="104775"/>
                  </a:lnTo>
                  <a:lnTo>
                    <a:pt x="180900" y="112961"/>
                  </a:lnTo>
                  <a:lnTo>
                    <a:pt x="180082" y="120328"/>
                  </a:lnTo>
                  <a:lnTo>
                    <a:pt x="178445" y="127695"/>
                  </a:lnTo>
                  <a:lnTo>
                    <a:pt x="175989" y="135062"/>
                  </a:lnTo>
                  <a:lnTo>
                    <a:pt x="172715" y="141610"/>
                  </a:lnTo>
                  <a:lnTo>
                    <a:pt x="168622" y="148158"/>
                  </a:lnTo>
                  <a:lnTo>
                    <a:pt x="163711" y="153888"/>
                  </a:lnTo>
                  <a:lnTo>
                    <a:pt x="158799" y="159618"/>
                  </a:lnTo>
                  <a:lnTo>
                    <a:pt x="153888" y="164530"/>
                  </a:lnTo>
                  <a:lnTo>
                    <a:pt x="147340" y="168622"/>
                  </a:lnTo>
                  <a:lnTo>
                    <a:pt x="141610" y="172715"/>
                  </a:lnTo>
                  <a:lnTo>
                    <a:pt x="134243" y="175989"/>
                  </a:lnTo>
                  <a:lnTo>
                    <a:pt x="127694" y="178445"/>
                  </a:lnTo>
                  <a:lnTo>
                    <a:pt x="120327" y="180901"/>
                  </a:lnTo>
                  <a:lnTo>
                    <a:pt x="112142" y="181719"/>
                  </a:lnTo>
                  <a:lnTo>
                    <a:pt x="96589" y="181719"/>
                  </a:lnTo>
                  <a:lnTo>
                    <a:pt x="89222" y="180901"/>
                  </a:lnTo>
                  <a:lnTo>
                    <a:pt x="81855" y="178445"/>
                  </a:lnTo>
                  <a:lnTo>
                    <a:pt x="74488" y="175989"/>
                  </a:lnTo>
                  <a:lnTo>
                    <a:pt x="67940" y="172715"/>
                  </a:lnTo>
                  <a:lnTo>
                    <a:pt x="61391" y="168622"/>
                  </a:lnTo>
                  <a:lnTo>
                    <a:pt x="55662" y="164530"/>
                  </a:lnTo>
                  <a:lnTo>
                    <a:pt x="49932" y="159618"/>
                  </a:lnTo>
                  <a:lnTo>
                    <a:pt x="45020" y="153888"/>
                  </a:lnTo>
                  <a:lnTo>
                    <a:pt x="40928" y="148158"/>
                  </a:lnTo>
                  <a:lnTo>
                    <a:pt x="36835" y="141610"/>
                  </a:lnTo>
                  <a:lnTo>
                    <a:pt x="33561" y="135062"/>
                  </a:lnTo>
                  <a:lnTo>
                    <a:pt x="31105" y="127695"/>
                  </a:lnTo>
                  <a:lnTo>
                    <a:pt x="28649" y="120328"/>
                  </a:lnTo>
                  <a:lnTo>
                    <a:pt x="27831" y="112961"/>
                  </a:lnTo>
                  <a:lnTo>
                    <a:pt x="27012" y="104775"/>
                  </a:lnTo>
                  <a:lnTo>
                    <a:pt x="27831" y="97408"/>
                  </a:lnTo>
                  <a:lnTo>
                    <a:pt x="28649" y="89222"/>
                  </a:lnTo>
                  <a:lnTo>
                    <a:pt x="31105" y="81855"/>
                  </a:lnTo>
                  <a:lnTo>
                    <a:pt x="33561" y="75307"/>
                  </a:lnTo>
                  <a:lnTo>
                    <a:pt x="36835" y="67940"/>
                  </a:lnTo>
                  <a:lnTo>
                    <a:pt x="40928" y="61392"/>
                  </a:lnTo>
                  <a:lnTo>
                    <a:pt x="45020" y="55662"/>
                  </a:lnTo>
                  <a:lnTo>
                    <a:pt x="49932" y="50750"/>
                  </a:lnTo>
                  <a:lnTo>
                    <a:pt x="55662" y="45021"/>
                  </a:lnTo>
                  <a:lnTo>
                    <a:pt x="61391" y="40928"/>
                  </a:lnTo>
                  <a:lnTo>
                    <a:pt x="67940" y="36835"/>
                  </a:lnTo>
                  <a:lnTo>
                    <a:pt x="74488" y="33561"/>
                  </a:lnTo>
                  <a:lnTo>
                    <a:pt x="81855" y="31105"/>
                  </a:lnTo>
                  <a:lnTo>
                    <a:pt x="89222" y="29468"/>
                  </a:lnTo>
                  <a:lnTo>
                    <a:pt x="96589" y="27831"/>
                  </a:lnTo>
                  <a:close/>
                  <a:moveTo>
                    <a:pt x="104775" y="0"/>
                  </a:moveTo>
                  <a:lnTo>
                    <a:pt x="94134" y="819"/>
                  </a:lnTo>
                  <a:lnTo>
                    <a:pt x="83492" y="2456"/>
                  </a:lnTo>
                  <a:lnTo>
                    <a:pt x="73670" y="4911"/>
                  </a:lnTo>
                  <a:lnTo>
                    <a:pt x="63847" y="8186"/>
                  </a:lnTo>
                  <a:lnTo>
                    <a:pt x="54843" y="13097"/>
                  </a:lnTo>
                  <a:lnTo>
                    <a:pt x="45839" y="18008"/>
                  </a:lnTo>
                  <a:lnTo>
                    <a:pt x="37653" y="24557"/>
                  </a:lnTo>
                  <a:lnTo>
                    <a:pt x="30286" y="31105"/>
                  </a:lnTo>
                  <a:lnTo>
                    <a:pt x="23738" y="38472"/>
                  </a:lnTo>
                  <a:lnTo>
                    <a:pt x="18008" y="46658"/>
                  </a:lnTo>
                  <a:lnTo>
                    <a:pt x="12278" y="54843"/>
                  </a:lnTo>
                  <a:lnTo>
                    <a:pt x="8186" y="63847"/>
                  </a:lnTo>
                  <a:lnTo>
                    <a:pt x="4911" y="73670"/>
                  </a:lnTo>
                  <a:lnTo>
                    <a:pt x="2456" y="83493"/>
                  </a:lnTo>
                  <a:lnTo>
                    <a:pt x="819" y="94134"/>
                  </a:lnTo>
                  <a:lnTo>
                    <a:pt x="0" y="104775"/>
                  </a:lnTo>
                  <a:lnTo>
                    <a:pt x="819" y="115416"/>
                  </a:lnTo>
                  <a:lnTo>
                    <a:pt x="2456" y="126057"/>
                  </a:lnTo>
                  <a:lnTo>
                    <a:pt x="4911" y="135880"/>
                  </a:lnTo>
                  <a:lnTo>
                    <a:pt x="8186" y="145703"/>
                  </a:lnTo>
                  <a:lnTo>
                    <a:pt x="12278" y="154707"/>
                  </a:lnTo>
                  <a:lnTo>
                    <a:pt x="18008" y="163711"/>
                  </a:lnTo>
                  <a:lnTo>
                    <a:pt x="23738" y="171078"/>
                  </a:lnTo>
                  <a:lnTo>
                    <a:pt x="30286" y="179263"/>
                  </a:lnTo>
                  <a:lnTo>
                    <a:pt x="37653" y="185812"/>
                  </a:lnTo>
                  <a:lnTo>
                    <a:pt x="45839" y="191542"/>
                  </a:lnTo>
                  <a:lnTo>
                    <a:pt x="54843" y="197272"/>
                  </a:lnTo>
                  <a:lnTo>
                    <a:pt x="63847" y="201364"/>
                  </a:lnTo>
                  <a:lnTo>
                    <a:pt x="73670" y="204639"/>
                  </a:lnTo>
                  <a:lnTo>
                    <a:pt x="83492" y="207094"/>
                  </a:lnTo>
                  <a:lnTo>
                    <a:pt x="94134" y="208731"/>
                  </a:lnTo>
                  <a:lnTo>
                    <a:pt x="104775" y="209550"/>
                  </a:lnTo>
                  <a:lnTo>
                    <a:pt x="115416" y="208731"/>
                  </a:lnTo>
                  <a:lnTo>
                    <a:pt x="125239" y="207094"/>
                  </a:lnTo>
                  <a:lnTo>
                    <a:pt x="135880" y="204639"/>
                  </a:lnTo>
                  <a:lnTo>
                    <a:pt x="144884" y="201364"/>
                  </a:lnTo>
                  <a:lnTo>
                    <a:pt x="154707" y="197272"/>
                  </a:lnTo>
                  <a:lnTo>
                    <a:pt x="162892" y="191542"/>
                  </a:lnTo>
                  <a:lnTo>
                    <a:pt x="171078" y="185812"/>
                  </a:lnTo>
                  <a:lnTo>
                    <a:pt x="178445" y="179263"/>
                  </a:lnTo>
                  <a:lnTo>
                    <a:pt x="184993" y="171078"/>
                  </a:lnTo>
                  <a:lnTo>
                    <a:pt x="191541" y="163711"/>
                  </a:lnTo>
                  <a:lnTo>
                    <a:pt x="196453" y="154707"/>
                  </a:lnTo>
                  <a:lnTo>
                    <a:pt x="200545" y="145703"/>
                  </a:lnTo>
                  <a:lnTo>
                    <a:pt x="204638" y="135880"/>
                  </a:lnTo>
                  <a:lnTo>
                    <a:pt x="207094" y="126057"/>
                  </a:lnTo>
                  <a:lnTo>
                    <a:pt x="208731" y="115416"/>
                  </a:lnTo>
                  <a:lnTo>
                    <a:pt x="208731" y="104775"/>
                  </a:lnTo>
                  <a:lnTo>
                    <a:pt x="208731" y="94134"/>
                  </a:lnTo>
                  <a:lnTo>
                    <a:pt x="207094" y="83493"/>
                  </a:lnTo>
                  <a:lnTo>
                    <a:pt x="204638" y="73670"/>
                  </a:lnTo>
                  <a:lnTo>
                    <a:pt x="200545" y="63847"/>
                  </a:lnTo>
                  <a:lnTo>
                    <a:pt x="196453" y="54843"/>
                  </a:lnTo>
                  <a:lnTo>
                    <a:pt x="191541" y="46658"/>
                  </a:lnTo>
                  <a:lnTo>
                    <a:pt x="184993" y="38472"/>
                  </a:lnTo>
                  <a:lnTo>
                    <a:pt x="178445" y="31105"/>
                  </a:lnTo>
                  <a:lnTo>
                    <a:pt x="171078" y="24557"/>
                  </a:lnTo>
                  <a:lnTo>
                    <a:pt x="162892" y="18008"/>
                  </a:lnTo>
                  <a:lnTo>
                    <a:pt x="154707" y="13097"/>
                  </a:lnTo>
                  <a:lnTo>
                    <a:pt x="144884" y="8186"/>
                  </a:lnTo>
                  <a:lnTo>
                    <a:pt x="135880" y="4911"/>
                  </a:lnTo>
                  <a:lnTo>
                    <a:pt x="125239" y="2456"/>
                  </a:lnTo>
                  <a:lnTo>
                    <a:pt x="115416" y="819"/>
                  </a:lnTo>
                  <a:lnTo>
                    <a:pt x="10477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22" name="Google Shape;1022;p37"/>
            <p:cNvSpPr/>
            <p:nvPr/>
          </p:nvSpPr>
          <p:spPr>
            <a:xfrm>
              <a:off x="2203575" y="1261300"/>
              <a:ext cx="3212825" cy="3192400"/>
            </a:xfrm>
            <a:custGeom>
              <a:rect b="b" l="l" r="r" t="t"/>
              <a:pathLst>
                <a:path extrusionOk="0" h="127696" w="128513">
                  <a:moveTo>
                    <a:pt x="64666" y="31106"/>
                  </a:moveTo>
                  <a:lnTo>
                    <a:pt x="71214" y="31924"/>
                  </a:lnTo>
                  <a:lnTo>
                    <a:pt x="76944" y="33561"/>
                  </a:lnTo>
                  <a:lnTo>
                    <a:pt x="82674" y="36836"/>
                  </a:lnTo>
                  <a:lnTo>
                    <a:pt x="87585" y="40928"/>
                  </a:lnTo>
                  <a:lnTo>
                    <a:pt x="91678" y="45840"/>
                  </a:lnTo>
                  <a:lnTo>
                    <a:pt x="94134" y="51570"/>
                  </a:lnTo>
                  <a:lnTo>
                    <a:pt x="96589" y="57300"/>
                  </a:lnTo>
                  <a:lnTo>
                    <a:pt x="97408" y="63848"/>
                  </a:lnTo>
                  <a:lnTo>
                    <a:pt x="96589" y="70396"/>
                  </a:lnTo>
                  <a:lnTo>
                    <a:pt x="94134" y="76945"/>
                  </a:lnTo>
                  <a:lnTo>
                    <a:pt x="91678" y="81856"/>
                  </a:lnTo>
                  <a:lnTo>
                    <a:pt x="87585" y="86768"/>
                  </a:lnTo>
                  <a:lnTo>
                    <a:pt x="82674" y="90860"/>
                  </a:lnTo>
                  <a:lnTo>
                    <a:pt x="76944" y="94135"/>
                  </a:lnTo>
                  <a:lnTo>
                    <a:pt x="71214" y="95772"/>
                  </a:lnTo>
                  <a:lnTo>
                    <a:pt x="64666" y="96590"/>
                  </a:lnTo>
                  <a:lnTo>
                    <a:pt x="58117" y="95772"/>
                  </a:lnTo>
                  <a:lnTo>
                    <a:pt x="51569" y="94135"/>
                  </a:lnTo>
                  <a:lnTo>
                    <a:pt x="45839" y="90860"/>
                  </a:lnTo>
                  <a:lnTo>
                    <a:pt x="41746" y="86768"/>
                  </a:lnTo>
                  <a:lnTo>
                    <a:pt x="37654" y="81856"/>
                  </a:lnTo>
                  <a:lnTo>
                    <a:pt x="34379" y="76945"/>
                  </a:lnTo>
                  <a:lnTo>
                    <a:pt x="32742" y="70396"/>
                  </a:lnTo>
                  <a:lnTo>
                    <a:pt x="31924" y="63848"/>
                  </a:lnTo>
                  <a:lnTo>
                    <a:pt x="32742" y="57300"/>
                  </a:lnTo>
                  <a:lnTo>
                    <a:pt x="34379" y="51570"/>
                  </a:lnTo>
                  <a:lnTo>
                    <a:pt x="37654" y="45840"/>
                  </a:lnTo>
                  <a:lnTo>
                    <a:pt x="41746" y="40928"/>
                  </a:lnTo>
                  <a:lnTo>
                    <a:pt x="45839" y="36836"/>
                  </a:lnTo>
                  <a:lnTo>
                    <a:pt x="51569" y="33561"/>
                  </a:lnTo>
                  <a:lnTo>
                    <a:pt x="58117" y="31924"/>
                  </a:lnTo>
                  <a:lnTo>
                    <a:pt x="64666" y="31106"/>
                  </a:lnTo>
                  <a:close/>
                  <a:moveTo>
                    <a:pt x="58117" y="1"/>
                  </a:moveTo>
                  <a:lnTo>
                    <a:pt x="51569" y="819"/>
                  </a:lnTo>
                  <a:lnTo>
                    <a:pt x="45021" y="2456"/>
                  </a:lnTo>
                  <a:lnTo>
                    <a:pt x="39291" y="4912"/>
                  </a:lnTo>
                  <a:lnTo>
                    <a:pt x="33561" y="7368"/>
                  </a:lnTo>
                  <a:lnTo>
                    <a:pt x="28649" y="10642"/>
                  </a:lnTo>
                  <a:lnTo>
                    <a:pt x="23738" y="14735"/>
                  </a:lnTo>
                  <a:lnTo>
                    <a:pt x="18827" y="18827"/>
                  </a:lnTo>
                  <a:lnTo>
                    <a:pt x="14734" y="22920"/>
                  </a:lnTo>
                  <a:lnTo>
                    <a:pt x="11460" y="27832"/>
                  </a:lnTo>
                  <a:lnTo>
                    <a:pt x="8186" y="33561"/>
                  </a:lnTo>
                  <a:lnTo>
                    <a:pt x="5730" y="39291"/>
                  </a:lnTo>
                  <a:lnTo>
                    <a:pt x="3274" y="45021"/>
                  </a:lnTo>
                  <a:lnTo>
                    <a:pt x="1637" y="50751"/>
                  </a:lnTo>
                  <a:lnTo>
                    <a:pt x="819" y="57300"/>
                  </a:lnTo>
                  <a:lnTo>
                    <a:pt x="0" y="63848"/>
                  </a:lnTo>
                  <a:lnTo>
                    <a:pt x="819" y="70396"/>
                  </a:lnTo>
                  <a:lnTo>
                    <a:pt x="1637" y="76945"/>
                  </a:lnTo>
                  <a:lnTo>
                    <a:pt x="3274" y="82675"/>
                  </a:lnTo>
                  <a:lnTo>
                    <a:pt x="5730" y="89223"/>
                  </a:lnTo>
                  <a:lnTo>
                    <a:pt x="8186" y="94135"/>
                  </a:lnTo>
                  <a:lnTo>
                    <a:pt x="11460" y="99864"/>
                  </a:lnTo>
                  <a:lnTo>
                    <a:pt x="14734" y="104776"/>
                  </a:lnTo>
                  <a:lnTo>
                    <a:pt x="18827" y="108869"/>
                  </a:lnTo>
                  <a:lnTo>
                    <a:pt x="23738" y="113780"/>
                  </a:lnTo>
                  <a:lnTo>
                    <a:pt x="28649" y="117054"/>
                  </a:lnTo>
                  <a:lnTo>
                    <a:pt x="33561" y="120328"/>
                  </a:lnTo>
                  <a:lnTo>
                    <a:pt x="39291" y="122784"/>
                  </a:lnTo>
                  <a:lnTo>
                    <a:pt x="45021" y="125240"/>
                  </a:lnTo>
                  <a:lnTo>
                    <a:pt x="51569" y="126877"/>
                  </a:lnTo>
                  <a:lnTo>
                    <a:pt x="58117" y="127695"/>
                  </a:lnTo>
                  <a:lnTo>
                    <a:pt x="71214" y="127695"/>
                  </a:lnTo>
                  <a:lnTo>
                    <a:pt x="76944" y="126877"/>
                  </a:lnTo>
                  <a:lnTo>
                    <a:pt x="83493" y="125240"/>
                  </a:lnTo>
                  <a:lnTo>
                    <a:pt x="89222" y="122784"/>
                  </a:lnTo>
                  <a:lnTo>
                    <a:pt x="94952" y="120328"/>
                  </a:lnTo>
                  <a:lnTo>
                    <a:pt x="99864" y="117054"/>
                  </a:lnTo>
                  <a:lnTo>
                    <a:pt x="104775" y="113780"/>
                  </a:lnTo>
                  <a:lnTo>
                    <a:pt x="109686" y="108869"/>
                  </a:lnTo>
                  <a:lnTo>
                    <a:pt x="113779" y="104776"/>
                  </a:lnTo>
                  <a:lnTo>
                    <a:pt x="117872" y="99864"/>
                  </a:lnTo>
                  <a:lnTo>
                    <a:pt x="121146" y="94135"/>
                  </a:lnTo>
                  <a:lnTo>
                    <a:pt x="123602" y="89223"/>
                  </a:lnTo>
                  <a:lnTo>
                    <a:pt x="125239" y="82675"/>
                  </a:lnTo>
                  <a:lnTo>
                    <a:pt x="126876" y="76945"/>
                  </a:lnTo>
                  <a:lnTo>
                    <a:pt x="128513" y="70396"/>
                  </a:lnTo>
                  <a:lnTo>
                    <a:pt x="128513" y="63848"/>
                  </a:lnTo>
                  <a:lnTo>
                    <a:pt x="128513" y="57300"/>
                  </a:lnTo>
                  <a:lnTo>
                    <a:pt x="126876" y="50751"/>
                  </a:lnTo>
                  <a:lnTo>
                    <a:pt x="125239" y="45021"/>
                  </a:lnTo>
                  <a:lnTo>
                    <a:pt x="123602" y="39291"/>
                  </a:lnTo>
                  <a:lnTo>
                    <a:pt x="121146" y="33561"/>
                  </a:lnTo>
                  <a:lnTo>
                    <a:pt x="117872" y="27832"/>
                  </a:lnTo>
                  <a:lnTo>
                    <a:pt x="113779" y="22920"/>
                  </a:lnTo>
                  <a:lnTo>
                    <a:pt x="109686" y="18827"/>
                  </a:lnTo>
                  <a:lnTo>
                    <a:pt x="104775" y="14735"/>
                  </a:lnTo>
                  <a:lnTo>
                    <a:pt x="99864" y="10642"/>
                  </a:lnTo>
                  <a:lnTo>
                    <a:pt x="94952" y="7368"/>
                  </a:lnTo>
                  <a:lnTo>
                    <a:pt x="89222" y="4912"/>
                  </a:lnTo>
                  <a:lnTo>
                    <a:pt x="83493" y="2456"/>
                  </a:lnTo>
                  <a:lnTo>
                    <a:pt x="76944" y="819"/>
                  </a:lnTo>
                  <a:lnTo>
                    <a:pt x="7121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23" name="Google Shape;1023;p37"/>
            <p:cNvSpPr/>
            <p:nvPr/>
          </p:nvSpPr>
          <p:spPr>
            <a:xfrm>
              <a:off x="3329075" y="2366350"/>
              <a:ext cx="982300" cy="982300"/>
            </a:xfrm>
            <a:custGeom>
              <a:rect b="b" l="l" r="r" t="t"/>
              <a:pathLst>
                <a:path extrusionOk="0" h="39292" w="39292">
                  <a:moveTo>
                    <a:pt x="19646" y="1"/>
                  </a:moveTo>
                  <a:lnTo>
                    <a:pt x="15553" y="819"/>
                  </a:lnTo>
                  <a:lnTo>
                    <a:pt x="11460" y="1638"/>
                  </a:lnTo>
                  <a:lnTo>
                    <a:pt x="8186" y="3275"/>
                  </a:lnTo>
                  <a:lnTo>
                    <a:pt x="5730" y="5731"/>
                  </a:lnTo>
                  <a:lnTo>
                    <a:pt x="3275" y="9005"/>
                  </a:lnTo>
                  <a:lnTo>
                    <a:pt x="1638" y="12279"/>
                  </a:lnTo>
                  <a:lnTo>
                    <a:pt x="1" y="15553"/>
                  </a:lnTo>
                  <a:lnTo>
                    <a:pt x="1" y="19646"/>
                  </a:lnTo>
                  <a:lnTo>
                    <a:pt x="1" y="23739"/>
                  </a:lnTo>
                  <a:lnTo>
                    <a:pt x="1638" y="27013"/>
                  </a:lnTo>
                  <a:lnTo>
                    <a:pt x="3275" y="30287"/>
                  </a:lnTo>
                  <a:lnTo>
                    <a:pt x="5730" y="33561"/>
                  </a:lnTo>
                  <a:lnTo>
                    <a:pt x="8186" y="36017"/>
                  </a:lnTo>
                  <a:lnTo>
                    <a:pt x="11460" y="37654"/>
                  </a:lnTo>
                  <a:lnTo>
                    <a:pt x="15553" y="38473"/>
                  </a:lnTo>
                  <a:lnTo>
                    <a:pt x="19646" y="39291"/>
                  </a:lnTo>
                  <a:lnTo>
                    <a:pt x="22920" y="38473"/>
                  </a:lnTo>
                  <a:lnTo>
                    <a:pt x="27013" y="37654"/>
                  </a:lnTo>
                  <a:lnTo>
                    <a:pt x="30287" y="36017"/>
                  </a:lnTo>
                  <a:lnTo>
                    <a:pt x="33561" y="33561"/>
                  </a:lnTo>
                  <a:lnTo>
                    <a:pt x="35198" y="30287"/>
                  </a:lnTo>
                  <a:lnTo>
                    <a:pt x="37654" y="27013"/>
                  </a:lnTo>
                  <a:lnTo>
                    <a:pt x="38473" y="23739"/>
                  </a:lnTo>
                  <a:lnTo>
                    <a:pt x="39291" y="19646"/>
                  </a:lnTo>
                  <a:lnTo>
                    <a:pt x="38473" y="15553"/>
                  </a:lnTo>
                  <a:lnTo>
                    <a:pt x="37654" y="12279"/>
                  </a:lnTo>
                  <a:lnTo>
                    <a:pt x="35198" y="9005"/>
                  </a:lnTo>
                  <a:lnTo>
                    <a:pt x="33561" y="5731"/>
                  </a:lnTo>
                  <a:lnTo>
                    <a:pt x="30287" y="3275"/>
                  </a:lnTo>
                  <a:lnTo>
                    <a:pt x="27013" y="1638"/>
                  </a:lnTo>
                  <a:lnTo>
                    <a:pt x="22920" y="819"/>
                  </a:lnTo>
                  <a:lnTo>
                    <a:pt x="19646"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024" name="Google Shape;1024;p37"/>
          <p:cNvSpPr/>
          <p:nvPr/>
        </p:nvSpPr>
        <p:spPr>
          <a:xfrm>
            <a:off x="3389879" y="1584953"/>
            <a:ext cx="239769" cy="303505"/>
          </a:xfrm>
          <a:custGeom>
            <a:rect b="b" l="l" r="r" t="t"/>
            <a:pathLst>
              <a:path extrusionOk="0" h="186475" w="147315">
                <a:moveTo>
                  <a:pt x="35430" y="80184"/>
                </a:moveTo>
                <a:lnTo>
                  <a:pt x="39393" y="86012"/>
                </a:lnTo>
                <a:lnTo>
                  <a:pt x="35897" y="88576"/>
                </a:lnTo>
                <a:lnTo>
                  <a:pt x="29836" y="95102"/>
                </a:lnTo>
                <a:lnTo>
                  <a:pt x="25407" y="102095"/>
                </a:lnTo>
                <a:lnTo>
                  <a:pt x="22377" y="110020"/>
                </a:lnTo>
                <a:lnTo>
                  <a:pt x="20979" y="118412"/>
                </a:lnTo>
                <a:lnTo>
                  <a:pt x="20979" y="126803"/>
                </a:lnTo>
                <a:lnTo>
                  <a:pt x="22843" y="134961"/>
                </a:lnTo>
                <a:lnTo>
                  <a:pt x="26107" y="143119"/>
                </a:lnTo>
                <a:lnTo>
                  <a:pt x="28671" y="146849"/>
                </a:lnTo>
                <a:lnTo>
                  <a:pt x="22843" y="150811"/>
                </a:lnTo>
                <a:lnTo>
                  <a:pt x="20046" y="146383"/>
                </a:lnTo>
                <a:lnTo>
                  <a:pt x="16084" y="137292"/>
                </a:lnTo>
                <a:lnTo>
                  <a:pt x="13986" y="127502"/>
                </a:lnTo>
                <a:lnTo>
                  <a:pt x="13753" y="117712"/>
                </a:lnTo>
                <a:lnTo>
                  <a:pt x="15618" y="108155"/>
                </a:lnTo>
                <a:lnTo>
                  <a:pt x="19114" y="99065"/>
                </a:lnTo>
                <a:lnTo>
                  <a:pt x="24242" y="90674"/>
                </a:lnTo>
                <a:lnTo>
                  <a:pt x="31235" y="83215"/>
                </a:lnTo>
                <a:lnTo>
                  <a:pt x="35430" y="80184"/>
                </a:lnTo>
                <a:close/>
                <a:moveTo>
                  <a:pt x="85778" y="1"/>
                </a:moveTo>
                <a:lnTo>
                  <a:pt x="80184" y="467"/>
                </a:lnTo>
                <a:lnTo>
                  <a:pt x="70627" y="4662"/>
                </a:lnTo>
                <a:lnTo>
                  <a:pt x="63168" y="11888"/>
                </a:lnTo>
                <a:lnTo>
                  <a:pt x="58973" y="21678"/>
                </a:lnTo>
                <a:lnTo>
                  <a:pt x="58740" y="27272"/>
                </a:lnTo>
                <a:lnTo>
                  <a:pt x="58740" y="48717"/>
                </a:lnTo>
                <a:lnTo>
                  <a:pt x="42889" y="48717"/>
                </a:lnTo>
                <a:lnTo>
                  <a:pt x="42889" y="61071"/>
                </a:lnTo>
                <a:lnTo>
                  <a:pt x="36829" y="63635"/>
                </a:lnTo>
                <a:lnTo>
                  <a:pt x="25641" y="70161"/>
                </a:lnTo>
                <a:lnTo>
                  <a:pt x="16550" y="78553"/>
                </a:lnTo>
                <a:lnTo>
                  <a:pt x="9091" y="88576"/>
                </a:lnTo>
                <a:lnTo>
                  <a:pt x="3730" y="99764"/>
                </a:lnTo>
                <a:lnTo>
                  <a:pt x="700" y="111885"/>
                </a:lnTo>
                <a:lnTo>
                  <a:pt x="0" y="124239"/>
                </a:lnTo>
                <a:lnTo>
                  <a:pt x="1632" y="137059"/>
                </a:lnTo>
                <a:lnTo>
                  <a:pt x="3730" y="143352"/>
                </a:lnTo>
                <a:lnTo>
                  <a:pt x="6061" y="149413"/>
                </a:lnTo>
                <a:lnTo>
                  <a:pt x="12587" y="160601"/>
                </a:lnTo>
                <a:lnTo>
                  <a:pt x="21212" y="169692"/>
                </a:lnTo>
                <a:lnTo>
                  <a:pt x="31235" y="177151"/>
                </a:lnTo>
                <a:lnTo>
                  <a:pt x="42190" y="182512"/>
                </a:lnTo>
                <a:lnTo>
                  <a:pt x="54311" y="185542"/>
                </a:lnTo>
                <a:lnTo>
                  <a:pt x="66898" y="186474"/>
                </a:lnTo>
                <a:lnTo>
                  <a:pt x="79485" y="184610"/>
                </a:lnTo>
                <a:lnTo>
                  <a:pt x="85778" y="182512"/>
                </a:lnTo>
                <a:lnTo>
                  <a:pt x="92072" y="180181"/>
                </a:lnTo>
                <a:lnTo>
                  <a:pt x="103027" y="173654"/>
                </a:lnTo>
                <a:lnTo>
                  <a:pt x="112351" y="165030"/>
                </a:lnTo>
                <a:lnTo>
                  <a:pt x="119577" y="155240"/>
                </a:lnTo>
                <a:lnTo>
                  <a:pt x="124938" y="144052"/>
                </a:lnTo>
                <a:lnTo>
                  <a:pt x="128201" y="131931"/>
                </a:lnTo>
                <a:lnTo>
                  <a:pt x="128900" y="119344"/>
                </a:lnTo>
                <a:lnTo>
                  <a:pt x="127036" y="106757"/>
                </a:lnTo>
                <a:lnTo>
                  <a:pt x="125171" y="100463"/>
                </a:lnTo>
                <a:lnTo>
                  <a:pt x="122374" y="93704"/>
                </a:lnTo>
                <a:lnTo>
                  <a:pt x="114915" y="81583"/>
                </a:lnTo>
                <a:lnTo>
                  <a:pt x="104659" y="71560"/>
                </a:lnTo>
                <a:lnTo>
                  <a:pt x="92538" y="63868"/>
                </a:lnTo>
                <a:lnTo>
                  <a:pt x="85778" y="61071"/>
                </a:lnTo>
                <a:lnTo>
                  <a:pt x="85778" y="48717"/>
                </a:lnTo>
                <a:lnTo>
                  <a:pt x="69928" y="48717"/>
                </a:lnTo>
                <a:lnTo>
                  <a:pt x="69928" y="27272"/>
                </a:lnTo>
                <a:lnTo>
                  <a:pt x="70161" y="24009"/>
                </a:lnTo>
                <a:lnTo>
                  <a:pt x="72492" y="18415"/>
                </a:lnTo>
                <a:lnTo>
                  <a:pt x="76921" y="13986"/>
                </a:lnTo>
                <a:lnTo>
                  <a:pt x="82515" y="11655"/>
                </a:lnTo>
                <a:lnTo>
                  <a:pt x="85778" y="11422"/>
                </a:lnTo>
                <a:lnTo>
                  <a:pt x="88809" y="11655"/>
                </a:lnTo>
                <a:lnTo>
                  <a:pt x="94403" y="13986"/>
                </a:lnTo>
                <a:lnTo>
                  <a:pt x="96734" y="15851"/>
                </a:lnTo>
                <a:lnTo>
                  <a:pt x="99531" y="18881"/>
                </a:lnTo>
                <a:lnTo>
                  <a:pt x="100929" y="22611"/>
                </a:lnTo>
                <a:lnTo>
                  <a:pt x="101396" y="24941"/>
                </a:lnTo>
                <a:lnTo>
                  <a:pt x="101629" y="27739"/>
                </a:lnTo>
                <a:lnTo>
                  <a:pt x="101862" y="31701"/>
                </a:lnTo>
                <a:lnTo>
                  <a:pt x="102794" y="36130"/>
                </a:lnTo>
                <a:lnTo>
                  <a:pt x="103960" y="39626"/>
                </a:lnTo>
                <a:lnTo>
                  <a:pt x="108388" y="45221"/>
                </a:lnTo>
                <a:lnTo>
                  <a:pt x="113983" y="49416"/>
                </a:lnTo>
                <a:lnTo>
                  <a:pt x="120742" y="51514"/>
                </a:lnTo>
                <a:lnTo>
                  <a:pt x="124472" y="51747"/>
                </a:lnTo>
                <a:lnTo>
                  <a:pt x="125637" y="51747"/>
                </a:lnTo>
                <a:lnTo>
                  <a:pt x="126570" y="51514"/>
                </a:lnTo>
                <a:lnTo>
                  <a:pt x="130998" y="50815"/>
                </a:lnTo>
                <a:lnTo>
                  <a:pt x="138923" y="46852"/>
                </a:lnTo>
                <a:lnTo>
                  <a:pt x="142187" y="43356"/>
                </a:lnTo>
                <a:lnTo>
                  <a:pt x="144751" y="39859"/>
                </a:lnTo>
                <a:lnTo>
                  <a:pt x="147315" y="31235"/>
                </a:lnTo>
                <a:lnTo>
                  <a:pt x="147315" y="26806"/>
                </a:lnTo>
                <a:lnTo>
                  <a:pt x="135893" y="27739"/>
                </a:lnTo>
                <a:lnTo>
                  <a:pt x="136126" y="30070"/>
                </a:lnTo>
                <a:lnTo>
                  <a:pt x="134728" y="34498"/>
                </a:lnTo>
                <a:lnTo>
                  <a:pt x="133329" y="36130"/>
                </a:lnTo>
                <a:lnTo>
                  <a:pt x="131698" y="37995"/>
                </a:lnTo>
                <a:lnTo>
                  <a:pt x="127735" y="40092"/>
                </a:lnTo>
                <a:lnTo>
                  <a:pt x="125637" y="40326"/>
                </a:lnTo>
                <a:lnTo>
                  <a:pt x="123539" y="40559"/>
                </a:lnTo>
                <a:lnTo>
                  <a:pt x="119810" y="39393"/>
                </a:lnTo>
                <a:lnTo>
                  <a:pt x="116547" y="37528"/>
                </a:lnTo>
                <a:lnTo>
                  <a:pt x="114216" y="34498"/>
                </a:lnTo>
                <a:lnTo>
                  <a:pt x="113516" y="32634"/>
                </a:lnTo>
                <a:lnTo>
                  <a:pt x="113050" y="30303"/>
                </a:lnTo>
                <a:lnTo>
                  <a:pt x="112817" y="27272"/>
                </a:lnTo>
                <a:lnTo>
                  <a:pt x="112817" y="23776"/>
                </a:lnTo>
                <a:lnTo>
                  <a:pt x="111885" y="19580"/>
                </a:lnTo>
                <a:lnTo>
                  <a:pt x="110719" y="16317"/>
                </a:lnTo>
                <a:lnTo>
                  <a:pt x="106990" y="10257"/>
                </a:lnTo>
                <a:lnTo>
                  <a:pt x="104659" y="7693"/>
                </a:lnTo>
                <a:lnTo>
                  <a:pt x="100696" y="4429"/>
                </a:lnTo>
                <a:lnTo>
                  <a:pt x="91139" y="467"/>
                </a:lnTo>
                <a:lnTo>
                  <a:pt x="85778"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025" name="Google Shape;1025;p37"/>
          <p:cNvGrpSpPr/>
          <p:nvPr/>
        </p:nvGrpSpPr>
        <p:grpSpPr>
          <a:xfrm>
            <a:off x="3377706" y="2091831"/>
            <a:ext cx="264049" cy="283215"/>
            <a:chOff x="1645150" y="535300"/>
            <a:chExt cx="4335525" cy="4650225"/>
          </a:xfrm>
        </p:grpSpPr>
        <p:sp>
          <p:nvSpPr>
            <p:cNvPr id="1026" name="Google Shape;1026;p37"/>
            <p:cNvSpPr/>
            <p:nvPr/>
          </p:nvSpPr>
          <p:spPr>
            <a:xfrm>
              <a:off x="2624125" y="535300"/>
              <a:ext cx="600250" cy="1194625"/>
            </a:xfrm>
            <a:custGeom>
              <a:rect b="b" l="l" r="r" t="t"/>
              <a:pathLst>
                <a:path extrusionOk="0" h="47785" w="24010">
                  <a:moveTo>
                    <a:pt x="24009" y="1"/>
                  </a:moveTo>
                  <a:lnTo>
                    <a:pt x="19114" y="234"/>
                  </a:lnTo>
                  <a:lnTo>
                    <a:pt x="10490" y="3963"/>
                  </a:lnTo>
                  <a:lnTo>
                    <a:pt x="3963" y="10490"/>
                  </a:lnTo>
                  <a:lnTo>
                    <a:pt x="234" y="19114"/>
                  </a:lnTo>
                  <a:lnTo>
                    <a:pt x="1" y="24009"/>
                  </a:lnTo>
                  <a:lnTo>
                    <a:pt x="234" y="28671"/>
                  </a:lnTo>
                  <a:lnTo>
                    <a:pt x="3963" y="37295"/>
                  </a:lnTo>
                  <a:lnTo>
                    <a:pt x="10490" y="43822"/>
                  </a:lnTo>
                  <a:lnTo>
                    <a:pt x="19114" y="47552"/>
                  </a:lnTo>
                  <a:lnTo>
                    <a:pt x="24009" y="47785"/>
                  </a:lnTo>
                  <a:lnTo>
                    <a:pt x="24009" y="35431"/>
                  </a:lnTo>
                  <a:lnTo>
                    <a:pt x="21445" y="35198"/>
                  </a:lnTo>
                  <a:lnTo>
                    <a:pt x="17483" y="33566"/>
                  </a:lnTo>
                  <a:lnTo>
                    <a:pt x="14219" y="30303"/>
                  </a:lnTo>
                  <a:lnTo>
                    <a:pt x="12588" y="26340"/>
                  </a:lnTo>
                  <a:lnTo>
                    <a:pt x="12355" y="24009"/>
                  </a:lnTo>
                  <a:lnTo>
                    <a:pt x="12588" y="21445"/>
                  </a:lnTo>
                  <a:lnTo>
                    <a:pt x="14219" y="17483"/>
                  </a:lnTo>
                  <a:lnTo>
                    <a:pt x="17483" y="14219"/>
                  </a:lnTo>
                  <a:lnTo>
                    <a:pt x="21445" y="12588"/>
                  </a:lnTo>
                  <a:lnTo>
                    <a:pt x="24009" y="12355"/>
                  </a:lnTo>
                  <a:lnTo>
                    <a:pt x="24009"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27" name="Google Shape;1027;p37"/>
            <p:cNvSpPr/>
            <p:nvPr/>
          </p:nvSpPr>
          <p:spPr>
            <a:xfrm>
              <a:off x="3777950" y="535300"/>
              <a:ext cx="600225" cy="1194625"/>
            </a:xfrm>
            <a:custGeom>
              <a:rect b="b" l="l" r="r" t="t"/>
              <a:pathLst>
                <a:path extrusionOk="0" h="47785" w="24009">
                  <a:moveTo>
                    <a:pt x="24009" y="1"/>
                  </a:moveTo>
                  <a:lnTo>
                    <a:pt x="19114" y="234"/>
                  </a:lnTo>
                  <a:lnTo>
                    <a:pt x="10489" y="3963"/>
                  </a:lnTo>
                  <a:lnTo>
                    <a:pt x="3963" y="10490"/>
                  </a:lnTo>
                  <a:lnTo>
                    <a:pt x="233" y="19114"/>
                  </a:lnTo>
                  <a:lnTo>
                    <a:pt x="0" y="24009"/>
                  </a:lnTo>
                  <a:lnTo>
                    <a:pt x="233" y="28671"/>
                  </a:lnTo>
                  <a:lnTo>
                    <a:pt x="3963" y="37295"/>
                  </a:lnTo>
                  <a:lnTo>
                    <a:pt x="10489" y="43822"/>
                  </a:lnTo>
                  <a:lnTo>
                    <a:pt x="19114" y="47552"/>
                  </a:lnTo>
                  <a:lnTo>
                    <a:pt x="24009" y="47785"/>
                  </a:lnTo>
                  <a:lnTo>
                    <a:pt x="24009" y="35431"/>
                  </a:lnTo>
                  <a:lnTo>
                    <a:pt x="21678" y="35198"/>
                  </a:lnTo>
                  <a:lnTo>
                    <a:pt x="17482" y="33566"/>
                  </a:lnTo>
                  <a:lnTo>
                    <a:pt x="14452" y="30303"/>
                  </a:lnTo>
                  <a:lnTo>
                    <a:pt x="12587" y="26340"/>
                  </a:lnTo>
                  <a:lnTo>
                    <a:pt x="12587" y="24009"/>
                  </a:lnTo>
                  <a:lnTo>
                    <a:pt x="12587" y="21445"/>
                  </a:lnTo>
                  <a:lnTo>
                    <a:pt x="14452" y="17483"/>
                  </a:lnTo>
                  <a:lnTo>
                    <a:pt x="17482" y="14219"/>
                  </a:lnTo>
                  <a:lnTo>
                    <a:pt x="21678" y="12588"/>
                  </a:lnTo>
                  <a:lnTo>
                    <a:pt x="24009" y="12355"/>
                  </a:lnTo>
                  <a:lnTo>
                    <a:pt x="24009"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28" name="Google Shape;1028;p37"/>
            <p:cNvSpPr/>
            <p:nvPr/>
          </p:nvSpPr>
          <p:spPr>
            <a:xfrm>
              <a:off x="1645150" y="2149475"/>
              <a:ext cx="4335525" cy="3036050"/>
            </a:xfrm>
            <a:custGeom>
              <a:rect b="b" l="l" r="r" t="t"/>
              <a:pathLst>
                <a:path extrusionOk="0" h="121442" w="173421">
                  <a:moveTo>
                    <a:pt x="136126" y="20979"/>
                  </a:moveTo>
                  <a:lnTo>
                    <a:pt x="140555" y="21212"/>
                  </a:lnTo>
                  <a:lnTo>
                    <a:pt x="148247" y="24242"/>
                  </a:lnTo>
                  <a:lnTo>
                    <a:pt x="154074" y="29603"/>
                  </a:lnTo>
                  <a:lnTo>
                    <a:pt x="157338" y="36363"/>
                  </a:lnTo>
                  <a:lnTo>
                    <a:pt x="157804" y="40325"/>
                  </a:lnTo>
                  <a:lnTo>
                    <a:pt x="157338" y="44288"/>
                  </a:lnTo>
                  <a:lnTo>
                    <a:pt x="154074" y="51281"/>
                  </a:lnTo>
                  <a:lnTo>
                    <a:pt x="148247" y="56642"/>
                  </a:lnTo>
                  <a:lnTo>
                    <a:pt x="140555" y="59672"/>
                  </a:lnTo>
                  <a:lnTo>
                    <a:pt x="136126" y="59905"/>
                  </a:lnTo>
                  <a:lnTo>
                    <a:pt x="136126" y="20979"/>
                  </a:lnTo>
                  <a:close/>
                  <a:moveTo>
                    <a:pt x="12354" y="0"/>
                  </a:moveTo>
                  <a:lnTo>
                    <a:pt x="12354" y="99531"/>
                  </a:lnTo>
                  <a:lnTo>
                    <a:pt x="0" y="99531"/>
                  </a:lnTo>
                  <a:lnTo>
                    <a:pt x="0" y="121441"/>
                  </a:lnTo>
                  <a:lnTo>
                    <a:pt x="148247" y="121441"/>
                  </a:lnTo>
                  <a:lnTo>
                    <a:pt x="148247" y="99531"/>
                  </a:lnTo>
                  <a:lnTo>
                    <a:pt x="136126" y="99531"/>
                  </a:lnTo>
                  <a:lnTo>
                    <a:pt x="136126" y="75522"/>
                  </a:lnTo>
                  <a:lnTo>
                    <a:pt x="140089" y="75522"/>
                  </a:lnTo>
                  <a:lnTo>
                    <a:pt x="147315" y="73891"/>
                  </a:lnTo>
                  <a:lnTo>
                    <a:pt x="153841" y="71327"/>
                  </a:lnTo>
                  <a:lnTo>
                    <a:pt x="159902" y="67597"/>
                  </a:lnTo>
                  <a:lnTo>
                    <a:pt x="164796" y="62702"/>
                  </a:lnTo>
                  <a:lnTo>
                    <a:pt x="168992" y="57108"/>
                  </a:lnTo>
                  <a:lnTo>
                    <a:pt x="171789" y="50814"/>
                  </a:lnTo>
                  <a:lnTo>
                    <a:pt x="173188" y="44055"/>
                  </a:lnTo>
                  <a:lnTo>
                    <a:pt x="173421" y="40325"/>
                  </a:lnTo>
                  <a:lnTo>
                    <a:pt x="173188" y="36829"/>
                  </a:lnTo>
                  <a:lnTo>
                    <a:pt x="171789" y="30069"/>
                  </a:lnTo>
                  <a:lnTo>
                    <a:pt x="168992" y="23776"/>
                  </a:lnTo>
                  <a:lnTo>
                    <a:pt x="164796" y="18181"/>
                  </a:lnTo>
                  <a:lnTo>
                    <a:pt x="159902" y="13287"/>
                  </a:lnTo>
                  <a:lnTo>
                    <a:pt x="153841" y="9557"/>
                  </a:lnTo>
                  <a:lnTo>
                    <a:pt x="147315" y="6760"/>
                  </a:lnTo>
                  <a:lnTo>
                    <a:pt x="140089" y="5361"/>
                  </a:lnTo>
                  <a:lnTo>
                    <a:pt x="136126" y="5361"/>
                  </a:lnTo>
                  <a:lnTo>
                    <a:pt x="136126"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029" name="Google Shape;1029;p37"/>
          <p:cNvSpPr/>
          <p:nvPr/>
        </p:nvSpPr>
        <p:spPr>
          <a:xfrm>
            <a:off x="3417633" y="2613842"/>
            <a:ext cx="184138" cy="283012"/>
          </a:xfrm>
          <a:custGeom>
            <a:rect b="b" l="l" r="r" t="t"/>
            <a:pathLst>
              <a:path extrusionOk="0" h="184144" w="119811">
                <a:moveTo>
                  <a:pt x="103028" y="41491"/>
                </a:moveTo>
                <a:lnTo>
                  <a:pt x="103028" y="42423"/>
                </a:lnTo>
                <a:lnTo>
                  <a:pt x="103028" y="46852"/>
                </a:lnTo>
                <a:lnTo>
                  <a:pt x="101163" y="55243"/>
                </a:lnTo>
                <a:lnTo>
                  <a:pt x="97900" y="63168"/>
                </a:lnTo>
                <a:lnTo>
                  <a:pt x="93238" y="69928"/>
                </a:lnTo>
                <a:lnTo>
                  <a:pt x="87410" y="75755"/>
                </a:lnTo>
                <a:lnTo>
                  <a:pt x="80418" y="80417"/>
                </a:lnTo>
                <a:lnTo>
                  <a:pt x="72726" y="83680"/>
                </a:lnTo>
                <a:lnTo>
                  <a:pt x="64334" y="85545"/>
                </a:lnTo>
                <a:lnTo>
                  <a:pt x="55477" y="85545"/>
                </a:lnTo>
                <a:lnTo>
                  <a:pt x="47085" y="83680"/>
                </a:lnTo>
                <a:lnTo>
                  <a:pt x="39393" y="80417"/>
                </a:lnTo>
                <a:lnTo>
                  <a:pt x="32401" y="75755"/>
                </a:lnTo>
                <a:lnTo>
                  <a:pt x="26573" y="69928"/>
                </a:lnTo>
                <a:lnTo>
                  <a:pt x="21912" y="63168"/>
                </a:lnTo>
                <a:lnTo>
                  <a:pt x="18648" y="55243"/>
                </a:lnTo>
                <a:lnTo>
                  <a:pt x="16783" y="46852"/>
                </a:lnTo>
                <a:lnTo>
                  <a:pt x="16783" y="42423"/>
                </a:lnTo>
                <a:lnTo>
                  <a:pt x="16783" y="41491"/>
                </a:lnTo>
                <a:close/>
                <a:moveTo>
                  <a:pt x="1" y="0"/>
                </a:moveTo>
                <a:lnTo>
                  <a:pt x="1" y="44754"/>
                </a:lnTo>
                <a:lnTo>
                  <a:pt x="1" y="50348"/>
                </a:lnTo>
                <a:lnTo>
                  <a:pt x="2099" y="61070"/>
                </a:lnTo>
                <a:lnTo>
                  <a:pt x="5828" y="70860"/>
                </a:lnTo>
                <a:lnTo>
                  <a:pt x="11422" y="79951"/>
                </a:lnTo>
                <a:lnTo>
                  <a:pt x="18182" y="87876"/>
                </a:lnTo>
                <a:lnTo>
                  <a:pt x="26340" y="94402"/>
                </a:lnTo>
                <a:lnTo>
                  <a:pt x="35664" y="99531"/>
                </a:lnTo>
                <a:lnTo>
                  <a:pt x="45920" y="103027"/>
                </a:lnTo>
                <a:lnTo>
                  <a:pt x="51281" y="103959"/>
                </a:lnTo>
                <a:lnTo>
                  <a:pt x="51281" y="166661"/>
                </a:lnTo>
                <a:lnTo>
                  <a:pt x="20280" y="166661"/>
                </a:lnTo>
                <a:lnTo>
                  <a:pt x="20280" y="184143"/>
                </a:lnTo>
                <a:lnTo>
                  <a:pt x="99531" y="184143"/>
                </a:lnTo>
                <a:lnTo>
                  <a:pt x="99531" y="166661"/>
                </a:lnTo>
                <a:lnTo>
                  <a:pt x="68530" y="166661"/>
                </a:lnTo>
                <a:lnTo>
                  <a:pt x="68530" y="103959"/>
                </a:lnTo>
                <a:lnTo>
                  <a:pt x="73891" y="103027"/>
                </a:lnTo>
                <a:lnTo>
                  <a:pt x="84147" y="99531"/>
                </a:lnTo>
                <a:lnTo>
                  <a:pt x="93471" y="94402"/>
                </a:lnTo>
                <a:lnTo>
                  <a:pt x="101629" y="87876"/>
                </a:lnTo>
                <a:lnTo>
                  <a:pt x="108389" y="79951"/>
                </a:lnTo>
                <a:lnTo>
                  <a:pt x="113983" y="70860"/>
                </a:lnTo>
                <a:lnTo>
                  <a:pt x="117712" y="61070"/>
                </a:lnTo>
                <a:lnTo>
                  <a:pt x="119810" y="50348"/>
                </a:lnTo>
                <a:lnTo>
                  <a:pt x="119810" y="44521"/>
                </a:lnTo>
                <a:lnTo>
                  <a:pt x="11981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030" name="Google Shape;1030;p37"/>
          <p:cNvGrpSpPr/>
          <p:nvPr/>
        </p:nvGrpSpPr>
        <p:grpSpPr>
          <a:xfrm>
            <a:off x="3389986" y="3135878"/>
            <a:ext cx="239399" cy="285052"/>
            <a:chOff x="1610125" y="238125"/>
            <a:chExt cx="4399725" cy="5238750"/>
          </a:xfrm>
        </p:grpSpPr>
        <p:sp>
          <p:nvSpPr>
            <p:cNvPr id="1031" name="Google Shape;1031;p37"/>
            <p:cNvSpPr/>
            <p:nvPr/>
          </p:nvSpPr>
          <p:spPr>
            <a:xfrm>
              <a:off x="1610125" y="238125"/>
              <a:ext cx="777650" cy="5238750"/>
            </a:xfrm>
            <a:custGeom>
              <a:rect b="b" l="l" r="r" t="t"/>
              <a:pathLst>
                <a:path extrusionOk="0" h="209550" w="31106">
                  <a:moveTo>
                    <a:pt x="0" y="0"/>
                  </a:moveTo>
                  <a:lnTo>
                    <a:pt x="0" y="209550"/>
                  </a:lnTo>
                  <a:lnTo>
                    <a:pt x="31105" y="209550"/>
                  </a:lnTo>
                  <a:lnTo>
                    <a:pt x="3110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32" name="Google Shape;1032;p37"/>
            <p:cNvSpPr/>
            <p:nvPr/>
          </p:nvSpPr>
          <p:spPr>
            <a:xfrm>
              <a:off x="2633300" y="238125"/>
              <a:ext cx="3376550" cy="5238750"/>
            </a:xfrm>
            <a:custGeom>
              <a:rect b="b" l="l" r="r" t="t"/>
              <a:pathLst>
                <a:path extrusionOk="0" h="209550" w="135062">
                  <a:moveTo>
                    <a:pt x="90860" y="59754"/>
                  </a:moveTo>
                  <a:lnTo>
                    <a:pt x="90860" y="79400"/>
                  </a:lnTo>
                  <a:lnTo>
                    <a:pt x="39291" y="79400"/>
                  </a:lnTo>
                  <a:lnTo>
                    <a:pt x="39291" y="59754"/>
                  </a:lnTo>
                  <a:close/>
                  <a:moveTo>
                    <a:pt x="1" y="0"/>
                  </a:moveTo>
                  <a:lnTo>
                    <a:pt x="1" y="209550"/>
                  </a:lnTo>
                  <a:lnTo>
                    <a:pt x="135062" y="209550"/>
                  </a:lnTo>
                  <a:lnTo>
                    <a:pt x="13506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033" name="Google Shape;1033;p37"/>
          <p:cNvSpPr/>
          <p:nvPr/>
        </p:nvSpPr>
        <p:spPr>
          <a:xfrm>
            <a:off x="3402030" y="3692727"/>
            <a:ext cx="215470" cy="297721"/>
          </a:xfrm>
          <a:custGeom>
            <a:rect b="b" l="l" r="r" t="t"/>
            <a:pathLst>
              <a:path extrusionOk="0" h="209550" w="151658">
                <a:moveTo>
                  <a:pt x="119859" y="52184"/>
                </a:moveTo>
                <a:lnTo>
                  <a:pt x="119859" y="145951"/>
                </a:lnTo>
                <a:lnTo>
                  <a:pt x="119043" y="154920"/>
                </a:lnTo>
                <a:lnTo>
                  <a:pt x="115782" y="163074"/>
                </a:lnTo>
                <a:lnTo>
                  <a:pt x="111705" y="170412"/>
                </a:lnTo>
                <a:lnTo>
                  <a:pt x="106813" y="176935"/>
                </a:lnTo>
                <a:lnTo>
                  <a:pt x="100290" y="182643"/>
                </a:lnTo>
                <a:lnTo>
                  <a:pt x="92952" y="186720"/>
                </a:lnTo>
                <a:lnTo>
                  <a:pt x="84798" y="189166"/>
                </a:lnTo>
                <a:lnTo>
                  <a:pt x="75829" y="189981"/>
                </a:lnTo>
                <a:lnTo>
                  <a:pt x="66860" y="189166"/>
                </a:lnTo>
                <a:lnTo>
                  <a:pt x="58706" y="186720"/>
                </a:lnTo>
                <a:lnTo>
                  <a:pt x="51368" y="182643"/>
                </a:lnTo>
                <a:lnTo>
                  <a:pt x="44845" y="176935"/>
                </a:lnTo>
                <a:lnTo>
                  <a:pt x="39138" y="170412"/>
                </a:lnTo>
                <a:lnTo>
                  <a:pt x="35061" y="163074"/>
                </a:lnTo>
                <a:lnTo>
                  <a:pt x="32615" y="154920"/>
                </a:lnTo>
                <a:lnTo>
                  <a:pt x="31799" y="145951"/>
                </a:lnTo>
                <a:lnTo>
                  <a:pt x="31799" y="52184"/>
                </a:lnTo>
                <a:close/>
                <a:moveTo>
                  <a:pt x="0" y="0"/>
                </a:moveTo>
                <a:lnTo>
                  <a:pt x="0" y="17938"/>
                </a:lnTo>
                <a:lnTo>
                  <a:pt x="14677" y="17938"/>
                </a:lnTo>
                <a:lnTo>
                  <a:pt x="14677" y="148397"/>
                </a:lnTo>
                <a:lnTo>
                  <a:pt x="14677" y="154105"/>
                </a:lnTo>
                <a:lnTo>
                  <a:pt x="15492" y="160628"/>
                </a:lnTo>
                <a:lnTo>
                  <a:pt x="17123" y="166335"/>
                </a:lnTo>
                <a:lnTo>
                  <a:pt x="19569" y="172043"/>
                </a:lnTo>
                <a:lnTo>
                  <a:pt x="22015" y="176935"/>
                </a:lnTo>
                <a:lnTo>
                  <a:pt x="25276" y="181827"/>
                </a:lnTo>
                <a:lnTo>
                  <a:pt x="28538" y="186720"/>
                </a:lnTo>
                <a:lnTo>
                  <a:pt x="32615" y="191612"/>
                </a:lnTo>
                <a:lnTo>
                  <a:pt x="36691" y="194873"/>
                </a:lnTo>
                <a:lnTo>
                  <a:pt x="41584" y="198950"/>
                </a:lnTo>
                <a:lnTo>
                  <a:pt x="46476" y="201396"/>
                </a:lnTo>
                <a:lnTo>
                  <a:pt x="52183" y="204658"/>
                </a:lnTo>
                <a:lnTo>
                  <a:pt x="57076" y="206289"/>
                </a:lnTo>
                <a:lnTo>
                  <a:pt x="63599" y="207919"/>
                </a:lnTo>
                <a:lnTo>
                  <a:pt x="69306" y="208735"/>
                </a:lnTo>
                <a:lnTo>
                  <a:pt x="75829" y="209550"/>
                </a:lnTo>
                <a:lnTo>
                  <a:pt x="81537" y="208735"/>
                </a:lnTo>
                <a:lnTo>
                  <a:pt x="88059" y="207919"/>
                </a:lnTo>
                <a:lnTo>
                  <a:pt x="93767" y="206289"/>
                </a:lnTo>
                <a:lnTo>
                  <a:pt x="99475" y="204658"/>
                </a:lnTo>
                <a:lnTo>
                  <a:pt x="104367" y="201396"/>
                </a:lnTo>
                <a:lnTo>
                  <a:pt x="110074" y="198950"/>
                </a:lnTo>
                <a:lnTo>
                  <a:pt x="114151" y="194873"/>
                </a:lnTo>
                <a:lnTo>
                  <a:pt x="119043" y="191612"/>
                </a:lnTo>
                <a:lnTo>
                  <a:pt x="123120" y="186720"/>
                </a:lnTo>
                <a:lnTo>
                  <a:pt x="126382" y="181827"/>
                </a:lnTo>
                <a:lnTo>
                  <a:pt x="129643" y="176935"/>
                </a:lnTo>
                <a:lnTo>
                  <a:pt x="132089" y="172043"/>
                </a:lnTo>
                <a:lnTo>
                  <a:pt x="133720" y="166335"/>
                </a:lnTo>
                <a:lnTo>
                  <a:pt x="135351" y="160628"/>
                </a:lnTo>
                <a:lnTo>
                  <a:pt x="136166" y="154105"/>
                </a:lnTo>
                <a:lnTo>
                  <a:pt x="136981" y="148397"/>
                </a:lnTo>
                <a:lnTo>
                  <a:pt x="136981" y="17938"/>
                </a:lnTo>
                <a:lnTo>
                  <a:pt x="151658" y="17938"/>
                </a:lnTo>
                <a:lnTo>
                  <a:pt x="15165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034" name="Google Shape;1034;p37"/>
          <p:cNvGrpSpPr/>
          <p:nvPr/>
        </p:nvGrpSpPr>
        <p:grpSpPr>
          <a:xfrm>
            <a:off x="3723212" y="1592810"/>
            <a:ext cx="284399" cy="287719"/>
            <a:chOff x="1220850" y="238125"/>
            <a:chExt cx="5178300" cy="5238750"/>
          </a:xfrm>
        </p:grpSpPr>
        <p:sp>
          <p:nvSpPr>
            <p:cNvPr id="1035" name="Google Shape;1035;p37"/>
            <p:cNvSpPr/>
            <p:nvPr/>
          </p:nvSpPr>
          <p:spPr>
            <a:xfrm>
              <a:off x="1220850" y="238125"/>
              <a:ext cx="5178300" cy="3566400"/>
            </a:xfrm>
            <a:custGeom>
              <a:rect b="b" l="l" r="r" t="t"/>
              <a:pathLst>
                <a:path extrusionOk="0" h="142656" w="207132">
                  <a:moveTo>
                    <a:pt x="0" y="0"/>
                  </a:moveTo>
                  <a:lnTo>
                    <a:pt x="0" y="142655"/>
                  </a:lnTo>
                  <a:lnTo>
                    <a:pt x="103163" y="96715"/>
                  </a:lnTo>
                  <a:lnTo>
                    <a:pt x="207132" y="142655"/>
                  </a:lnTo>
                  <a:lnTo>
                    <a:pt x="20713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36" name="Google Shape;1036;p37"/>
            <p:cNvSpPr/>
            <p:nvPr/>
          </p:nvSpPr>
          <p:spPr>
            <a:xfrm>
              <a:off x="1220850" y="2958225"/>
              <a:ext cx="5178300" cy="2518650"/>
            </a:xfrm>
            <a:custGeom>
              <a:rect b="b" l="l" r="r" t="t"/>
              <a:pathLst>
                <a:path extrusionOk="0" h="100746" w="207132">
                  <a:moveTo>
                    <a:pt x="103163" y="1"/>
                  </a:moveTo>
                  <a:lnTo>
                    <a:pt x="0" y="45941"/>
                  </a:lnTo>
                  <a:lnTo>
                    <a:pt x="0" y="100746"/>
                  </a:lnTo>
                  <a:lnTo>
                    <a:pt x="103163" y="55612"/>
                  </a:lnTo>
                  <a:lnTo>
                    <a:pt x="207132" y="100746"/>
                  </a:lnTo>
                  <a:lnTo>
                    <a:pt x="207132" y="45941"/>
                  </a:lnTo>
                  <a:lnTo>
                    <a:pt x="10316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37" name="Google Shape;1037;p37"/>
            <p:cNvSpPr/>
            <p:nvPr/>
          </p:nvSpPr>
          <p:spPr>
            <a:xfrm>
              <a:off x="1220850" y="2958225"/>
              <a:ext cx="5178300" cy="2518650"/>
            </a:xfrm>
            <a:custGeom>
              <a:rect b="b" l="l" r="r" t="t"/>
              <a:pathLst>
                <a:path extrusionOk="0" fill="none" h="100746" w="207132">
                  <a:moveTo>
                    <a:pt x="207132" y="45941"/>
                  </a:moveTo>
                  <a:lnTo>
                    <a:pt x="103163" y="1"/>
                  </a:lnTo>
                  <a:lnTo>
                    <a:pt x="0" y="45941"/>
                  </a:lnTo>
                  <a:lnTo>
                    <a:pt x="0" y="100746"/>
                  </a:lnTo>
                  <a:lnTo>
                    <a:pt x="103163" y="55612"/>
                  </a:lnTo>
                  <a:lnTo>
                    <a:pt x="207132" y="100746"/>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038" name="Google Shape;1038;p37"/>
          <p:cNvSpPr/>
          <p:nvPr/>
        </p:nvSpPr>
        <p:spPr>
          <a:xfrm>
            <a:off x="3723245" y="2091263"/>
            <a:ext cx="284277" cy="284277"/>
          </a:xfrm>
          <a:custGeom>
            <a:rect b="b" l="l" r="r" t="t"/>
            <a:pathLst>
              <a:path extrusionOk="0" h="185543" w="185543">
                <a:moveTo>
                  <a:pt x="58507" y="33333"/>
                </a:moveTo>
                <a:lnTo>
                  <a:pt x="82749" y="75290"/>
                </a:lnTo>
                <a:lnTo>
                  <a:pt x="80418" y="77387"/>
                </a:lnTo>
                <a:lnTo>
                  <a:pt x="76455" y="82282"/>
                </a:lnTo>
                <a:lnTo>
                  <a:pt x="73891" y="87644"/>
                </a:lnTo>
                <a:lnTo>
                  <a:pt x="72726" y="93704"/>
                </a:lnTo>
                <a:lnTo>
                  <a:pt x="72726" y="96734"/>
                </a:lnTo>
                <a:lnTo>
                  <a:pt x="24242" y="96734"/>
                </a:lnTo>
                <a:lnTo>
                  <a:pt x="24242" y="92072"/>
                </a:lnTo>
                <a:lnTo>
                  <a:pt x="25641" y="82515"/>
                </a:lnTo>
                <a:lnTo>
                  <a:pt x="27972" y="73658"/>
                </a:lnTo>
                <a:lnTo>
                  <a:pt x="31235" y="64800"/>
                </a:lnTo>
                <a:lnTo>
                  <a:pt x="35664" y="56642"/>
                </a:lnTo>
                <a:lnTo>
                  <a:pt x="41025" y="49183"/>
                </a:lnTo>
                <a:lnTo>
                  <a:pt x="47552" y="42191"/>
                </a:lnTo>
                <a:lnTo>
                  <a:pt x="54544" y="36130"/>
                </a:lnTo>
                <a:lnTo>
                  <a:pt x="58507" y="33333"/>
                </a:lnTo>
                <a:close/>
                <a:moveTo>
                  <a:pt x="127036" y="33333"/>
                </a:moveTo>
                <a:lnTo>
                  <a:pt x="130999" y="36130"/>
                </a:lnTo>
                <a:lnTo>
                  <a:pt x="137991" y="42191"/>
                </a:lnTo>
                <a:lnTo>
                  <a:pt x="144518" y="49183"/>
                </a:lnTo>
                <a:lnTo>
                  <a:pt x="149879" y="56642"/>
                </a:lnTo>
                <a:lnTo>
                  <a:pt x="154308" y="64800"/>
                </a:lnTo>
                <a:lnTo>
                  <a:pt x="157571" y="73658"/>
                </a:lnTo>
                <a:lnTo>
                  <a:pt x="159902" y="82515"/>
                </a:lnTo>
                <a:lnTo>
                  <a:pt x="161301" y="92072"/>
                </a:lnTo>
                <a:lnTo>
                  <a:pt x="161301" y="96734"/>
                </a:lnTo>
                <a:lnTo>
                  <a:pt x="113051" y="96734"/>
                </a:lnTo>
                <a:lnTo>
                  <a:pt x="112817" y="93704"/>
                </a:lnTo>
                <a:lnTo>
                  <a:pt x="111652" y="87644"/>
                </a:lnTo>
                <a:lnTo>
                  <a:pt x="109088" y="82282"/>
                </a:lnTo>
                <a:lnTo>
                  <a:pt x="105125" y="77387"/>
                </a:lnTo>
                <a:lnTo>
                  <a:pt x="102795" y="75523"/>
                </a:lnTo>
                <a:lnTo>
                  <a:pt x="127036" y="33333"/>
                </a:lnTo>
                <a:close/>
                <a:moveTo>
                  <a:pt x="102795" y="110253"/>
                </a:moveTo>
                <a:lnTo>
                  <a:pt x="127036" y="152210"/>
                </a:lnTo>
                <a:lnTo>
                  <a:pt x="123074" y="154308"/>
                </a:lnTo>
                <a:lnTo>
                  <a:pt x="114682" y="157804"/>
                </a:lnTo>
                <a:lnTo>
                  <a:pt x="106058" y="160135"/>
                </a:lnTo>
                <a:lnTo>
                  <a:pt x="97200" y="161301"/>
                </a:lnTo>
                <a:lnTo>
                  <a:pt x="88343" y="161301"/>
                </a:lnTo>
                <a:lnTo>
                  <a:pt x="79485" y="160135"/>
                </a:lnTo>
                <a:lnTo>
                  <a:pt x="70861" y="157804"/>
                </a:lnTo>
                <a:lnTo>
                  <a:pt x="62470" y="154308"/>
                </a:lnTo>
                <a:lnTo>
                  <a:pt x="58507" y="152210"/>
                </a:lnTo>
                <a:lnTo>
                  <a:pt x="82749" y="110253"/>
                </a:lnTo>
                <a:lnTo>
                  <a:pt x="85080" y="111419"/>
                </a:lnTo>
                <a:lnTo>
                  <a:pt x="90208" y="112817"/>
                </a:lnTo>
                <a:lnTo>
                  <a:pt x="95336" y="112817"/>
                </a:lnTo>
                <a:lnTo>
                  <a:pt x="100464" y="111419"/>
                </a:lnTo>
                <a:lnTo>
                  <a:pt x="102795" y="110253"/>
                </a:lnTo>
                <a:close/>
                <a:moveTo>
                  <a:pt x="92772" y="1"/>
                </a:moveTo>
                <a:lnTo>
                  <a:pt x="83215" y="234"/>
                </a:lnTo>
                <a:lnTo>
                  <a:pt x="65034" y="3963"/>
                </a:lnTo>
                <a:lnTo>
                  <a:pt x="48484" y="10956"/>
                </a:lnTo>
                <a:lnTo>
                  <a:pt x="33566" y="20979"/>
                </a:lnTo>
                <a:lnTo>
                  <a:pt x="20979" y="33566"/>
                </a:lnTo>
                <a:lnTo>
                  <a:pt x="10956" y="48484"/>
                </a:lnTo>
                <a:lnTo>
                  <a:pt x="3963" y="65034"/>
                </a:lnTo>
                <a:lnTo>
                  <a:pt x="234" y="83215"/>
                </a:lnTo>
                <a:lnTo>
                  <a:pt x="1" y="92772"/>
                </a:lnTo>
                <a:lnTo>
                  <a:pt x="234" y="102328"/>
                </a:lnTo>
                <a:lnTo>
                  <a:pt x="3963" y="120510"/>
                </a:lnTo>
                <a:lnTo>
                  <a:pt x="10956" y="137059"/>
                </a:lnTo>
                <a:lnTo>
                  <a:pt x="20979" y="151977"/>
                </a:lnTo>
                <a:lnTo>
                  <a:pt x="33566" y="164564"/>
                </a:lnTo>
                <a:lnTo>
                  <a:pt x="48484" y="174587"/>
                </a:lnTo>
                <a:lnTo>
                  <a:pt x="65034" y="181580"/>
                </a:lnTo>
                <a:lnTo>
                  <a:pt x="83215" y="185309"/>
                </a:lnTo>
                <a:lnTo>
                  <a:pt x="92772" y="185542"/>
                </a:lnTo>
                <a:lnTo>
                  <a:pt x="102328" y="185309"/>
                </a:lnTo>
                <a:lnTo>
                  <a:pt x="120510" y="181580"/>
                </a:lnTo>
                <a:lnTo>
                  <a:pt x="137059" y="174587"/>
                </a:lnTo>
                <a:lnTo>
                  <a:pt x="151977" y="164564"/>
                </a:lnTo>
                <a:lnTo>
                  <a:pt x="164564" y="151977"/>
                </a:lnTo>
                <a:lnTo>
                  <a:pt x="174587" y="137059"/>
                </a:lnTo>
                <a:lnTo>
                  <a:pt x="181580" y="120510"/>
                </a:lnTo>
                <a:lnTo>
                  <a:pt x="185309" y="102328"/>
                </a:lnTo>
                <a:lnTo>
                  <a:pt x="185542" y="92772"/>
                </a:lnTo>
                <a:lnTo>
                  <a:pt x="185309" y="83215"/>
                </a:lnTo>
                <a:lnTo>
                  <a:pt x="181580" y="65034"/>
                </a:lnTo>
                <a:lnTo>
                  <a:pt x="174587" y="48484"/>
                </a:lnTo>
                <a:lnTo>
                  <a:pt x="164564" y="33566"/>
                </a:lnTo>
                <a:lnTo>
                  <a:pt x="151977" y="20979"/>
                </a:lnTo>
                <a:lnTo>
                  <a:pt x="137059" y="10956"/>
                </a:lnTo>
                <a:lnTo>
                  <a:pt x="120510" y="3963"/>
                </a:lnTo>
                <a:lnTo>
                  <a:pt x="102328" y="234"/>
                </a:lnTo>
                <a:lnTo>
                  <a:pt x="92772"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039" name="Google Shape;1039;p37"/>
          <p:cNvGrpSpPr/>
          <p:nvPr/>
        </p:nvGrpSpPr>
        <p:grpSpPr>
          <a:xfrm>
            <a:off x="3757715" y="2601678"/>
            <a:ext cx="215570" cy="307571"/>
            <a:chOff x="2420175" y="535300"/>
            <a:chExt cx="3263325" cy="4656050"/>
          </a:xfrm>
        </p:grpSpPr>
        <p:sp>
          <p:nvSpPr>
            <p:cNvPr id="1040" name="Google Shape;1040;p37"/>
            <p:cNvSpPr/>
            <p:nvPr/>
          </p:nvSpPr>
          <p:spPr>
            <a:xfrm>
              <a:off x="2664925" y="1380275"/>
              <a:ext cx="2231875" cy="2231875"/>
            </a:xfrm>
            <a:custGeom>
              <a:rect b="b" l="l" r="r" t="t"/>
              <a:pathLst>
                <a:path extrusionOk="0" h="89275" w="89275">
                  <a:moveTo>
                    <a:pt x="44521" y="0"/>
                  </a:moveTo>
                  <a:lnTo>
                    <a:pt x="40092" y="233"/>
                  </a:lnTo>
                  <a:lnTo>
                    <a:pt x="31235" y="1865"/>
                  </a:lnTo>
                  <a:lnTo>
                    <a:pt x="23310" y="5361"/>
                  </a:lnTo>
                  <a:lnTo>
                    <a:pt x="16084" y="10256"/>
                  </a:lnTo>
                  <a:lnTo>
                    <a:pt x="10023" y="16317"/>
                  </a:lnTo>
                  <a:lnTo>
                    <a:pt x="5361" y="23309"/>
                  </a:lnTo>
                  <a:lnTo>
                    <a:pt x="1865" y="31468"/>
                  </a:lnTo>
                  <a:lnTo>
                    <a:pt x="0" y="40092"/>
                  </a:lnTo>
                  <a:lnTo>
                    <a:pt x="0" y="44754"/>
                  </a:lnTo>
                  <a:lnTo>
                    <a:pt x="0" y="49183"/>
                  </a:lnTo>
                  <a:lnTo>
                    <a:pt x="1865" y="58040"/>
                  </a:lnTo>
                  <a:lnTo>
                    <a:pt x="5361" y="65965"/>
                  </a:lnTo>
                  <a:lnTo>
                    <a:pt x="10023" y="73191"/>
                  </a:lnTo>
                  <a:lnTo>
                    <a:pt x="16084" y="79251"/>
                  </a:lnTo>
                  <a:lnTo>
                    <a:pt x="23310" y="84146"/>
                  </a:lnTo>
                  <a:lnTo>
                    <a:pt x="31235" y="87410"/>
                  </a:lnTo>
                  <a:lnTo>
                    <a:pt x="40092" y="89274"/>
                  </a:lnTo>
                  <a:lnTo>
                    <a:pt x="49183" y="89274"/>
                  </a:lnTo>
                  <a:lnTo>
                    <a:pt x="57807" y="87410"/>
                  </a:lnTo>
                  <a:lnTo>
                    <a:pt x="65965" y="84146"/>
                  </a:lnTo>
                  <a:lnTo>
                    <a:pt x="72958" y="79251"/>
                  </a:lnTo>
                  <a:lnTo>
                    <a:pt x="79019" y="73191"/>
                  </a:lnTo>
                  <a:lnTo>
                    <a:pt x="83914" y="65965"/>
                  </a:lnTo>
                  <a:lnTo>
                    <a:pt x="87410" y="58040"/>
                  </a:lnTo>
                  <a:lnTo>
                    <a:pt x="89042" y="49183"/>
                  </a:lnTo>
                  <a:lnTo>
                    <a:pt x="89275" y="44754"/>
                  </a:lnTo>
                  <a:lnTo>
                    <a:pt x="89042" y="40092"/>
                  </a:lnTo>
                  <a:lnTo>
                    <a:pt x="87410" y="31468"/>
                  </a:lnTo>
                  <a:lnTo>
                    <a:pt x="83914" y="23309"/>
                  </a:lnTo>
                  <a:lnTo>
                    <a:pt x="79019" y="16317"/>
                  </a:lnTo>
                  <a:lnTo>
                    <a:pt x="72958" y="10256"/>
                  </a:lnTo>
                  <a:lnTo>
                    <a:pt x="65965" y="5361"/>
                  </a:lnTo>
                  <a:lnTo>
                    <a:pt x="57807" y="1865"/>
                  </a:lnTo>
                  <a:lnTo>
                    <a:pt x="49183" y="233"/>
                  </a:lnTo>
                  <a:lnTo>
                    <a:pt x="4452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41" name="Google Shape;1041;p37"/>
            <p:cNvSpPr/>
            <p:nvPr/>
          </p:nvSpPr>
          <p:spPr>
            <a:xfrm>
              <a:off x="2420175" y="535300"/>
              <a:ext cx="3263325" cy="4656050"/>
            </a:xfrm>
            <a:custGeom>
              <a:rect b="b" l="l" r="r" t="t"/>
              <a:pathLst>
                <a:path extrusionOk="0" h="186242" w="130533">
                  <a:moveTo>
                    <a:pt x="53612" y="1"/>
                  </a:moveTo>
                  <a:lnTo>
                    <a:pt x="53612" y="14686"/>
                  </a:lnTo>
                  <a:lnTo>
                    <a:pt x="54311" y="14686"/>
                  </a:lnTo>
                  <a:lnTo>
                    <a:pt x="60604" y="14919"/>
                  </a:lnTo>
                  <a:lnTo>
                    <a:pt x="72492" y="17250"/>
                  </a:lnTo>
                  <a:lnTo>
                    <a:pt x="83448" y="21911"/>
                  </a:lnTo>
                  <a:lnTo>
                    <a:pt x="93471" y="28671"/>
                  </a:lnTo>
                  <a:lnTo>
                    <a:pt x="97899" y="32867"/>
                  </a:lnTo>
                  <a:lnTo>
                    <a:pt x="102328" y="37529"/>
                  </a:lnTo>
                  <a:lnTo>
                    <a:pt x="109088" y="47785"/>
                  </a:lnTo>
                  <a:lnTo>
                    <a:pt x="113516" y="58740"/>
                  </a:lnTo>
                  <a:lnTo>
                    <a:pt x="115847" y="70395"/>
                  </a:lnTo>
                  <a:lnTo>
                    <a:pt x="115847" y="82282"/>
                  </a:lnTo>
                  <a:lnTo>
                    <a:pt x="113516" y="93937"/>
                  </a:lnTo>
                  <a:lnTo>
                    <a:pt x="109088" y="105125"/>
                  </a:lnTo>
                  <a:lnTo>
                    <a:pt x="102328" y="115381"/>
                  </a:lnTo>
                  <a:lnTo>
                    <a:pt x="97899" y="120043"/>
                  </a:lnTo>
                  <a:lnTo>
                    <a:pt x="93471" y="124239"/>
                  </a:lnTo>
                  <a:lnTo>
                    <a:pt x="83214" y="130999"/>
                  </a:lnTo>
                  <a:lnTo>
                    <a:pt x="72026" y="135660"/>
                  </a:lnTo>
                  <a:lnTo>
                    <a:pt x="60371" y="137758"/>
                  </a:lnTo>
                  <a:lnTo>
                    <a:pt x="48484" y="137758"/>
                  </a:lnTo>
                  <a:lnTo>
                    <a:pt x="36829" y="135660"/>
                  </a:lnTo>
                  <a:lnTo>
                    <a:pt x="25641" y="130999"/>
                  </a:lnTo>
                  <a:lnTo>
                    <a:pt x="15385" y="124239"/>
                  </a:lnTo>
                  <a:lnTo>
                    <a:pt x="10723" y="120043"/>
                  </a:lnTo>
                  <a:lnTo>
                    <a:pt x="10723" y="119810"/>
                  </a:lnTo>
                  <a:lnTo>
                    <a:pt x="10490" y="119810"/>
                  </a:lnTo>
                  <a:lnTo>
                    <a:pt x="0" y="130299"/>
                  </a:lnTo>
                  <a:lnTo>
                    <a:pt x="234" y="130532"/>
                  </a:lnTo>
                  <a:lnTo>
                    <a:pt x="5362" y="135194"/>
                  </a:lnTo>
                  <a:lnTo>
                    <a:pt x="16317" y="142886"/>
                  </a:lnTo>
                  <a:lnTo>
                    <a:pt x="28205" y="148481"/>
                  </a:lnTo>
                  <a:lnTo>
                    <a:pt x="40792" y="151744"/>
                  </a:lnTo>
                  <a:lnTo>
                    <a:pt x="47085" y="152676"/>
                  </a:lnTo>
                  <a:lnTo>
                    <a:pt x="47085" y="171790"/>
                  </a:lnTo>
                  <a:lnTo>
                    <a:pt x="6993" y="171790"/>
                  </a:lnTo>
                  <a:lnTo>
                    <a:pt x="6993" y="186241"/>
                  </a:lnTo>
                  <a:lnTo>
                    <a:pt x="101629" y="186241"/>
                  </a:lnTo>
                  <a:lnTo>
                    <a:pt x="101629" y="171790"/>
                  </a:lnTo>
                  <a:lnTo>
                    <a:pt x="61537" y="171790"/>
                  </a:lnTo>
                  <a:lnTo>
                    <a:pt x="61537" y="152676"/>
                  </a:lnTo>
                  <a:lnTo>
                    <a:pt x="68063" y="151744"/>
                  </a:lnTo>
                  <a:lnTo>
                    <a:pt x="80417" y="148481"/>
                  </a:lnTo>
                  <a:lnTo>
                    <a:pt x="92305" y="142886"/>
                  </a:lnTo>
                  <a:lnTo>
                    <a:pt x="103493" y="135194"/>
                  </a:lnTo>
                  <a:lnTo>
                    <a:pt x="108388" y="130532"/>
                  </a:lnTo>
                  <a:lnTo>
                    <a:pt x="113750" y="124705"/>
                  </a:lnTo>
                  <a:lnTo>
                    <a:pt x="122141" y="112118"/>
                  </a:lnTo>
                  <a:lnTo>
                    <a:pt x="127735" y="98133"/>
                  </a:lnTo>
                  <a:lnTo>
                    <a:pt x="130532" y="83681"/>
                  </a:lnTo>
                  <a:lnTo>
                    <a:pt x="130532" y="68996"/>
                  </a:lnTo>
                  <a:lnTo>
                    <a:pt x="127735" y="54544"/>
                  </a:lnTo>
                  <a:lnTo>
                    <a:pt x="122141" y="40792"/>
                  </a:lnTo>
                  <a:lnTo>
                    <a:pt x="113750" y="27972"/>
                  </a:lnTo>
                  <a:lnTo>
                    <a:pt x="108388" y="22378"/>
                  </a:lnTo>
                  <a:lnTo>
                    <a:pt x="102794" y="17016"/>
                  </a:lnTo>
                  <a:lnTo>
                    <a:pt x="90440" y="8858"/>
                  </a:lnTo>
                  <a:lnTo>
                    <a:pt x="76688" y="3031"/>
                  </a:lnTo>
                  <a:lnTo>
                    <a:pt x="62003" y="234"/>
                  </a:lnTo>
                  <a:lnTo>
                    <a:pt x="5431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042" name="Google Shape;1042;p37"/>
          <p:cNvSpPr/>
          <p:nvPr/>
        </p:nvSpPr>
        <p:spPr>
          <a:xfrm>
            <a:off x="3733478" y="3120476"/>
            <a:ext cx="264000" cy="316058"/>
          </a:xfrm>
          <a:custGeom>
            <a:rect b="b" l="l" r="r" t="t"/>
            <a:pathLst>
              <a:path extrusionOk="0" h="209550" w="175035">
                <a:moveTo>
                  <a:pt x="135591" y="38623"/>
                </a:moveTo>
                <a:lnTo>
                  <a:pt x="135591" y="57524"/>
                </a:lnTo>
                <a:lnTo>
                  <a:pt x="39445" y="57524"/>
                </a:lnTo>
                <a:lnTo>
                  <a:pt x="39445" y="38623"/>
                </a:lnTo>
                <a:close/>
                <a:moveTo>
                  <a:pt x="135591" y="78068"/>
                </a:moveTo>
                <a:lnTo>
                  <a:pt x="135591" y="96968"/>
                </a:lnTo>
                <a:lnTo>
                  <a:pt x="39445" y="96968"/>
                </a:lnTo>
                <a:lnTo>
                  <a:pt x="39445" y="78068"/>
                </a:lnTo>
                <a:close/>
                <a:moveTo>
                  <a:pt x="101898" y="119156"/>
                </a:moveTo>
                <a:lnTo>
                  <a:pt x="101898" y="138056"/>
                </a:lnTo>
                <a:lnTo>
                  <a:pt x="39445" y="138056"/>
                </a:lnTo>
                <a:lnTo>
                  <a:pt x="39445" y="119156"/>
                </a:lnTo>
                <a:close/>
                <a:moveTo>
                  <a:pt x="0" y="0"/>
                </a:moveTo>
                <a:lnTo>
                  <a:pt x="0" y="209550"/>
                </a:lnTo>
                <a:lnTo>
                  <a:pt x="175035" y="209550"/>
                </a:lnTo>
                <a:lnTo>
                  <a:pt x="17503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43" name="Google Shape;1043;p37"/>
          <p:cNvSpPr/>
          <p:nvPr/>
        </p:nvSpPr>
        <p:spPr>
          <a:xfrm>
            <a:off x="3708499" y="3720797"/>
            <a:ext cx="313667" cy="241377"/>
          </a:xfrm>
          <a:custGeom>
            <a:rect b="b" l="l" r="r" t="t"/>
            <a:pathLst>
              <a:path extrusionOk="0" h="209550" w="272308">
                <a:moveTo>
                  <a:pt x="187212" y="55313"/>
                </a:moveTo>
                <a:lnTo>
                  <a:pt x="187212" y="88288"/>
                </a:lnTo>
                <a:lnTo>
                  <a:pt x="169129" y="88288"/>
                </a:lnTo>
                <a:lnTo>
                  <a:pt x="169129" y="55313"/>
                </a:lnTo>
                <a:close/>
                <a:moveTo>
                  <a:pt x="187212" y="120199"/>
                </a:moveTo>
                <a:lnTo>
                  <a:pt x="187212" y="153174"/>
                </a:lnTo>
                <a:lnTo>
                  <a:pt x="169129" y="153174"/>
                </a:lnTo>
                <a:lnTo>
                  <a:pt x="169129" y="120199"/>
                </a:lnTo>
                <a:close/>
                <a:moveTo>
                  <a:pt x="0" y="0"/>
                </a:moveTo>
                <a:lnTo>
                  <a:pt x="0" y="75523"/>
                </a:lnTo>
                <a:lnTo>
                  <a:pt x="5319" y="76587"/>
                </a:lnTo>
                <a:lnTo>
                  <a:pt x="10637" y="77651"/>
                </a:lnTo>
                <a:lnTo>
                  <a:pt x="15956" y="80842"/>
                </a:lnTo>
                <a:lnTo>
                  <a:pt x="20210" y="84033"/>
                </a:lnTo>
                <a:lnTo>
                  <a:pt x="23401" y="88288"/>
                </a:lnTo>
                <a:lnTo>
                  <a:pt x="26593" y="93606"/>
                </a:lnTo>
                <a:lnTo>
                  <a:pt x="27656" y="98925"/>
                </a:lnTo>
                <a:lnTo>
                  <a:pt x="28720" y="104243"/>
                </a:lnTo>
                <a:lnTo>
                  <a:pt x="27656" y="110625"/>
                </a:lnTo>
                <a:lnTo>
                  <a:pt x="26593" y="115944"/>
                </a:lnTo>
                <a:lnTo>
                  <a:pt x="23401" y="120199"/>
                </a:lnTo>
                <a:lnTo>
                  <a:pt x="20210" y="124454"/>
                </a:lnTo>
                <a:lnTo>
                  <a:pt x="15956" y="128708"/>
                </a:lnTo>
                <a:lnTo>
                  <a:pt x="10637" y="130836"/>
                </a:lnTo>
                <a:lnTo>
                  <a:pt x="5319" y="132963"/>
                </a:lnTo>
                <a:lnTo>
                  <a:pt x="0" y="132963"/>
                </a:lnTo>
                <a:lnTo>
                  <a:pt x="0" y="209550"/>
                </a:lnTo>
                <a:lnTo>
                  <a:pt x="169129" y="209550"/>
                </a:lnTo>
                <a:lnTo>
                  <a:pt x="169129" y="192531"/>
                </a:lnTo>
                <a:lnTo>
                  <a:pt x="187212" y="192531"/>
                </a:lnTo>
                <a:lnTo>
                  <a:pt x="187212" y="209550"/>
                </a:lnTo>
                <a:lnTo>
                  <a:pt x="272308" y="209550"/>
                </a:lnTo>
                <a:lnTo>
                  <a:pt x="272308" y="132963"/>
                </a:lnTo>
                <a:lnTo>
                  <a:pt x="265926" y="132963"/>
                </a:lnTo>
                <a:lnTo>
                  <a:pt x="260607" y="130836"/>
                </a:lnTo>
                <a:lnTo>
                  <a:pt x="256352" y="128708"/>
                </a:lnTo>
                <a:lnTo>
                  <a:pt x="252098" y="124454"/>
                </a:lnTo>
                <a:lnTo>
                  <a:pt x="247843" y="120199"/>
                </a:lnTo>
                <a:lnTo>
                  <a:pt x="245715" y="115944"/>
                </a:lnTo>
                <a:lnTo>
                  <a:pt x="243588" y="110625"/>
                </a:lnTo>
                <a:lnTo>
                  <a:pt x="243588" y="104243"/>
                </a:lnTo>
                <a:lnTo>
                  <a:pt x="243588" y="98925"/>
                </a:lnTo>
                <a:lnTo>
                  <a:pt x="245715" y="93606"/>
                </a:lnTo>
                <a:lnTo>
                  <a:pt x="247843" y="88288"/>
                </a:lnTo>
                <a:lnTo>
                  <a:pt x="252098" y="84033"/>
                </a:lnTo>
                <a:lnTo>
                  <a:pt x="256352" y="80842"/>
                </a:lnTo>
                <a:lnTo>
                  <a:pt x="260607" y="77651"/>
                </a:lnTo>
                <a:lnTo>
                  <a:pt x="265926" y="76587"/>
                </a:lnTo>
                <a:lnTo>
                  <a:pt x="272308" y="75523"/>
                </a:lnTo>
                <a:lnTo>
                  <a:pt x="272308" y="0"/>
                </a:lnTo>
                <a:lnTo>
                  <a:pt x="187212" y="0"/>
                </a:lnTo>
                <a:lnTo>
                  <a:pt x="187212" y="15956"/>
                </a:lnTo>
                <a:lnTo>
                  <a:pt x="169129" y="15956"/>
                </a:lnTo>
                <a:lnTo>
                  <a:pt x="169129"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044" name="Google Shape;1044;p37"/>
          <p:cNvGrpSpPr/>
          <p:nvPr/>
        </p:nvGrpSpPr>
        <p:grpSpPr>
          <a:xfrm>
            <a:off x="4089092" y="1584938"/>
            <a:ext cx="313786" cy="303354"/>
            <a:chOff x="1534425" y="657675"/>
            <a:chExt cx="4556975" cy="4405475"/>
          </a:xfrm>
        </p:grpSpPr>
        <p:sp>
          <p:nvSpPr>
            <p:cNvPr id="1045" name="Google Shape;1045;p37"/>
            <p:cNvSpPr/>
            <p:nvPr/>
          </p:nvSpPr>
          <p:spPr>
            <a:xfrm>
              <a:off x="1534425" y="3076000"/>
              <a:ext cx="4556975" cy="1987150"/>
            </a:xfrm>
            <a:custGeom>
              <a:rect b="b" l="l" r="r" t="t"/>
              <a:pathLst>
                <a:path extrusionOk="0" h="79486" w="182279">
                  <a:moveTo>
                    <a:pt x="0" y="1"/>
                  </a:moveTo>
                  <a:lnTo>
                    <a:pt x="0" y="79485"/>
                  </a:lnTo>
                  <a:lnTo>
                    <a:pt x="182279" y="79485"/>
                  </a:lnTo>
                  <a:lnTo>
                    <a:pt x="182279"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46" name="Google Shape;1046;p37"/>
            <p:cNvSpPr/>
            <p:nvPr/>
          </p:nvSpPr>
          <p:spPr>
            <a:xfrm>
              <a:off x="1534425" y="657675"/>
              <a:ext cx="4556975" cy="2284325"/>
            </a:xfrm>
            <a:custGeom>
              <a:rect b="b" l="l" r="r" t="t"/>
              <a:pathLst>
                <a:path extrusionOk="0" h="91373" w="182279">
                  <a:moveTo>
                    <a:pt x="96034" y="11888"/>
                  </a:moveTo>
                  <a:lnTo>
                    <a:pt x="103960" y="13520"/>
                  </a:lnTo>
                  <a:lnTo>
                    <a:pt x="111185" y="16550"/>
                  </a:lnTo>
                  <a:lnTo>
                    <a:pt x="117712" y="20979"/>
                  </a:lnTo>
                  <a:lnTo>
                    <a:pt x="123539" y="26340"/>
                  </a:lnTo>
                  <a:lnTo>
                    <a:pt x="127968" y="32867"/>
                  </a:lnTo>
                  <a:lnTo>
                    <a:pt x="131231" y="40093"/>
                  </a:lnTo>
                  <a:lnTo>
                    <a:pt x="133096" y="48018"/>
                  </a:lnTo>
                  <a:lnTo>
                    <a:pt x="133329" y="52213"/>
                  </a:lnTo>
                  <a:lnTo>
                    <a:pt x="50348" y="52213"/>
                  </a:lnTo>
                  <a:lnTo>
                    <a:pt x="50581" y="48018"/>
                  </a:lnTo>
                  <a:lnTo>
                    <a:pt x="52446" y="40093"/>
                  </a:lnTo>
                  <a:lnTo>
                    <a:pt x="55710" y="32867"/>
                  </a:lnTo>
                  <a:lnTo>
                    <a:pt x="60138" y="26340"/>
                  </a:lnTo>
                  <a:lnTo>
                    <a:pt x="65732" y="20979"/>
                  </a:lnTo>
                  <a:lnTo>
                    <a:pt x="72259" y="16550"/>
                  </a:lnTo>
                  <a:lnTo>
                    <a:pt x="79718" y="13520"/>
                  </a:lnTo>
                  <a:lnTo>
                    <a:pt x="87643" y="11888"/>
                  </a:lnTo>
                  <a:close/>
                  <a:moveTo>
                    <a:pt x="91839" y="1"/>
                  </a:moveTo>
                  <a:lnTo>
                    <a:pt x="86478" y="234"/>
                  </a:lnTo>
                  <a:lnTo>
                    <a:pt x="76222" y="2332"/>
                  </a:lnTo>
                  <a:lnTo>
                    <a:pt x="66665" y="6294"/>
                  </a:lnTo>
                  <a:lnTo>
                    <a:pt x="58274" y="11888"/>
                  </a:lnTo>
                  <a:lnTo>
                    <a:pt x="51048" y="18881"/>
                  </a:lnTo>
                  <a:lnTo>
                    <a:pt x="45220" y="27272"/>
                  </a:lnTo>
                  <a:lnTo>
                    <a:pt x="41258" y="36596"/>
                  </a:lnTo>
                  <a:lnTo>
                    <a:pt x="38927" y="46852"/>
                  </a:lnTo>
                  <a:lnTo>
                    <a:pt x="38694" y="52213"/>
                  </a:lnTo>
                  <a:lnTo>
                    <a:pt x="0" y="52213"/>
                  </a:lnTo>
                  <a:lnTo>
                    <a:pt x="0" y="91373"/>
                  </a:lnTo>
                  <a:lnTo>
                    <a:pt x="182279" y="91373"/>
                  </a:lnTo>
                  <a:lnTo>
                    <a:pt x="182279" y="52213"/>
                  </a:lnTo>
                  <a:lnTo>
                    <a:pt x="144984" y="52213"/>
                  </a:lnTo>
                  <a:lnTo>
                    <a:pt x="144518" y="46852"/>
                  </a:lnTo>
                  <a:lnTo>
                    <a:pt x="142420" y="36596"/>
                  </a:lnTo>
                  <a:lnTo>
                    <a:pt x="138224" y="27272"/>
                  </a:lnTo>
                  <a:lnTo>
                    <a:pt x="132397" y="18881"/>
                  </a:lnTo>
                  <a:lnTo>
                    <a:pt x="125171" y="11888"/>
                  </a:lnTo>
                  <a:lnTo>
                    <a:pt x="116780" y="6294"/>
                  </a:lnTo>
                  <a:lnTo>
                    <a:pt x="107456" y="2332"/>
                  </a:lnTo>
                  <a:lnTo>
                    <a:pt x="97200" y="234"/>
                  </a:lnTo>
                  <a:lnTo>
                    <a:pt x="91839"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047" name="Google Shape;1047;p37"/>
          <p:cNvGrpSpPr/>
          <p:nvPr/>
        </p:nvGrpSpPr>
        <p:grpSpPr>
          <a:xfrm>
            <a:off x="4126240" y="2117078"/>
            <a:ext cx="239695" cy="232760"/>
            <a:chOff x="1493625" y="512000"/>
            <a:chExt cx="4632750" cy="4498700"/>
          </a:xfrm>
        </p:grpSpPr>
        <p:sp>
          <p:nvSpPr>
            <p:cNvPr id="1048" name="Google Shape;1048;p37"/>
            <p:cNvSpPr/>
            <p:nvPr/>
          </p:nvSpPr>
          <p:spPr>
            <a:xfrm>
              <a:off x="1493625" y="512000"/>
              <a:ext cx="582775" cy="2441675"/>
            </a:xfrm>
            <a:custGeom>
              <a:rect b="b" l="l" r="r" t="t"/>
              <a:pathLst>
                <a:path extrusionOk="0" h="97667" w="23311">
                  <a:moveTo>
                    <a:pt x="1" y="0"/>
                  </a:moveTo>
                  <a:lnTo>
                    <a:pt x="1" y="97666"/>
                  </a:lnTo>
                  <a:lnTo>
                    <a:pt x="23310" y="97666"/>
                  </a:lnTo>
                  <a:lnTo>
                    <a:pt x="2331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49" name="Google Shape;1049;p37"/>
            <p:cNvSpPr/>
            <p:nvPr/>
          </p:nvSpPr>
          <p:spPr>
            <a:xfrm>
              <a:off x="2291975" y="517825"/>
              <a:ext cx="3834400" cy="4492875"/>
            </a:xfrm>
            <a:custGeom>
              <a:rect b="b" l="l" r="r" t="t"/>
              <a:pathLst>
                <a:path extrusionOk="0" h="179715" w="153376">
                  <a:moveTo>
                    <a:pt x="0" y="0"/>
                  </a:moveTo>
                  <a:lnTo>
                    <a:pt x="0" y="96501"/>
                  </a:lnTo>
                  <a:lnTo>
                    <a:pt x="28904" y="179715"/>
                  </a:lnTo>
                  <a:lnTo>
                    <a:pt x="32866" y="179715"/>
                  </a:lnTo>
                  <a:lnTo>
                    <a:pt x="40792" y="178083"/>
                  </a:lnTo>
                  <a:lnTo>
                    <a:pt x="47784" y="175053"/>
                  </a:lnTo>
                  <a:lnTo>
                    <a:pt x="54078" y="170857"/>
                  </a:lnTo>
                  <a:lnTo>
                    <a:pt x="59439" y="165496"/>
                  </a:lnTo>
                  <a:lnTo>
                    <a:pt x="63635" y="159202"/>
                  </a:lnTo>
                  <a:lnTo>
                    <a:pt x="66665" y="152210"/>
                  </a:lnTo>
                  <a:lnTo>
                    <a:pt x="68297" y="144518"/>
                  </a:lnTo>
                  <a:lnTo>
                    <a:pt x="68297" y="140322"/>
                  </a:lnTo>
                  <a:lnTo>
                    <a:pt x="68063" y="134029"/>
                  </a:lnTo>
                  <a:lnTo>
                    <a:pt x="64101" y="122374"/>
                  </a:lnTo>
                  <a:lnTo>
                    <a:pt x="60838" y="117246"/>
                  </a:lnTo>
                  <a:lnTo>
                    <a:pt x="153375" y="117246"/>
                  </a:lnTo>
                  <a:lnTo>
                    <a:pt x="11258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050" name="Google Shape;1050;p37"/>
          <p:cNvGrpSpPr/>
          <p:nvPr/>
        </p:nvGrpSpPr>
        <p:grpSpPr>
          <a:xfrm>
            <a:off x="4089068" y="2635820"/>
            <a:ext cx="313821" cy="239044"/>
            <a:chOff x="371225" y="238125"/>
            <a:chExt cx="6877525" cy="5238750"/>
          </a:xfrm>
        </p:grpSpPr>
        <p:sp>
          <p:nvSpPr>
            <p:cNvPr id="1051" name="Google Shape;1051;p37"/>
            <p:cNvSpPr/>
            <p:nvPr/>
          </p:nvSpPr>
          <p:spPr>
            <a:xfrm>
              <a:off x="1607025" y="3435100"/>
              <a:ext cx="4379075" cy="2041775"/>
            </a:xfrm>
            <a:custGeom>
              <a:rect b="b" l="l" r="r" t="t"/>
              <a:pathLst>
                <a:path extrusionOk="0" h="81671" w="175163">
                  <a:moveTo>
                    <a:pt x="0" y="0"/>
                  </a:moveTo>
                  <a:lnTo>
                    <a:pt x="0" y="41910"/>
                  </a:lnTo>
                  <a:lnTo>
                    <a:pt x="87044" y="81671"/>
                  </a:lnTo>
                  <a:lnTo>
                    <a:pt x="175162" y="41910"/>
                  </a:lnTo>
                  <a:lnTo>
                    <a:pt x="175162" y="0"/>
                  </a:lnTo>
                  <a:lnTo>
                    <a:pt x="87044" y="38686"/>
                  </a:lnTo>
                  <a:lnTo>
                    <a:pt x="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52" name="Google Shape;1052;p37"/>
            <p:cNvSpPr/>
            <p:nvPr/>
          </p:nvSpPr>
          <p:spPr>
            <a:xfrm>
              <a:off x="371225" y="238125"/>
              <a:ext cx="6877525" cy="3519375"/>
            </a:xfrm>
            <a:custGeom>
              <a:rect b="b" l="l" r="r" t="t"/>
              <a:pathLst>
                <a:path extrusionOk="0" h="140775" w="275101">
                  <a:moveTo>
                    <a:pt x="136476" y="0"/>
                  </a:moveTo>
                  <a:lnTo>
                    <a:pt x="11821" y="55880"/>
                  </a:lnTo>
                  <a:lnTo>
                    <a:pt x="0" y="61253"/>
                  </a:lnTo>
                  <a:lnTo>
                    <a:pt x="0" y="63402"/>
                  </a:lnTo>
                  <a:lnTo>
                    <a:pt x="0" y="77372"/>
                  </a:lnTo>
                  <a:lnTo>
                    <a:pt x="0" y="79522"/>
                  </a:lnTo>
                  <a:lnTo>
                    <a:pt x="11821" y="84895"/>
                  </a:lnTo>
                  <a:lnTo>
                    <a:pt x="48358" y="101014"/>
                  </a:lnTo>
                  <a:lnTo>
                    <a:pt x="136476" y="140775"/>
                  </a:lnTo>
                  <a:lnTo>
                    <a:pt x="224594" y="101014"/>
                  </a:lnTo>
                  <a:lnTo>
                    <a:pt x="260056" y="85969"/>
                  </a:lnTo>
                  <a:lnTo>
                    <a:pt x="275101" y="78447"/>
                  </a:lnTo>
                  <a:lnTo>
                    <a:pt x="275101" y="77372"/>
                  </a:lnTo>
                  <a:lnTo>
                    <a:pt x="275101" y="63402"/>
                  </a:lnTo>
                  <a:lnTo>
                    <a:pt x="275101" y="61253"/>
                  </a:lnTo>
                  <a:lnTo>
                    <a:pt x="260056" y="54805"/>
                  </a:lnTo>
                  <a:lnTo>
                    <a:pt x="136476"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53" name="Google Shape;1053;p37"/>
            <p:cNvSpPr/>
            <p:nvPr/>
          </p:nvSpPr>
          <p:spPr>
            <a:xfrm>
              <a:off x="371225" y="238125"/>
              <a:ext cx="6877525" cy="3519375"/>
            </a:xfrm>
            <a:custGeom>
              <a:rect b="b" l="l" r="r" t="t"/>
              <a:pathLst>
                <a:path extrusionOk="0" fill="none" h="140775" w="275101">
                  <a:moveTo>
                    <a:pt x="224594" y="101014"/>
                  </a:moveTo>
                  <a:lnTo>
                    <a:pt x="260056" y="85969"/>
                  </a:lnTo>
                  <a:lnTo>
                    <a:pt x="275101" y="78447"/>
                  </a:lnTo>
                  <a:lnTo>
                    <a:pt x="275101" y="77372"/>
                  </a:lnTo>
                  <a:lnTo>
                    <a:pt x="275101" y="63402"/>
                  </a:lnTo>
                  <a:lnTo>
                    <a:pt x="275101" y="61253"/>
                  </a:lnTo>
                  <a:lnTo>
                    <a:pt x="260056" y="54805"/>
                  </a:lnTo>
                  <a:lnTo>
                    <a:pt x="136476" y="0"/>
                  </a:lnTo>
                  <a:lnTo>
                    <a:pt x="11821" y="55880"/>
                  </a:lnTo>
                  <a:lnTo>
                    <a:pt x="0" y="61253"/>
                  </a:lnTo>
                  <a:lnTo>
                    <a:pt x="0" y="63402"/>
                  </a:lnTo>
                  <a:lnTo>
                    <a:pt x="0" y="77372"/>
                  </a:lnTo>
                  <a:lnTo>
                    <a:pt x="0" y="79522"/>
                  </a:lnTo>
                  <a:lnTo>
                    <a:pt x="11821" y="84895"/>
                  </a:lnTo>
                  <a:lnTo>
                    <a:pt x="48358" y="101014"/>
                  </a:lnTo>
                  <a:lnTo>
                    <a:pt x="48358" y="101014"/>
                  </a:lnTo>
                  <a:lnTo>
                    <a:pt x="136476" y="140775"/>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54" name="Google Shape;1054;p37"/>
            <p:cNvSpPr/>
            <p:nvPr/>
          </p:nvSpPr>
          <p:spPr>
            <a:xfrm>
              <a:off x="371225" y="2494800"/>
              <a:ext cx="537325" cy="2337325"/>
            </a:xfrm>
            <a:custGeom>
              <a:rect b="b" l="l" r="r" t="t"/>
              <a:pathLst>
                <a:path extrusionOk="0" h="93493" w="21493">
                  <a:moveTo>
                    <a:pt x="0" y="1"/>
                  </a:moveTo>
                  <a:lnTo>
                    <a:pt x="0" y="85970"/>
                  </a:lnTo>
                  <a:lnTo>
                    <a:pt x="10746" y="93492"/>
                  </a:lnTo>
                  <a:lnTo>
                    <a:pt x="21492" y="85970"/>
                  </a:lnTo>
                  <a:lnTo>
                    <a:pt x="21492" y="9672"/>
                  </a:lnTo>
                  <a:lnTo>
                    <a:pt x="11821" y="5374"/>
                  </a:lnTo>
                  <a:lnTo>
                    <a:pt x="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55" name="Google Shape;1055;p37"/>
            <p:cNvSpPr/>
            <p:nvPr/>
          </p:nvSpPr>
          <p:spPr>
            <a:xfrm>
              <a:off x="371225" y="2494800"/>
              <a:ext cx="537325" cy="2337325"/>
            </a:xfrm>
            <a:custGeom>
              <a:rect b="b" l="l" r="r" t="t"/>
              <a:pathLst>
                <a:path extrusionOk="0" fill="none" h="93493" w="21493">
                  <a:moveTo>
                    <a:pt x="0" y="85970"/>
                  </a:moveTo>
                  <a:lnTo>
                    <a:pt x="10746" y="93492"/>
                  </a:lnTo>
                  <a:lnTo>
                    <a:pt x="21492" y="85970"/>
                  </a:lnTo>
                  <a:lnTo>
                    <a:pt x="21492" y="9672"/>
                  </a:lnTo>
                  <a:lnTo>
                    <a:pt x="11821" y="5374"/>
                  </a:lnTo>
                  <a:lnTo>
                    <a:pt x="0" y="1"/>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056" name="Google Shape;1056;p37"/>
          <p:cNvGrpSpPr/>
          <p:nvPr/>
        </p:nvGrpSpPr>
        <p:grpSpPr>
          <a:xfrm>
            <a:off x="4100824" y="3132620"/>
            <a:ext cx="290588" cy="291720"/>
            <a:chOff x="1200775" y="238125"/>
            <a:chExt cx="5218425" cy="5238750"/>
          </a:xfrm>
        </p:grpSpPr>
        <p:sp>
          <p:nvSpPr>
            <p:cNvPr id="1057" name="Google Shape;1057;p37"/>
            <p:cNvSpPr/>
            <p:nvPr/>
          </p:nvSpPr>
          <p:spPr>
            <a:xfrm>
              <a:off x="1200775" y="1700100"/>
              <a:ext cx="3776775" cy="3776775"/>
            </a:xfrm>
            <a:custGeom>
              <a:rect b="b" l="l" r="r" t="t"/>
              <a:pathLst>
                <a:path extrusionOk="0" h="151071" w="151071">
                  <a:moveTo>
                    <a:pt x="99901" y="0"/>
                  </a:moveTo>
                  <a:lnTo>
                    <a:pt x="17869" y="25991"/>
                  </a:lnTo>
                  <a:lnTo>
                    <a:pt x="0" y="137263"/>
                  </a:lnTo>
                  <a:lnTo>
                    <a:pt x="63352" y="73911"/>
                  </a:lnTo>
                  <a:lnTo>
                    <a:pt x="52793" y="63352"/>
                  </a:lnTo>
                  <a:lnTo>
                    <a:pt x="64164" y="52794"/>
                  </a:lnTo>
                  <a:lnTo>
                    <a:pt x="98277" y="86906"/>
                  </a:lnTo>
                  <a:lnTo>
                    <a:pt x="86906" y="98277"/>
                  </a:lnTo>
                  <a:lnTo>
                    <a:pt x="73911" y="85282"/>
                  </a:lnTo>
                  <a:lnTo>
                    <a:pt x="8122" y="151071"/>
                  </a:lnTo>
                  <a:lnTo>
                    <a:pt x="124268" y="132390"/>
                  </a:lnTo>
                  <a:lnTo>
                    <a:pt x="125080" y="132390"/>
                  </a:lnTo>
                  <a:lnTo>
                    <a:pt x="151070" y="50357"/>
                  </a:lnTo>
                  <a:lnTo>
                    <a:pt x="9990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58" name="Google Shape;1058;p37"/>
            <p:cNvSpPr/>
            <p:nvPr/>
          </p:nvSpPr>
          <p:spPr>
            <a:xfrm>
              <a:off x="1200775" y="1700100"/>
              <a:ext cx="3776775" cy="3776775"/>
            </a:xfrm>
            <a:custGeom>
              <a:rect b="b" l="l" r="r" t="t"/>
              <a:pathLst>
                <a:path extrusionOk="0" fill="none" h="151071" w="151071">
                  <a:moveTo>
                    <a:pt x="124268" y="132390"/>
                  </a:moveTo>
                  <a:lnTo>
                    <a:pt x="125080" y="132390"/>
                  </a:lnTo>
                  <a:lnTo>
                    <a:pt x="151070" y="50357"/>
                  </a:lnTo>
                  <a:lnTo>
                    <a:pt x="99901" y="0"/>
                  </a:lnTo>
                  <a:lnTo>
                    <a:pt x="17869" y="25991"/>
                  </a:lnTo>
                  <a:lnTo>
                    <a:pt x="17869" y="25991"/>
                  </a:lnTo>
                  <a:lnTo>
                    <a:pt x="0" y="137263"/>
                  </a:lnTo>
                  <a:lnTo>
                    <a:pt x="63352" y="73911"/>
                  </a:lnTo>
                  <a:lnTo>
                    <a:pt x="52793" y="63352"/>
                  </a:lnTo>
                  <a:lnTo>
                    <a:pt x="64164" y="52794"/>
                  </a:lnTo>
                  <a:lnTo>
                    <a:pt x="98277" y="86906"/>
                  </a:lnTo>
                  <a:lnTo>
                    <a:pt x="86906" y="98277"/>
                  </a:lnTo>
                  <a:lnTo>
                    <a:pt x="73911" y="85282"/>
                  </a:lnTo>
                  <a:lnTo>
                    <a:pt x="8122" y="151071"/>
                  </a:lnTo>
                </a:path>
              </a:pathLst>
            </a:custGeom>
            <a:no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59" name="Google Shape;1059;p37"/>
            <p:cNvSpPr/>
            <p:nvPr/>
          </p:nvSpPr>
          <p:spPr>
            <a:xfrm>
              <a:off x="3779525" y="238125"/>
              <a:ext cx="2639675" cy="2639700"/>
            </a:xfrm>
            <a:custGeom>
              <a:rect b="b" l="l" r="r" t="t"/>
              <a:pathLst>
                <a:path extrusionOk="0" h="105588" w="105587">
                  <a:moveTo>
                    <a:pt x="15432" y="0"/>
                  </a:moveTo>
                  <a:lnTo>
                    <a:pt x="0" y="47108"/>
                  </a:lnTo>
                  <a:lnTo>
                    <a:pt x="58479" y="105587"/>
                  </a:lnTo>
                  <a:lnTo>
                    <a:pt x="105587" y="90155"/>
                  </a:lnTo>
                  <a:lnTo>
                    <a:pt x="1543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60" name="Google Shape;1060;p37"/>
            <p:cNvSpPr/>
            <p:nvPr/>
          </p:nvSpPr>
          <p:spPr>
            <a:xfrm>
              <a:off x="3698300" y="1700100"/>
              <a:ext cx="1279250" cy="1258950"/>
            </a:xfrm>
            <a:custGeom>
              <a:rect b="b" l="l" r="r" t="t"/>
              <a:pathLst>
                <a:path extrusionOk="0" h="50358" w="51170">
                  <a:moveTo>
                    <a:pt x="0" y="0"/>
                  </a:moveTo>
                  <a:lnTo>
                    <a:pt x="0" y="0"/>
                  </a:lnTo>
                  <a:lnTo>
                    <a:pt x="51169" y="50357"/>
                  </a:lnTo>
                  <a:lnTo>
                    <a:pt x="51169" y="50357"/>
                  </a:lnTo>
                  <a:lnTo>
                    <a:pt x="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061" name="Google Shape;1061;p37"/>
          <p:cNvGrpSpPr/>
          <p:nvPr/>
        </p:nvGrpSpPr>
        <p:grpSpPr>
          <a:xfrm>
            <a:off x="4180618" y="3611393"/>
            <a:ext cx="131026" cy="460417"/>
            <a:chOff x="3064575" y="238125"/>
            <a:chExt cx="1490850" cy="5238750"/>
          </a:xfrm>
        </p:grpSpPr>
        <p:sp>
          <p:nvSpPr>
            <p:cNvPr id="1062" name="Google Shape;1062;p37"/>
            <p:cNvSpPr/>
            <p:nvPr/>
          </p:nvSpPr>
          <p:spPr>
            <a:xfrm>
              <a:off x="3126675" y="238125"/>
              <a:ext cx="1366650" cy="745450"/>
            </a:xfrm>
            <a:custGeom>
              <a:rect b="b" l="l" r="r" t="t"/>
              <a:pathLst>
                <a:path extrusionOk="0" h="29818" w="54666">
                  <a:moveTo>
                    <a:pt x="1" y="0"/>
                  </a:moveTo>
                  <a:lnTo>
                    <a:pt x="12425" y="29817"/>
                  </a:lnTo>
                  <a:lnTo>
                    <a:pt x="42242" y="29817"/>
                  </a:lnTo>
                  <a:lnTo>
                    <a:pt x="5466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63" name="Google Shape;1063;p37"/>
            <p:cNvSpPr/>
            <p:nvPr/>
          </p:nvSpPr>
          <p:spPr>
            <a:xfrm>
              <a:off x="3064575" y="1252725"/>
              <a:ext cx="1490850" cy="4224150"/>
            </a:xfrm>
            <a:custGeom>
              <a:rect b="b" l="l" r="r" t="t"/>
              <a:pathLst>
                <a:path extrusionOk="0" h="168966" w="59634">
                  <a:moveTo>
                    <a:pt x="13252" y="1"/>
                  </a:moveTo>
                  <a:lnTo>
                    <a:pt x="0" y="123412"/>
                  </a:lnTo>
                  <a:lnTo>
                    <a:pt x="29817" y="168966"/>
                  </a:lnTo>
                  <a:lnTo>
                    <a:pt x="59634" y="123412"/>
                  </a:lnTo>
                  <a:lnTo>
                    <a:pt x="4555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064" name="Google Shape;1064;p37"/>
          <p:cNvSpPr/>
          <p:nvPr/>
        </p:nvSpPr>
        <p:spPr>
          <a:xfrm>
            <a:off x="4514290" y="1574387"/>
            <a:ext cx="264123" cy="324701"/>
          </a:xfrm>
          <a:custGeom>
            <a:rect b="b" l="l" r="r" t="t"/>
            <a:pathLst>
              <a:path extrusionOk="0" h="187407" w="152443">
                <a:moveTo>
                  <a:pt x="57341" y="25174"/>
                </a:moveTo>
                <a:lnTo>
                  <a:pt x="57341" y="56409"/>
                </a:lnTo>
                <a:lnTo>
                  <a:pt x="29137" y="56409"/>
                </a:lnTo>
                <a:lnTo>
                  <a:pt x="29137" y="25174"/>
                </a:lnTo>
                <a:close/>
                <a:moveTo>
                  <a:pt x="122141" y="25174"/>
                </a:moveTo>
                <a:lnTo>
                  <a:pt x="122141" y="56409"/>
                </a:lnTo>
                <a:lnTo>
                  <a:pt x="93937" y="56409"/>
                </a:lnTo>
                <a:lnTo>
                  <a:pt x="93937" y="25174"/>
                </a:lnTo>
                <a:close/>
                <a:moveTo>
                  <a:pt x="57341" y="74823"/>
                </a:moveTo>
                <a:lnTo>
                  <a:pt x="57341" y="105824"/>
                </a:lnTo>
                <a:lnTo>
                  <a:pt x="29137" y="105824"/>
                </a:lnTo>
                <a:lnTo>
                  <a:pt x="29137" y="74823"/>
                </a:lnTo>
                <a:close/>
                <a:moveTo>
                  <a:pt x="122141" y="74823"/>
                </a:moveTo>
                <a:lnTo>
                  <a:pt x="122141" y="105824"/>
                </a:lnTo>
                <a:lnTo>
                  <a:pt x="93937" y="105824"/>
                </a:lnTo>
                <a:lnTo>
                  <a:pt x="93937" y="74823"/>
                </a:lnTo>
                <a:close/>
                <a:moveTo>
                  <a:pt x="1" y="0"/>
                </a:moveTo>
                <a:lnTo>
                  <a:pt x="1" y="187406"/>
                </a:lnTo>
                <a:lnTo>
                  <a:pt x="54777" y="187406"/>
                </a:lnTo>
                <a:lnTo>
                  <a:pt x="54777" y="139156"/>
                </a:lnTo>
                <a:lnTo>
                  <a:pt x="96501" y="139156"/>
                </a:lnTo>
                <a:lnTo>
                  <a:pt x="96501" y="187406"/>
                </a:lnTo>
                <a:lnTo>
                  <a:pt x="152443" y="187406"/>
                </a:lnTo>
                <a:lnTo>
                  <a:pt x="15244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065" name="Google Shape;1065;p37"/>
          <p:cNvGrpSpPr/>
          <p:nvPr/>
        </p:nvGrpSpPr>
        <p:grpSpPr>
          <a:xfrm>
            <a:off x="4481272" y="2088112"/>
            <a:ext cx="330186" cy="290756"/>
            <a:chOff x="1382925" y="546950"/>
            <a:chExt cx="4830850" cy="4253975"/>
          </a:xfrm>
        </p:grpSpPr>
        <p:sp>
          <p:nvSpPr>
            <p:cNvPr id="1066" name="Google Shape;1066;p37"/>
            <p:cNvSpPr/>
            <p:nvPr/>
          </p:nvSpPr>
          <p:spPr>
            <a:xfrm>
              <a:off x="1382925" y="546950"/>
              <a:ext cx="4830850" cy="3449800"/>
            </a:xfrm>
            <a:custGeom>
              <a:rect b="b" l="l" r="r" t="t"/>
              <a:pathLst>
                <a:path extrusionOk="0" h="137992" w="193234">
                  <a:moveTo>
                    <a:pt x="93237" y="1"/>
                  </a:moveTo>
                  <a:lnTo>
                    <a:pt x="88109" y="234"/>
                  </a:lnTo>
                  <a:lnTo>
                    <a:pt x="78785" y="2099"/>
                  </a:lnTo>
                  <a:lnTo>
                    <a:pt x="70161" y="5828"/>
                  </a:lnTo>
                  <a:lnTo>
                    <a:pt x="62469" y="10956"/>
                  </a:lnTo>
                  <a:lnTo>
                    <a:pt x="55942" y="17483"/>
                  </a:lnTo>
                  <a:lnTo>
                    <a:pt x="50814" y="25175"/>
                  </a:lnTo>
                  <a:lnTo>
                    <a:pt x="47318" y="33799"/>
                  </a:lnTo>
                  <a:lnTo>
                    <a:pt x="45220" y="43123"/>
                  </a:lnTo>
                  <a:lnTo>
                    <a:pt x="45220" y="48018"/>
                  </a:lnTo>
                  <a:lnTo>
                    <a:pt x="45220" y="52913"/>
                  </a:lnTo>
                  <a:lnTo>
                    <a:pt x="46152" y="57575"/>
                  </a:lnTo>
                  <a:lnTo>
                    <a:pt x="43355" y="57109"/>
                  </a:lnTo>
                  <a:lnTo>
                    <a:pt x="36362" y="57109"/>
                  </a:lnTo>
                  <a:lnTo>
                    <a:pt x="28437" y="58740"/>
                  </a:lnTo>
                  <a:lnTo>
                    <a:pt x="21211" y="62003"/>
                  </a:lnTo>
                  <a:lnTo>
                    <a:pt x="14685" y="66199"/>
                  </a:lnTo>
                  <a:lnTo>
                    <a:pt x="9324" y="71793"/>
                  </a:lnTo>
                  <a:lnTo>
                    <a:pt x="4895" y="78087"/>
                  </a:lnTo>
                  <a:lnTo>
                    <a:pt x="1865" y="85546"/>
                  </a:lnTo>
                  <a:lnTo>
                    <a:pt x="233" y="93238"/>
                  </a:lnTo>
                  <a:lnTo>
                    <a:pt x="0" y="97433"/>
                  </a:lnTo>
                  <a:lnTo>
                    <a:pt x="233" y="101629"/>
                  </a:lnTo>
                  <a:lnTo>
                    <a:pt x="1865" y="109554"/>
                  </a:lnTo>
                  <a:lnTo>
                    <a:pt x="4895" y="116780"/>
                  </a:lnTo>
                  <a:lnTo>
                    <a:pt x="9091" y="123074"/>
                  </a:lnTo>
                  <a:lnTo>
                    <a:pt x="14452" y="128435"/>
                  </a:lnTo>
                  <a:lnTo>
                    <a:pt x="20745" y="132864"/>
                  </a:lnTo>
                  <a:lnTo>
                    <a:pt x="27971" y="135894"/>
                  </a:lnTo>
                  <a:lnTo>
                    <a:pt x="35663" y="137525"/>
                  </a:lnTo>
                  <a:lnTo>
                    <a:pt x="39859" y="137758"/>
                  </a:lnTo>
                  <a:lnTo>
                    <a:pt x="54544" y="137758"/>
                  </a:lnTo>
                  <a:lnTo>
                    <a:pt x="54544" y="137525"/>
                  </a:lnTo>
                  <a:lnTo>
                    <a:pt x="54544" y="137059"/>
                  </a:lnTo>
                  <a:lnTo>
                    <a:pt x="54544" y="126570"/>
                  </a:lnTo>
                  <a:lnTo>
                    <a:pt x="54777" y="124239"/>
                  </a:lnTo>
                  <a:lnTo>
                    <a:pt x="58040" y="120976"/>
                  </a:lnTo>
                  <a:lnTo>
                    <a:pt x="60371" y="120743"/>
                  </a:lnTo>
                  <a:lnTo>
                    <a:pt x="79951" y="120743"/>
                  </a:lnTo>
                  <a:lnTo>
                    <a:pt x="79951" y="76222"/>
                  </a:lnTo>
                  <a:lnTo>
                    <a:pt x="80417" y="73891"/>
                  </a:lnTo>
                  <a:lnTo>
                    <a:pt x="83447" y="70861"/>
                  </a:lnTo>
                  <a:lnTo>
                    <a:pt x="85778" y="70395"/>
                  </a:lnTo>
                  <a:lnTo>
                    <a:pt x="108621" y="70395"/>
                  </a:lnTo>
                  <a:lnTo>
                    <a:pt x="110952" y="70861"/>
                  </a:lnTo>
                  <a:lnTo>
                    <a:pt x="114215" y="73891"/>
                  </a:lnTo>
                  <a:lnTo>
                    <a:pt x="114448" y="76222"/>
                  </a:lnTo>
                  <a:lnTo>
                    <a:pt x="114448" y="120743"/>
                  </a:lnTo>
                  <a:lnTo>
                    <a:pt x="134261" y="120743"/>
                  </a:lnTo>
                  <a:lnTo>
                    <a:pt x="136592" y="120976"/>
                  </a:lnTo>
                  <a:lnTo>
                    <a:pt x="139855" y="124239"/>
                  </a:lnTo>
                  <a:lnTo>
                    <a:pt x="140089" y="126570"/>
                  </a:lnTo>
                  <a:lnTo>
                    <a:pt x="140089" y="137059"/>
                  </a:lnTo>
                  <a:lnTo>
                    <a:pt x="140089" y="137525"/>
                  </a:lnTo>
                  <a:lnTo>
                    <a:pt x="140089" y="137992"/>
                  </a:lnTo>
                  <a:lnTo>
                    <a:pt x="148480" y="137992"/>
                  </a:lnTo>
                  <a:lnTo>
                    <a:pt x="153142" y="137525"/>
                  </a:lnTo>
                  <a:lnTo>
                    <a:pt x="161999" y="135194"/>
                  </a:lnTo>
                  <a:lnTo>
                    <a:pt x="169924" y="131465"/>
                  </a:lnTo>
                  <a:lnTo>
                    <a:pt x="177150" y="126104"/>
                  </a:lnTo>
                  <a:lnTo>
                    <a:pt x="183211" y="119810"/>
                  </a:lnTo>
                  <a:lnTo>
                    <a:pt x="187872" y="112351"/>
                  </a:lnTo>
                  <a:lnTo>
                    <a:pt x="191369" y="103960"/>
                  </a:lnTo>
                  <a:lnTo>
                    <a:pt x="193000" y="95103"/>
                  </a:lnTo>
                  <a:lnTo>
                    <a:pt x="193234" y="90208"/>
                  </a:lnTo>
                  <a:lnTo>
                    <a:pt x="193000" y="85546"/>
                  </a:lnTo>
                  <a:lnTo>
                    <a:pt x="191136" y="76455"/>
                  </a:lnTo>
                  <a:lnTo>
                    <a:pt x="187406" y="67831"/>
                  </a:lnTo>
                  <a:lnTo>
                    <a:pt x="182278" y="60139"/>
                  </a:lnTo>
                  <a:lnTo>
                    <a:pt x="175752" y="53612"/>
                  </a:lnTo>
                  <a:lnTo>
                    <a:pt x="168060" y="48251"/>
                  </a:lnTo>
                  <a:lnTo>
                    <a:pt x="159435" y="44522"/>
                  </a:lnTo>
                  <a:lnTo>
                    <a:pt x="150112" y="42424"/>
                  </a:lnTo>
                  <a:lnTo>
                    <a:pt x="142886" y="42424"/>
                  </a:lnTo>
                  <a:lnTo>
                    <a:pt x="140788" y="42657"/>
                  </a:lnTo>
                  <a:lnTo>
                    <a:pt x="140089" y="38228"/>
                  </a:lnTo>
                  <a:lnTo>
                    <a:pt x="137525" y="29837"/>
                  </a:lnTo>
                  <a:lnTo>
                    <a:pt x="133562" y="22145"/>
                  </a:lnTo>
                  <a:lnTo>
                    <a:pt x="128201" y="15385"/>
                  </a:lnTo>
                  <a:lnTo>
                    <a:pt x="121907" y="9558"/>
                  </a:lnTo>
                  <a:lnTo>
                    <a:pt x="114681" y="5129"/>
                  </a:lnTo>
                  <a:lnTo>
                    <a:pt x="106523" y="1866"/>
                  </a:lnTo>
                  <a:lnTo>
                    <a:pt x="97666" y="234"/>
                  </a:lnTo>
                  <a:lnTo>
                    <a:pt x="93237"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67" name="Google Shape;1067;p37"/>
            <p:cNvSpPr/>
            <p:nvPr/>
          </p:nvSpPr>
          <p:spPr>
            <a:xfrm>
              <a:off x="2886350" y="2452500"/>
              <a:ext cx="1853125" cy="2348425"/>
            </a:xfrm>
            <a:custGeom>
              <a:rect b="b" l="l" r="r" t="t"/>
              <a:pathLst>
                <a:path extrusionOk="0" h="93937" w="74125">
                  <a:moveTo>
                    <a:pt x="25641" y="0"/>
                  </a:moveTo>
                  <a:lnTo>
                    <a:pt x="25641" y="50348"/>
                  </a:lnTo>
                  <a:lnTo>
                    <a:pt x="1" y="50348"/>
                  </a:lnTo>
                  <a:lnTo>
                    <a:pt x="1" y="60837"/>
                  </a:lnTo>
                  <a:lnTo>
                    <a:pt x="37063" y="93936"/>
                  </a:lnTo>
                  <a:lnTo>
                    <a:pt x="74124" y="60837"/>
                  </a:lnTo>
                  <a:lnTo>
                    <a:pt x="74124" y="50348"/>
                  </a:lnTo>
                  <a:lnTo>
                    <a:pt x="48484" y="50348"/>
                  </a:lnTo>
                  <a:lnTo>
                    <a:pt x="4848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068" name="Google Shape;1068;p37"/>
          <p:cNvSpPr/>
          <p:nvPr/>
        </p:nvSpPr>
        <p:spPr>
          <a:xfrm>
            <a:off x="4471778" y="2580886"/>
            <a:ext cx="348914" cy="348914"/>
          </a:xfrm>
          <a:custGeom>
            <a:rect b="b" l="l" r="r" t="t"/>
            <a:pathLst>
              <a:path extrusionOk="0" h="186009" w="186009">
                <a:moveTo>
                  <a:pt x="158503" y="1"/>
                </a:moveTo>
                <a:lnTo>
                  <a:pt x="158620" y="117"/>
                </a:lnTo>
                <a:lnTo>
                  <a:pt x="158737" y="1"/>
                </a:lnTo>
                <a:close/>
                <a:moveTo>
                  <a:pt x="86711" y="86245"/>
                </a:moveTo>
                <a:lnTo>
                  <a:pt x="89508" y="86478"/>
                </a:lnTo>
                <a:lnTo>
                  <a:pt x="94403" y="88576"/>
                </a:lnTo>
                <a:lnTo>
                  <a:pt x="98133" y="92305"/>
                </a:lnTo>
                <a:lnTo>
                  <a:pt x="100230" y="97200"/>
                </a:lnTo>
                <a:lnTo>
                  <a:pt x="100464" y="99997"/>
                </a:lnTo>
                <a:lnTo>
                  <a:pt x="100230" y="102795"/>
                </a:lnTo>
                <a:lnTo>
                  <a:pt x="98133" y="107689"/>
                </a:lnTo>
                <a:lnTo>
                  <a:pt x="94403" y="111419"/>
                </a:lnTo>
                <a:lnTo>
                  <a:pt x="89508" y="113517"/>
                </a:lnTo>
                <a:lnTo>
                  <a:pt x="86711" y="113750"/>
                </a:lnTo>
                <a:lnTo>
                  <a:pt x="83914" y="113517"/>
                </a:lnTo>
                <a:lnTo>
                  <a:pt x="78786" y="111419"/>
                </a:lnTo>
                <a:lnTo>
                  <a:pt x="75056" y="107689"/>
                </a:lnTo>
                <a:lnTo>
                  <a:pt x="72959" y="102795"/>
                </a:lnTo>
                <a:lnTo>
                  <a:pt x="72959" y="99997"/>
                </a:lnTo>
                <a:lnTo>
                  <a:pt x="72959" y="97200"/>
                </a:lnTo>
                <a:lnTo>
                  <a:pt x="75056" y="92305"/>
                </a:lnTo>
                <a:lnTo>
                  <a:pt x="78786" y="88576"/>
                </a:lnTo>
                <a:lnTo>
                  <a:pt x="83914" y="86478"/>
                </a:lnTo>
                <a:lnTo>
                  <a:pt x="86711" y="86245"/>
                </a:lnTo>
                <a:close/>
                <a:moveTo>
                  <a:pt x="40093" y="117246"/>
                </a:moveTo>
                <a:lnTo>
                  <a:pt x="69462" y="146616"/>
                </a:lnTo>
                <a:lnTo>
                  <a:pt x="63169" y="152909"/>
                </a:lnTo>
                <a:lnTo>
                  <a:pt x="33799" y="123540"/>
                </a:lnTo>
                <a:lnTo>
                  <a:pt x="40093" y="117246"/>
                </a:lnTo>
                <a:close/>
                <a:moveTo>
                  <a:pt x="158620" y="117"/>
                </a:moveTo>
                <a:lnTo>
                  <a:pt x="137292" y="21445"/>
                </a:lnTo>
                <a:lnTo>
                  <a:pt x="134262" y="33100"/>
                </a:lnTo>
                <a:lnTo>
                  <a:pt x="109321" y="57808"/>
                </a:lnTo>
                <a:lnTo>
                  <a:pt x="108389" y="56875"/>
                </a:lnTo>
                <a:lnTo>
                  <a:pt x="107689" y="55943"/>
                </a:lnTo>
                <a:lnTo>
                  <a:pt x="104892" y="53612"/>
                </a:lnTo>
                <a:lnTo>
                  <a:pt x="99298" y="49649"/>
                </a:lnTo>
                <a:lnTo>
                  <a:pt x="92771" y="47085"/>
                </a:lnTo>
                <a:lnTo>
                  <a:pt x="86245" y="45920"/>
                </a:lnTo>
                <a:lnTo>
                  <a:pt x="79485" y="45920"/>
                </a:lnTo>
                <a:lnTo>
                  <a:pt x="72959" y="47085"/>
                </a:lnTo>
                <a:lnTo>
                  <a:pt x="66665" y="49649"/>
                </a:lnTo>
                <a:lnTo>
                  <a:pt x="60838" y="53612"/>
                </a:lnTo>
                <a:lnTo>
                  <a:pt x="58274" y="55943"/>
                </a:lnTo>
                <a:lnTo>
                  <a:pt x="55477" y="58973"/>
                </a:lnTo>
                <a:lnTo>
                  <a:pt x="51281" y="65733"/>
                </a:lnTo>
                <a:lnTo>
                  <a:pt x="48717" y="72959"/>
                </a:lnTo>
                <a:lnTo>
                  <a:pt x="48018" y="80651"/>
                </a:lnTo>
                <a:lnTo>
                  <a:pt x="48251" y="84380"/>
                </a:lnTo>
                <a:lnTo>
                  <a:pt x="43356" y="83448"/>
                </a:lnTo>
                <a:lnTo>
                  <a:pt x="33566" y="83681"/>
                </a:lnTo>
                <a:lnTo>
                  <a:pt x="24009" y="86245"/>
                </a:lnTo>
                <a:lnTo>
                  <a:pt x="15152" y="91140"/>
                </a:lnTo>
                <a:lnTo>
                  <a:pt x="11422" y="94636"/>
                </a:lnTo>
                <a:lnTo>
                  <a:pt x="8625" y="97666"/>
                </a:lnTo>
                <a:lnTo>
                  <a:pt x="4429" y="104193"/>
                </a:lnTo>
                <a:lnTo>
                  <a:pt x="1399" y="111186"/>
                </a:lnTo>
                <a:lnTo>
                  <a:pt x="1" y="118412"/>
                </a:lnTo>
                <a:lnTo>
                  <a:pt x="1" y="125871"/>
                </a:lnTo>
                <a:lnTo>
                  <a:pt x="1399" y="133330"/>
                </a:lnTo>
                <a:lnTo>
                  <a:pt x="4429" y="140322"/>
                </a:lnTo>
                <a:lnTo>
                  <a:pt x="8625" y="146849"/>
                </a:lnTo>
                <a:lnTo>
                  <a:pt x="11422" y="149646"/>
                </a:lnTo>
                <a:lnTo>
                  <a:pt x="11422" y="149879"/>
                </a:lnTo>
                <a:lnTo>
                  <a:pt x="36363" y="174587"/>
                </a:lnTo>
                <a:lnTo>
                  <a:pt x="39160" y="177384"/>
                </a:lnTo>
                <a:lnTo>
                  <a:pt x="45687" y="181580"/>
                </a:lnTo>
                <a:lnTo>
                  <a:pt x="52680" y="184377"/>
                </a:lnTo>
                <a:lnTo>
                  <a:pt x="60139" y="186008"/>
                </a:lnTo>
                <a:lnTo>
                  <a:pt x="67597" y="186008"/>
                </a:lnTo>
                <a:lnTo>
                  <a:pt x="74823" y="184377"/>
                </a:lnTo>
                <a:lnTo>
                  <a:pt x="81816" y="181580"/>
                </a:lnTo>
                <a:lnTo>
                  <a:pt x="88343" y="177384"/>
                </a:lnTo>
                <a:lnTo>
                  <a:pt x="91373" y="174587"/>
                </a:lnTo>
                <a:lnTo>
                  <a:pt x="94869" y="170624"/>
                </a:lnTo>
                <a:lnTo>
                  <a:pt x="99764" y="162000"/>
                </a:lnTo>
                <a:lnTo>
                  <a:pt x="102328" y="152443"/>
                </a:lnTo>
                <a:lnTo>
                  <a:pt x="102561" y="142653"/>
                </a:lnTo>
                <a:lnTo>
                  <a:pt x="101629" y="137758"/>
                </a:lnTo>
                <a:lnTo>
                  <a:pt x="105358" y="137991"/>
                </a:lnTo>
                <a:lnTo>
                  <a:pt x="112817" y="137292"/>
                </a:lnTo>
                <a:lnTo>
                  <a:pt x="120276" y="134728"/>
                </a:lnTo>
                <a:lnTo>
                  <a:pt x="127036" y="130533"/>
                </a:lnTo>
                <a:lnTo>
                  <a:pt x="130066" y="127735"/>
                </a:lnTo>
                <a:lnTo>
                  <a:pt x="132397" y="125171"/>
                </a:lnTo>
                <a:lnTo>
                  <a:pt x="136127" y="119344"/>
                </a:lnTo>
                <a:lnTo>
                  <a:pt x="138691" y="113051"/>
                </a:lnTo>
                <a:lnTo>
                  <a:pt x="140089" y="106291"/>
                </a:lnTo>
                <a:lnTo>
                  <a:pt x="140089" y="99764"/>
                </a:lnTo>
                <a:lnTo>
                  <a:pt x="138691" y="93005"/>
                </a:lnTo>
                <a:lnTo>
                  <a:pt x="136127" y="86711"/>
                </a:lnTo>
                <a:lnTo>
                  <a:pt x="132397" y="80884"/>
                </a:lnTo>
                <a:lnTo>
                  <a:pt x="130066" y="78320"/>
                </a:lnTo>
                <a:lnTo>
                  <a:pt x="129134" y="77621"/>
                </a:lnTo>
                <a:lnTo>
                  <a:pt x="128201" y="76921"/>
                </a:lnTo>
                <a:lnTo>
                  <a:pt x="153142" y="51980"/>
                </a:lnTo>
                <a:lnTo>
                  <a:pt x="164564" y="48950"/>
                </a:lnTo>
                <a:lnTo>
                  <a:pt x="186008" y="27506"/>
                </a:lnTo>
                <a:lnTo>
                  <a:pt x="158620" y="117"/>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069" name="Google Shape;1069;p37"/>
          <p:cNvGrpSpPr/>
          <p:nvPr/>
        </p:nvGrpSpPr>
        <p:grpSpPr>
          <a:xfrm>
            <a:off x="4469804" y="3101939"/>
            <a:ext cx="353064" cy="353064"/>
            <a:chOff x="1190625" y="238125"/>
            <a:chExt cx="5238750" cy="5238750"/>
          </a:xfrm>
        </p:grpSpPr>
        <p:sp>
          <p:nvSpPr>
            <p:cNvPr id="1070" name="Google Shape;1070;p37"/>
            <p:cNvSpPr/>
            <p:nvPr/>
          </p:nvSpPr>
          <p:spPr>
            <a:xfrm>
              <a:off x="4110225" y="238125"/>
              <a:ext cx="2319150" cy="2319150"/>
            </a:xfrm>
            <a:custGeom>
              <a:rect b="b" l="l" r="r" t="t"/>
              <a:pathLst>
                <a:path extrusionOk="0" h="92766" w="92766">
                  <a:moveTo>
                    <a:pt x="19051" y="0"/>
                  </a:moveTo>
                  <a:lnTo>
                    <a:pt x="1" y="19050"/>
                  </a:lnTo>
                  <a:lnTo>
                    <a:pt x="73716" y="92765"/>
                  </a:lnTo>
                  <a:lnTo>
                    <a:pt x="92766" y="73715"/>
                  </a:lnTo>
                  <a:lnTo>
                    <a:pt x="1905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71" name="Google Shape;1071;p37"/>
            <p:cNvSpPr/>
            <p:nvPr/>
          </p:nvSpPr>
          <p:spPr>
            <a:xfrm>
              <a:off x="1190625" y="4917775"/>
              <a:ext cx="538375" cy="559100"/>
            </a:xfrm>
            <a:custGeom>
              <a:rect b="b" l="l" r="r" t="t"/>
              <a:pathLst>
                <a:path extrusionOk="0" h="22364" w="21535">
                  <a:moveTo>
                    <a:pt x="2485" y="1"/>
                  </a:moveTo>
                  <a:lnTo>
                    <a:pt x="0" y="22364"/>
                  </a:lnTo>
                  <a:lnTo>
                    <a:pt x="21535" y="19879"/>
                  </a:lnTo>
                  <a:lnTo>
                    <a:pt x="2485"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72" name="Google Shape;1072;p37"/>
            <p:cNvSpPr/>
            <p:nvPr/>
          </p:nvSpPr>
          <p:spPr>
            <a:xfrm>
              <a:off x="1273450" y="817900"/>
              <a:ext cx="4576150" cy="4576150"/>
            </a:xfrm>
            <a:custGeom>
              <a:rect b="b" l="l" r="r" t="t"/>
              <a:pathLst>
                <a:path extrusionOk="0" h="183046" w="183046">
                  <a:moveTo>
                    <a:pt x="109330" y="0"/>
                  </a:moveTo>
                  <a:lnTo>
                    <a:pt x="4970" y="104361"/>
                  </a:lnTo>
                  <a:lnTo>
                    <a:pt x="0" y="155713"/>
                  </a:lnTo>
                  <a:lnTo>
                    <a:pt x="27333" y="183046"/>
                  </a:lnTo>
                  <a:lnTo>
                    <a:pt x="78685" y="178076"/>
                  </a:lnTo>
                  <a:lnTo>
                    <a:pt x="183046" y="73716"/>
                  </a:lnTo>
                  <a:lnTo>
                    <a:pt x="10933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073" name="Google Shape;1073;p37"/>
          <p:cNvGrpSpPr/>
          <p:nvPr/>
        </p:nvGrpSpPr>
        <p:grpSpPr>
          <a:xfrm>
            <a:off x="4489405" y="3678239"/>
            <a:ext cx="313913" cy="326726"/>
            <a:chOff x="1293350" y="238125"/>
            <a:chExt cx="5033300" cy="5238750"/>
          </a:xfrm>
        </p:grpSpPr>
        <p:sp>
          <p:nvSpPr>
            <p:cNvPr id="1074" name="Google Shape;1074;p37"/>
            <p:cNvSpPr/>
            <p:nvPr/>
          </p:nvSpPr>
          <p:spPr>
            <a:xfrm>
              <a:off x="1293350" y="238125"/>
              <a:ext cx="5033300" cy="4314275"/>
            </a:xfrm>
            <a:custGeom>
              <a:rect b="b" l="l" r="r" t="t"/>
              <a:pathLst>
                <a:path extrusionOk="0" h="172571" w="201332">
                  <a:moveTo>
                    <a:pt x="101077" y="0"/>
                  </a:moveTo>
                  <a:lnTo>
                    <a:pt x="17257" y="110938"/>
                  </a:lnTo>
                  <a:lnTo>
                    <a:pt x="46019" y="110938"/>
                  </a:lnTo>
                  <a:lnTo>
                    <a:pt x="0" y="172571"/>
                  </a:lnTo>
                  <a:lnTo>
                    <a:pt x="201332" y="172571"/>
                  </a:lnTo>
                  <a:lnTo>
                    <a:pt x="155313" y="110938"/>
                  </a:lnTo>
                  <a:lnTo>
                    <a:pt x="184897" y="110938"/>
                  </a:lnTo>
                  <a:lnTo>
                    <a:pt x="10107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75" name="Google Shape;1075;p37"/>
            <p:cNvSpPr/>
            <p:nvPr/>
          </p:nvSpPr>
          <p:spPr>
            <a:xfrm>
              <a:off x="3388825" y="4552375"/>
              <a:ext cx="842350" cy="924500"/>
            </a:xfrm>
            <a:custGeom>
              <a:rect b="b" l="l" r="r" t="t"/>
              <a:pathLst>
                <a:path extrusionOk="0" h="36980" w="33694">
                  <a:moveTo>
                    <a:pt x="1" y="1"/>
                  </a:moveTo>
                  <a:lnTo>
                    <a:pt x="1" y="36980"/>
                  </a:lnTo>
                  <a:lnTo>
                    <a:pt x="33693" y="36980"/>
                  </a:lnTo>
                  <a:lnTo>
                    <a:pt x="3369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076" name="Google Shape;1076;p37"/>
          <p:cNvGrpSpPr/>
          <p:nvPr/>
        </p:nvGrpSpPr>
        <p:grpSpPr>
          <a:xfrm>
            <a:off x="4935210" y="1594893"/>
            <a:ext cx="284691" cy="283685"/>
            <a:chOff x="1470325" y="517825"/>
            <a:chExt cx="4679350" cy="4667700"/>
          </a:xfrm>
        </p:grpSpPr>
        <p:sp>
          <p:nvSpPr>
            <p:cNvPr id="1077" name="Google Shape;1077;p37"/>
            <p:cNvSpPr/>
            <p:nvPr/>
          </p:nvSpPr>
          <p:spPr>
            <a:xfrm>
              <a:off x="1470325" y="517825"/>
              <a:ext cx="4679350" cy="1206275"/>
            </a:xfrm>
            <a:custGeom>
              <a:rect b="b" l="l" r="r" t="t"/>
              <a:pathLst>
                <a:path extrusionOk="0" h="48251" w="187174">
                  <a:moveTo>
                    <a:pt x="32866" y="0"/>
                  </a:moveTo>
                  <a:lnTo>
                    <a:pt x="32866" y="18182"/>
                  </a:lnTo>
                  <a:lnTo>
                    <a:pt x="0" y="18182"/>
                  </a:lnTo>
                  <a:lnTo>
                    <a:pt x="0" y="48251"/>
                  </a:lnTo>
                  <a:lnTo>
                    <a:pt x="187174" y="48251"/>
                  </a:lnTo>
                  <a:lnTo>
                    <a:pt x="187174" y="18182"/>
                  </a:lnTo>
                  <a:lnTo>
                    <a:pt x="154541" y="18182"/>
                  </a:lnTo>
                  <a:lnTo>
                    <a:pt x="154541" y="0"/>
                  </a:lnTo>
                  <a:lnTo>
                    <a:pt x="134262" y="0"/>
                  </a:lnTo>
                  <a:lnTo>
                    <a:pt x="134262" y="18182"/>
                  </a:lnTo>
                  <a:lnTo>
                    <a:pt x="53145" y="18182"/>
                  </a:lnTo>
                  <a:lnTo>
                    <a:pt x="5314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78" name="Google Shape;1078;p37"/>
            <p:cNvSpPr/>
            <p:nvPr/>
          </p:nvSpPr>
          <p:spPr>
            <a:xfrm>
              <a:off x="1470325" y="1945525"/>
              <a:ext cx="4673525" cy="3240000"/>
            </a:xfrm>
            <a:custGeom>
              <a:rect b="b" l="l" r="r" t="t"/>
              <a:pathLst>
                <a:path extrusionOk="0" h="129600" w="186941">
                  <a:moveTo>
                    <a:pt x="61071" y="36596"/>
                  </a:moveTo>
                  <a:lnTo>
                    <a:pt x="61071" y="53611"/>
                  </a:lnTo>
                  <a:lnTo>
                    <a:pt x="43123" y="53611"/>
                  </a:lnTo>
                  <a:lnTo>
                    <a:pt x="43123" y="36596"/>
                  </a:lnTo>
                  <a:close/>
                  <a:moveTo>
                    <a:pt x="144285" y="36596"/>
                  </a:moveTo>
                  <a:lnTo>
                    <a:pt x="144285" y="53611"/>
                  </a:lnTo>
                  <a:lnTo>
                    <a:pt x="77154" y="53611"/>
                  </a:lnTo>
                  <a:lnTo>
                    <a:pt x="77154" y="36596"/>
                  </a:lnTo>
                  <a:close/>
                  <a:moveTo>
                    <a:pt x="60838" y="70394"/>
                  </a:moveTo>
                  <a:lnTo>
                    <a:pt x="60838" y="87410"/>
                  </a:lnTo>
                  <a:lnTo>
                    <a:pt x="43123" y="87410"/>
                  </a:lnTo>
                  <a:lnTo>
                    <a:pt x="43123" y="70394"/>
                  </a:lnTo>
                  <a:close/>
                  <a:moveTo>
                    <a:pt x="144285" y="70394"/>
                  </a:moveTo>
                  <a:lnTo>
                    <a:pt x="144285" y="87410"/>
                  </a:lnTo>
                  <a:lnTo>
                    <a:pt x="77154" y="87410"/>
                  </a:lnTo>
                  <a:lnTo>
                    <a:pt x="77154" y="70394"/>
                  </a:lnTo>
                  <a:close/>
                  <a:moveTo>
                    <a:pt x="0" y="0"/>
                  </a:moveTo>
                  <a:lnTo>
                    <a:pt x="0" y="129599"/>
                  </a:lnTo>
                  <a:lnTo>
                    <a:pt x="186940" y="129599"/>
                  </a:lnTo>
                  <a:lnTo>
                    <a:pt x="18694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079" name="Google Shape;1079;p37"/>
          <p:cNvSpPr/>
          <p:nvPr/>
        </p:nvSpPr>
        <p:spPr>
          <a:xfrm>
            <a:off x="4957620" y="2084554"/>
            <a:ext cx="239729" cy="297916"/>
          </a:xfrm>
          <a:custGeom>
            <a:rect b="b" l="l" r="r" t="t"/>
            <a:pathLst>
              <a:path extrusionOk="0" h="179016" w="144052">
                <a:moveTo>
                  <a:pt x="38693" y="104426"/>
                </a:moveTo>
                <a:lnTo>
                  <a:pt x="38693" y="107689"/>
                </a:lnTo>
                <a:lnTo>
                  <a:pt x="40092" y="114216"/>
                </a:lnTo>
                <a:lnTo>
                  <a:pt x="42656" y="120276"/>
                </a:lnTo>
                <a:lnTo>
                  <a:pt x="46152" y="125637"/>
                </a:lnTo>
                <a:lnTo>
                  <a:pt x="50814" y="130066"/>
                </a:lnTo>
                <a:lnTo>
                  <a:pt x="56175" y="133796"/>
                </a:lnTo>
                <a:lnTo>
                  <a:pt x="62003" y="136360"/>
                </a:lnTo>
                <a:lnTo>
                  <a:pt x="68529" y="137525"/>
                </a:lnTo>
                <a:lnTo>
                  <a:pt x="72026" y="137758"/>
                </a:lnTo>
                <a:lnTo>
                  <a:pt x="72026" y="151277"/>
                </a:lnTo>
                <a:lnTo>
                  <a:pt x="67131" y="151277"/>
                </a:lnTo>
                <a:lnTo>
                  <a:pt x="58040" y="149413"/>
                </a:lnTo>
                <a:lnTo>
                  <a:pt x="49649" y="145683"/>
                </a:lnTo>
                <a:lnTo>
                  <a:pt x="42190" y="140788"/>
                </a:lnTo>
                <a:lnTo>
                  <a:pt x="35663" y="134262"/>
                </a:lnTo>
                <a:lnTo>
                  <a:pt x="30535" y="126803"/>
                </a:lnTo>
                <a:lnTo>
                  <a:pt x="27039" y="118411"/>
                </a:lnTo>
                <a:lnTo>
                  <a:pt x="25174" y="109088"/>
                </a:lnTo>
                <a:lnTo>
                  <a:pt x="24941" y="104426"/>
                </a:lnTo>
                <a:close/>
                <a:moveTo>
                  <a:pt x="72026" y="1"/>
                </a:moveTo>
                <a:lnTo>
                  <a:pt x="18414" y="58740"/>
                </a:lnTo>
                <a:lnTo>
                  <a:pt x="14219" y="63635"/>
                </a:lnTo>
                <a:lnTo>
                  <a:pt x="7459" y="74823"/>
                </a:lnTo>
                <a:lnTo>
                  <a:pt x="2564" y="86944"/>
                </a:lnTo>
                <a:lnTo>
                  <a:pt x="233" y="99997"/>
                </a:lnTo>
                <a:lnTo>
                  <a:pt x="0" y="106990"/>
                </a:lnTo>
                <a:lnTo>
                  <a:pt x="233" y="114449"/>
                </a:lnTo>
                <a:lnTo>
                  <a:pt x="3030" y="128434"/>
                </a:lnTo>
                <a:lnTo>
                  <a:pt x="8624" y="141488"/>
                </a:lnTo>
                <a:lnTo>
                  <a:pt x="16316" y="152909"/>
                </a:lnTo>
                <a:lnTo>
                  <a:pt x="26106" y="162699"/>
                </a:lnTo>
                <a:lnTo>
                  <a:pt x="37528" y="170391"/>
                </a:lnTo>
                <a:lnTo>
                  <a:pt x="50581" y="175985"/>
                </a:lnTo>
                <a:lnTo>
                  <a:pt x="64567" y="178782"/>
                </a:lnTo>
                <a:lnTo>
                  <a:pt x="72026" y="179015"/>
                </a:lnTo>
                <a:lnTo>
                  <a:pt x="79485" y="178782"/>
                </a:lnTo>
                <a:lnTo>
                  <a:pt x="93470" y="175985"/>
                </a:lnTo>
                <a:lnTo>
                  <a:pt x="106523" y="170391"/>
                </a:lnTo>
                <a:lnTo>
                  <a:pt x="117945" y="162699"/>
                </a:lnTo>
                <a:lnTo>
                  <a:pt x="127735" y="152909"/>
                </a:lnTo>
                <a:lnTo>
                  <a:pt x="135427" y="141488"/>
                </a:lnTo>
                <a:lnTo>
                  <a:pt x="141021" y="128434"/>
                </a:lnTo>
                <a:lnTo>
                  <a:pt x="143818" y="114449"/>
                </a:lnTo>
                <a:lnTo>
                  <a:pt x="144051" y="106990"/>
                </a:lnTo>
                <a:lnTo>
                  <a:pt x="143818" y="99997"/>
                </a:lnTo>
                <a:lnTo>
                  <a:pt x="141487" y="86944"/>
                </a:lnTo>
                <a:lnTo>
                  <a:pt x="136592" y="74823"/>
                </a:lnTo>
                <a:lnTo>
                  <a:pt x="129832" y="63635"/>
                </a:lnTo>
                <a:lnTo>
                  <a:pt x="125637" y="58740"/>
                </a:lnTo>
                <a:lnTo>
                  <a:pt x="72026"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080" name="Google Shape;1080;p37"/>
          <p:cNvGrpSpPr/>
          <p:nvPr/>
        </p:nvGrpSpPr>
        <p:grpSpPr>
          <a:xfrm>
            <a:off x="4900987" y="2601456"/>
            <a:ext cx="353051" cy="308036"/>
            <a:chOff x="1481975" y="826675"/>
            <a:chExt cx="4661875" cy="4067475"/>
          </a:xfrm>
        </p:grpSpPr>
        <p:sp>
          <p:nvSpPr>
            <p:cNvPr id="1081" name="Google Shape;1081;p37"/>
            <p:cNvSpPr/>
            <p:nvPr/>
          </p:nvSpPr>
          <p:spPr>
            <a:xfrm>
              <a:off x="1715075" y="826675"/>
              <a:ext cx="4201500" cy="2062900"/>
            </a:xfrm>
            <a:custGeom>
              <a:rect b="b" l="l" r="r" t="t"/>
              <a:pathLst>
                <a:path extrusionOk="0" h="82516" w="168060">
                  <a:moveTo>
                    <a:pt x="84147" y="0"/>
                  </a:moveTo>
                  <a:lnTo>
                    <a:pt x="75522" y="233"/>
                  </a:lnTo>
                  <a:lnTo>
                    <a:pt x="59206" y="3730"/>
                  </a:lnTo>
                  <a:lnTo>
                    <a:pt x="44288" y="9790"/>
                  </a:lnTo>
                  <a:lnTo>
                    <a:pt x="31002" y="18881"/>
                  </a:lnTo>
                  <a:lnTo>
                    <a:pt x="19580" y="30069"/>
                  </a:lnTo>
                  <a:lnTo>
                    <a:pt x="10489" y="43122"/>
                  </a:lnTo>
                  <a:lnTo>
                    <a:pt x="4196" y="58040"/>
                  </a:lnTo>
                  <a:lnTo>
                    <a:pt x="466" y="74124"/>
                  </a:lnTo>
                  <a:lnTo>
                    <a:pt x="0" y="82515"/>
                  </a:lnTo>
                  <a:lnTo>
                    <a:pt x="13287" y="82515"/>
                  </a:lnTo>
                  <a:lnTo>
                    <a:pt x="13753" y="75522"/>
                  </a:lnTo>
                  <a:lnTo>
                    <a:pt x="16783" y="62003"/>
                  </a:lnTo>
                  <a:lnTo>
                    <a:pt x="22144" y="49416"/>
                  </a:lnTo>
                  <a:lnTo>
                    <a:pt x="29836" y="38461"/>
                  </a:lnTo>
                  <a:lnTo>
                    <a:pt x="39393" y="28904"/>
                  </a:lnTo>
                  <a:lnTo>
                    <a:pt x="50581" y="21445"/>
                  </a:lnTo>
                  <a:lnTo>
                    <a:pt x="63168" y="16317"/>
                  </a:lnTo>
                  <a:lnTo>
                    <a:pt x="76921" y="13520"/>
                  </a:lnTo>
                  <a:lnTo>
                    <a:pt x="84147" y="13287"/>
                  </a:lnTo>
                  <a:lnTo>
                    <a:pt x="91373" y="13520"/>
                  </a:lnTo>
                  <a:lnTo>
                    <a:pt x="104892" y="16317"/>
                  </a:lnTo>
                  <a:lnTo>
                    <a:pt x="117479" y="21445"/>
                  </a:lnTo>
                  <a:lnTo>
                    <a:pt x="128667" y="28904"/>
                  </a:lnTo>
                  <a:lnTo>
                    <a:pt x="138224" y="38461"/>
                  </a:lnTo>
                  <a:lnTo>
                    <a:pt x="145916" y="49416"/>
                  </a:lnTo>
                  <a:lnTo>
                    <a:pt x="151510" y="62003"/>
                  </a:lnTo>
                  <a:lnTo>
                    <a:pt x="154541" y="75522"/>
                  </a:lnTo>
                  <a:lnTo>
                    <a:pt x="155007" y="82515"/>
                  </a:lnTo>
                  <a:lnTo>
                    <a:pt x="168060" y="82515"/>
                  </a:lnTo>
                  <a:lnTo>
                    <a:pt x="167594" y="74124"/>
                  </a:lnTo>
                  <a:lnTo>
                    <a:pt x="164097" y="58040"/>
                  </a:lnTo>
                  <a:lnTo>
                    <a:pt x="157571" y="43122"/>
                  </a:lnTo>
                  <a:lnTo>
                    <a:pt x="148480" y="30069"/>
                  </a:lnTo>
                  <a:lnTo>
                    <a:pt x="137059" y="18881"/>
                  </a:lnTo>
                  <a:lnTo>
                    <a:pt x="123772" y="9790"/>
                  </a:lnTo>
                  <a:lnTo>
                    <a:pt x="108854" y="3730"/>
                  </a:lnTo>
                  <a:lnTo>
                    <a:pt x="92538" y="233"/>
                  </a:lnTo>
                  <a:lnTo>
                    <a:pt x="8414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82" name="Google Shape;1082;p37"/>
            <p:cNvSpPr/>
            <p:nvPr/>
          </p:nvSpPr>
          <p:spPr>
            <a:xfrm>
              <a:off x="1481975" y="2872050"/>
              <a:ext cx="1317000" cy="2022100"/>
            </a:xfrm>
            <a:custGeom>
              <a:rect b="b" l="l" r="r" t="t"/>
              <a:pathLst>
                <a:path extrusionOk="0" h="80884" w="52680">
                  <a:moveTo>
                    <a:pt x="1" y="1"/>
                  </a:moveTo>
                  <a:lnTo>
                    <a:pt x="1" y="80884"/>
                  </a:lnTo>
                  <a:lnTo>
                    <a:pt x="52679" y="80884"/>
                  </a:lnTo>
                  <a:lnTo>
                    <a:pt x="52679"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83" name="Google Shape;1083;p37"/>
            <p:cNvSpPr/>
            <p:nvPr/>
          </p:nvSpPr>
          <p:spPr>
            <a:xfrm>
              <a:off x="4826850" y="2872050"/>
              <a:ext cx="1317000" cy="2022100"/>
            </a:xfrm>
            <a:custGeom>
              <a:rect b="b" l="l" r="r" t="t"/>
              <a:pathLst>
                <a:path extrusionOk="0" h="80884" w="52680">
                  <a:moveTo>
                    <a:pt x="1" y="1"/>
                  </a:moveTo>
                  <a:lnTo>
                    <a:pt x="1" y="80884"/>
                  </a:lnTo>
                  <a:lnTo>
                    <a:pt x="52679" y="80884"/>
                  </a:lnTo>
                  <a:lnTo>
                    <a:pt x="52679"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084" name="Google Shape;1084;p37"/>
          <p:cNvGrpSpPr/>
          <p:nvPr/>
        </p:nvGrpSpPr>
        <p:grpSpPr>
          <a:xfrm>
            <a:off x="4935266" y="3136275"/>
            <a:ext cx="284385" cy="284385"/>
            <a:chOff x="1190625" y="238125"/>
            <a:chExt cx="5238750" cy="5238750"/>
          </a:xfrm>
        </p:grpSpPr>
        <p:sp>
          <p:nvSpPr>
            <p:cNvPr id="1085" name="Google Shape;1085;p37"/>
            <p:cNvSpPr/>
            <p:nvPr/>
          </p:nvSpPr>
          <p:spPr>
            <a:xfrm>
              <a:off x="1190625" y="3356900"/>
              <a:ext cx="5238750" cy="2119975"/>
            </a:xfrm>
            <a:custGeom>
              <a:rect b="b" l="l" r="r" t="t"/>
              <a:pathLst>
                <a:path extrusionOk="0" h="84799" w="209550">
                  <a:moveTo>
                    <a:pt x="105183" y="1"/>
                  </a:moveTo>
                  <a:lnTo>
                    <a:pt x="88875" y="816"/>
                  </a:lnTo>
                  <a:lnTo>
                    <a:pt x="74199" y="3262"/>
                  </a:lnTo>
                  <a:lnTo>
                    <a:pt x="59522" y="8154"/>
                  </a:lnTo>
                  <a:lnTo>
                    <a:pt x="45661" y="13862"/>
                  </a:lnTo>
                  <a:lnTo>
                    <a:pt x="32615" y="22016"/>
                  </a:lnTo>
                  <a:lnTo>
                    <a:pt x="20384" y="30985"/>
                  </a:lnTo>
                  <a:lnTo>
                    <a:pt x="9784" y="40769"/>
                  </a:lnTo>
                  <a:lnTo>
                    <a:pt x="0" y="52184"/>
                  </a:lnTo>
                  <a:lnTo>
                    <a:pt x="0" y="84799"/>
                  </a:lnTo>
                  <a:lnTo>
                    <a:pt x="209550" y="84799"/>
                  </a:lnTo>
                  <a:lnTo>
                    <a:pt x="209550" y="52184"/>
                  </a:lnTo>
                  <a:lnTo>
                    <a:pt x="199766" y="40769"/>
                  </a:lnTo>
                  <a:lnTo>
                    <a:pt x="189166" y="30985"/>
                  </a:lnTo>
                  <a:lnTo>
                    <a:pt x="177751" y="22016"/>
                  </a:lnTo>
                  <a:lnTo>
                    <a:pt x="164705" y="13862"/>
                  </a:lnTo>
                  <a:lnTo>
                    <a:pt x="150843" y="8154"/>
                  </a:lnTo>
                  <a:lnTo>
                    <a:pt x="136167" y="3262"/>
                  </a:lnTo>
                  <a:lnTo>
                    <a:pt x="120675" y="816"/>
                  </a:lnTo>
                  <a:lnTo>
                    <a:pt x="10518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86" name="Google Shape;1086;p37"/>
            <p:cNvSpPr/>
            <p:nvPr/>
          </p:nvSpPr>
          <p:spPr>
            <a:xfrm>
              <a:off x="2515600" y="238125"/>
              <a:ext cx="2588800" cy="2568425"/>
            </a:xfrm>
            <a:custGeom>
              <a:rect b="b" l="l" r="r" t="t"/>
              <a:pathLst>
                <a:path extrusionOk="0" h="102737" w="103552">
                  <a:moveTo>
                    <a:pt x="46476" y="0"/>
                  </a:moveTo>
                  <a:lnTo>
                    <a:pt x="41584" y="815"/>
                  </a:lnTo>
                  <a:lnTo>
                    <a:pt x="36692" y="1631"/>
                  </a:lnTo>
                  <a:lnTo>
                    <a:pt x="31799" y="4077"/>
                  </a:lnTo>
                  <a:lnTo>
                    <a:pt x="22830" y="8154"/>
                  </a:lnTo>
                  <a:lnTo>
                    <a:pt x="15492" y="14677"/>
                  </a:lnTo>
                  <a:lnTo>
                    <a:pt x="8969" y="22830"/>
                  </a:lnTo>
                  <a:lnTo>
                    <a:pt x="4077" y="30984"/>
                  </a:lnTo>
                  <a:lnTo>
                    <a:pt x="2446" y="35876"/>
                  </a:lnTo>
                  <a:lnTo>
                    <a:pt x="1631" y="40768"/>
                  </a:lnTo>
                  <a:lnTo>
                    <a:pt x="815" y="46476"/>
                  </a:lnTo>
                  <a:lnTo>
                    <a:pt x="0" y="51368"/>
                  </a:lnTo>
                  <a:lnTo>
                    <a:pt x="815" y="57076"/>
                  </a:lnTo>
                  <a:lnTo>
                    <a:pt x="1631" y="61968"/>
                  </a:lnTo>
                  <a:lnTo>
                    <a:pt x="2446" y="66860"/>
                  </a:lnTo>
                  <a:lnTo>
                    <a:pt x="4077" y="71753"/>
                  </a:lnTo>
                  <a:lnTo>
                    <a:pt x="8969" y="80722"/>
                  </a:lnTo>
                  <a:lnTo>
                    <a:pt x="15492" y="88060"/>
                  </a:lnTo>
                  <a:lnTo>
                    <a:pt x="22830" y="94583"/>
                  </a:lnTo>
                  <a:lnTo>
                    <a:pt x="31799" y="99475"/>
                  </a:lnTo>
                  <a:lnTo>
                    <a:pt x="36692" y="101106"/>
                  </a:lnTo>
                  <a:lnTo>
                    <a:pt x="41584" y="101921"/>
                  </a:lnTo>
                  <a:lnTo>
                    <a:pt x="46476" y="102737"/>
                  </a:lnTo>
                  <a:lnTo>
                    <a:pt x="57076" y="102737"/>
                  </a:lnTo>
                  <a:lnTo>
                    <a:pt x="61968" y="101921"/>
                  </a:lnTo>
                  <a:lnTo>
                    <a:pt x="67676" y="101106"/>
                  </a:lnTo>
                  <a:lnTo>
                    <a:pt x="71753" y="99475"/>
                  </a:lnTo>
                  <a:lnTo>
                    <a:pt x="80722" y="94583"/>
                  </a:lnTo>
                  <a:lnTo>
                    <a:pt x="88875" y="88060"/>
                  </a:lnTo>
                  <a:lnTo>
                    <a:pt x="94583" y="80722"/>
                  </a:lnTo>
                  <a:lnTo>
                    <a:pt x="99475" y="71753"/>
                  </a:lnTo>
                  <a:lnTo>
                    <a:pt x="101106" y="66860"/>
                  </a:lnTo>
                  <a:lnTo>
                    <a:pt x="102737" y="61968"/>
                  </a:lnTo>
                  <a:lnTo>
                    <a:pt x="103552" y="57076"/>
                  </a:lnTo>
                  <a:lnTo>
                    <a:pt x="103552" y="51368"/>
                  </a:lnTo>
                  <a:lnTo>
                    <a:pt x="103552" y="46476"/>
                  </a:lnTo>
                  <a:lnTo>
                    <a:pt x="102737" y="40768"/>
                  </a:lnTo>
                  <a:lnTo>
                    <a:pt x="101106" y="35876"/>
                  </a:lnTo>
                  <a:lnTo>
                    <a:pt x="99475" y="30984"/>
                  </a:lnTo>
                  <a:lnTo>
                    <a:pt x="94583" y="22830"/>
                  </a:lnTo>
                  <a:lnTo>
                    <a:pt x="88875" y="14677"/>
                  </a:lnTo>
                  <a:lnTo>
                    <a:pt x="80722" y="8154"/>
                  </a:lnTo>
                  <a:lnTo>
                    <a:pt x="71753" y="4077"/>
                  </a:lnTo>
                  <a:lnTo>
                    <a:pt x="67676" y="1631"/>
                  </a:lnTo>
                  <a:lnTo>
                    <a:pt x="61968" y="815"/>
                  </a:lnTo>
                  <a:lnTo>
                    <a:pt x="57076"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087" name="Google Shape;1087;p37"/>
          <p:cNvGrpSpPr/>
          <p:nvPr/>
        </p:nvGrpSpPr>
        <p:grpSpPr>
          <a:xfrm>
            <a:off x="4889519" y="3667657"/>
            <a:ext cx="375724" cy="347730"/>
            <a:chOff x="979750" y="238125"/>
            <a:chExt cx="5660500" cy="5238750"/>
          </a:xfrm>
        </p:grpSpPr>
        <p:sp>
          <p:nvSpPr>
            <p:cNvPr id="1088" name="Google Shape;1088;p37"/>
            <p:cNvSpPr/>
            <p:nvPr/>
          </p:nvSpPr>
          <p:spPr>
            <a:xfrm>
              <a:off x="979750" y="349100"/>
              <a:ext cx="1598275" cy="2885775"/>
            </a:xfrm>
            <a:custGeom>
              <a:rect b="b" l="l" r="r" t="t"/>
              <a:pathLst>
                <a:path extrusionOk="0" h="115431" w="63931">
                  <a:moveTo>
                    <a:pt x="31965" y="1"/>
                  </a:moveTo>
                  <a:lnTo>
                    <a:pt x="0" y="83465"/>
                  </a:lnTo>
                  <a:lnTo>
                    <a:pt x="0" y="84353"/>
                  </a:lnTo>
                  <a:lnTo>
                    <a:pt x="0" y="87017"/>
                  </a:lnTo>
                  <a:lnTo>
                    <a:pt x="888" y="93233"/>
                  </a:lnTo>
                  <a:lnTo>
                    <a:pt x="3552" y="98560"/>
                  </a:lnTo>
                  <a:lnTo>
                    <a:pt x="6215" y="103000"/>
                  </a:lnTo>
                  <a:lnTo>
                    <a:pt x="9767" y="107439"/>
                  </a:lnTo>
                  <a:lnTo>
                    <a:pt x="15095" y="110991"/>
                  </a:lnTo>
                  <a:lnTo>
                    <a:pt x="20422" y="113655"/>
                  </a:lnTo>
                  <a:lnTo>
                    <a:pt x="25750" y="115431"/>
                  </a:lnTo>
                  <a:lnTo>
                    <a:pt x="35517" y="115431"/>
                  </a:lnTo>
                  <a:lnTo>
                    <a:pt x="40844" y="114543"/>
                  </a:lnTo>
                  <a:lnTo>
                    <a:pt x="47060" y="112767"/>
                  </a:lnTo>
                  <a:lnTo>
                    <a:pt x="51499" y="109215"/>
                  </a:lnTo>
                  <a:lnTo>
                    <a:pt x="55939" y="105664"/>
                  </a:lnTo>
                  <a:lnTo>
                    <a:pt x="59491" y="101224"/>
                  </a:lnTo>
                  <a:lnTo>
                    <a:pt x="62155" y="95896"/>
                  </a:lnTo>
                  <a:lnTo>
                    <a:pt x="63042" y="90569"/>
                  </a:lnTo>
                  <a:lnTo>
                    <a:pt x="63930" y="84353"/>
                  </a:lnTo>
                  <a:lnTo>
                    <a:pt x="63930" y="83465"/>
                  </a:lnTo>
                  <a:lnTo>
                    <a:pt x="31965"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89" name="Google Shape;1089;p37"/>
            <p:cNvSpPr/>
            <p:nvPr/>
          </p:nvSpPr>
          <p:spPr>
            <a:xfrm>
              <a:off x="5064175" y="1281425"/>
              <a:ext cx="1576075" cy="2885775"/>
            </a:xfrm>
            <a:custGeom>
              <a:rect b="b" l="l" r="r" t="t"/>
              <a:pathLst>
                <a:path extrusionOk="0" h="115431" w="63043">
                  <a:moveTo>
                    <a:pt x="31078" y="0"/>
                  </a:moveTo>
                  <a:lnTo>
                    <a:pt x="1" y="83465"/>
                  </a:lnTo>
                  <a:lnTo>
                    <a:pt x="1" y="84353"/>
                  </a:lnTo>
                  <a:lnTo>
                    <a:pt x="1" y="87017"/>
                  </a:lnTo>
                  <a:lnTo>
                    <a:pt x="888" y="92344"/>
                  </a:lnTo>
                  <a:lnTo>
                    <a:pt x="2664" y="98560"/>
                  </a:lnTo>
                  <a:lnTo>
                    <a:pt x="5328" y="103000"/>
                  </a:lnTo>
                  <a:lnTo>
                    <a:pt x="9768" y="107439"/>
                  </a:lnTo>
                  <a:lnTo>
                    <a:pt x="14207" y="110991"/>
                  </a:lnTo>
                  <a:lnTo>
                    <a:pt x="19535" y="113655"/>
                  </a:lnTo>
                  <a:lnTo>
                    <a:pt x="24862" y="115431"/>
                  </a:lnTo>
                  <a:lnTo>
                    <a:pt x="34630" y="115431"/>
                  </a:lnTo>
                  <a:lnTo>
                    <a:pt x="40845" y="114543"/>
                  </a:lnTo>
                  <a:lnTo>
                    <a:pt x="46172" y="112767"/>
                  </a:lnTo>
                  <a:lnTo>
                    <a:pt x="50612" y="109215"/>
                  </a:lnTo>
                  <a:lnTo>
                    <a:pt x="55052" y="105663"/>
                  </a:lnTo>
                  <a:lnTo>
                    <a:pt x="58603" y="101224"/>
                  </a:lnTo>
                  <a:lnTo>
                    <a:pt x="61267" y="95896"/>
                  </a:lnTo>
                  <a:lnTo>
                    <a:pt x="63043" y="90569"/>
                  </a:lnTo>
                  <a:lnTo>
                    <a:pt x="63043" y="84353"/>
                  </a:lnTo>
                  <a:lnTo>
                    <a:pt x="63043" y="83465"/>
                  </a:lnTo>
                  <a:lnTo>
                    <a:pt x="3107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90" name="Google Shape;1090;p37"/>
            <p:cNvSpPr/>
            <p:nvPr/>
          </p:nvSpPr>
          <p:spPr>
            <a:xfrm>
              <a:off x="1445900" y="238125"/>
              <a:ext cx="4750400" cy="5238750"/>
            </a:xfrm>
            <a:custGeom>
              <a:rect b="b" l="l" r="r" t="t"/>
              <a:pathLst>
                <a:path extrusionOk="0" h="209550" w="190016">
                  <a:moveTo>
                    <a:pt x="3552" y="0"/>
                  </a:moveTo>
                  <a:lnTo>
                    <a:pt x="0" y="14207"/>
                  </a:lnTo>
                  <a:lnTo>
                    <a:pt x="87905" y="33741"/>
                  </a:lnTo>
                  <a:lnTo>
                    <a:pt x="87905" y="195343"/>
                  </a:lnTo>
                  <a:lnTo>
                    <a:pt x="63043" y="195343"/>
                  </a:lnTo>
                  <a:lnTo>
                    <a:pt x="63043" y="209550"/>
                  </a:lnTo>
                  <a:lnTo>
                    <a:pt x="126973" y="209550"/>
                  </a:lnTo>
                  <a:lnTo>
                    <a:pt x="126973" y="195343"/>
                  </a:lnTo>
                  <a:lnTo>
                    <a:pt x="102111" y="195343"/>
                  </a:lnTo>
                  <a:lnTo>
                    <a:pt x="102111" y="36405"/>
                  </a:lnTo>
                  <a:lnTo>
                    <a:pt x="186464" y="55051"/>
                  </a:lnTo>
                  <a:lnTo>
                    <a:pt x="190016" y="41732"/>
                  </a:lnTo>
                  <a:lnTo>
                    <a:pt x="355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091" name="Google Shape;1091;p37"/>
          <p:cNvGrpSpPr/>
          <p:nvPr/>
        </p:nvGrpSpPr>
        <p:grpSpPr>
          <a:xfrm>
            <a:off x="5332040" y="1611602"/>
            <a:ext cx="349194" cy="250111"/>
            <a:chOff x="1481975" y="1193800"/>
            <a:chExt cx="4661875" cy="3339075"/>
          </a:xfrm>
        </p:grpSpPr>
        <p:sp>
          <p:nvSpPr>
            <p:cNvPr id="1092" name="Google Shape;1092;p37"/>
            <p:cNvSpPr/>
            <p:nvPr/>
          </p:nvSpPr>
          <p:spPr>
            <a:xfrm>
              <a:off x="1481975" y="1869750"/>
              <a:ext cx="4661875" cy="2663125"/>
            </a:xfrm>
            <a:custGeom>
              <a:rect b="b" l="l" r="r" t="t"/>
              <a:pathLst>
                <a:path extrusionOk="0" h="106525" w="186475">
                  <a:moveTo>
                    <a:pt x="26806" y="10490"/>
                  </a:moveTo>
                  <a:lnTo>
                    <a:pt x="28671" y="10723"/>
                  </a:lnTo>
                  <a:lnTo>
                    <a:pt x="32167" y="12122"/>
                  </a:lnTo>
                  <a:lnTo>
                    <a:pt x="34731" y="14686"/>
                  </a:lnTo>
                  <a:lnTo>
                    <a:pt x="36130" y="18182"/>
                  </a:lnTo>
                  <a:lnTo>
                    <a:pt x="36363" y="20047"/>
                  </a:lnTo>
                  <a:lnTo>
                    <a:pt x="36130" y="21912"/>
                  </a:lnTo>
                  <a:lnTo>
                    <a:pt x="34731" y="25175"/>
                  </a:lnTo>
                  <a:lnTo>
                    <a:pt x="32167" y="27739"/>
                  </a:lnTo>
                  <a:lnTo>
                    <a:pt x="28671" y="29370"/>
                  </a:lnTo>
                  <a:lnTo>
                    <a:pt x="24941" y="29370"/>
                  </a:lnTo>
                  <a:lnTo>
                    <a:pt x="21445" y="27739"/>
                  </a:lnTo>
                  <a:lnTo>
                    <a:pt x="19114" y="25175"/>
                  </a:lnTo>
                  <a:lnTo>
                    <a:pt x="17483" y="21912"/>
                  </a:lnTo>
                  <a:lnTo>
                    <a:pt x="17483" y="20047"/>
                  </a:lnTo>
                  <a:lnTo>
                    <a:pt x="17483" y="18182"/>
                  </a:lnTo>
                  <a:lnTo>
                    <a:pt x="19114" y="14686"/>
                  </a:lnTo>
                  <a:lnTo>
                    <a:pt x="21678" y="12122"/>
                  </a:lnTo>
                  <a:lnTo>
                    <a:pt x="24941" y="10723"/>
                  </a:lnTo>
                  <a:lnTo>
                    <a:pt x="26806" y="10490"/>
                  </a:lnTo>
                  <a:close/>
                  <a:moveTo>
                    <a:pt x="115614" y="16084"/>
                  </a:moveTo>
                  <a:lnTo>
                    <a:pt x="119344" y="16317"/>
                  </a:lnTo>
                  <a:lnTo>
                    <a:pt x="126337" y="17716"/>
                  </a:lnTo>
                  <a:lnTo>
                    <a:pt x="132863" y="20513"/>
                  </a:lnTo>
                  <a:lnTo>
                    <a:pt x="138457" y="24242"/>
                  </a:lnTo>
                  <a:lnTo>
                    <a:pt x="143352" y="29137"/>
                  </a:lnTo>
                  <a:lnTo>
                    <a:pt x="147315" y="34965"/>
                  </a:lnTo>
                  <a:lnTo>
                    <a:pt x="149879" y="41491"/>
                  </a:lnTo>
                  <a:lnTo>
                    <a:pt x="151278" y="48484"/>
                  </a:lnTo>
                  <a:lnTo>
                    <a:pt x="151511" y="51980"/>
                  </a:lnTo>
                  <a:lnTo>
                    <a:pt x="151278" y="55710"/>
                  </a:lnTo>
                  <a:lnTo>
                    <a:pt x="149879" y="62703"/>
                  </a:lnTo>
                  <a:lnTo>
                    <a:pt x="147315" y="69229"/>
                  </a:lnTo>
                  <a:lnTo>
                    <a:pt x="143352" y="74823"/>
                  </a:lnTo>
                  <a:lnTo>
                    <a:pt x="138457" y="79718"/>
                  </a:lnTo>
                  <a:lnTo>
                    <a:pt x="132863" y="83681"/>
                  </a:lnTo>
                  <a:lnTo>
                    <a:pt x="126337" y="86478"/>
                  </a:lnTo>
                  <a:lnTo>
                    <a:pt x="119344" y="87877"/>
                  </a:lnTo>
                  <a:lnTo>
                    <a:pt x="111885" y="87877"/>
                  </a:lnTo>
                  <a:lnTo>
                    <a:pt x="104892" y="86478"/>
                  </a:lnTo>
                  <a:lnTo>
                    <a:pt x="98599" y="83681"/>
                  </a:lnTo>
                  <a:lnTo>
                    <a:pt x="92771" y="79718"/>
                  </a:lnTo>
                  <a:lnTo>
                    <a:pt x="87876" y="74823"/>
                  </a:lnTo>
                  <a:lnTo>
                    <a:pt x="84147" y="69229"/>
                  </a:lnTo>
                  <a:lnTo>
                    <a:pt x="81350" y="62703"/>
                  </a:lnTo>
                  <a:lnTo>
                    <a:pt x="79951" y="55710"/>
                  </a:lnTo>
                  <a:lnTo>
                    <a:pt x="79718" y="51980"/>
                  </a:lnTo>
                  <a:lnTo>
                    <a:pt x="79951" y="48484"/>
                  </a:lnTo>
                  <a:lnTo>
                    <a:pt x="81350" y="41491"/>
                  </a:lnTo>
                  <a:lnTo>
                    <a:pt x="84147" y="34965"/>
                  </a:lnTo>
                  <a:lnTo>
                    <a:pt x="87876" y="29137"/>
                  </a:lnTo>
                  <a:lnTo>
                    <a:pt x="92771" y="24242"/>
                  </a:lnTo>
                  <a:lnTo>
                    <a:pt x="98599" y="20513"/>
                  </a:lnTo>
                  <a:lnTo>
                    <a:pt x="104892" y="17716"/>
                  </a:lnTo>
                  <a:lnTo>
                    <a:pt x="111885" y="16317"/>
                  </a:lnTo>
                  <a:lnTo>
                    <a:pt x="115614" y="16084"/>
                  </a:lnTo>
                  <a:close/>
                  <a:moveTo>
                    <a:pt x="1" y="1"/>
                  </a:moveTo>
                  <a:lnTo>
                    <a:pt x="1" y="106524"/>
                  </a:lnTo>
                  <a:lnTo>
                    <a:pt x="186474" y="106524"/>
                  </a:lnTo>
                  <a:lnTo>
                    <a:pt x="18647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93" name="Google Shape;1093;p37"/>
            <p:cNvSpPr/>
            <p:nvPr/>
          </p:nvSpPr>
          <p:spPr>
            <a:xfrm>
              <a:off x="3882825" y="2685575"/>
              <a:ext cx="979025" cy="979025"/>
            </a:xfrm>
            <a:custGeom>
              <a:rect b="b" l="l" r="r" t="t"/>
              <a:pathLst>
                <a:path extrusionOk="0" h="39161" w="39161">
                  <a:moveTo>
                    <a:pt x="19580" y="1"/>
                  </a:moveTo>
                  <a:lnTo>
                    <a:pt x="15385" y="234"/>
                  </a:lnTo>
                  <a:lnTo>
                    <a:pt x="8392" y="3264"/>
                  </a:lnTo>
                  <a:lnTo>
                    <a:pt x="3264" y="8625"/>
                  </a:lnTo>
                  <a:lnTo>
                    <a:pt x="234" y="15618"/>
                  </a:lnTo>
                  <a:lnTo>
                    <a:pt x="1" y="19581"/>
                  </a:lnTo>
                  <a:lnTo>
                    <a:pt x="234" y="23776"/>
                  </a:lnTo>
                  <a:lnTo>
                    <a:pt x="3264" y="30769"/>
                  </a:lnTo>
                  <a:lnTo>
                    <a:pt x="8625" y="35897"/>
                  </a:lnTo>
                  <a:lnTo>
                    <a:pt x="15618" y="38927"/>
                  </a:lnTo>
                  <a:lnTo>
                    <a:pt x="19814" y="39160"/>
                  </a:lnTo>
                  <a:lnTo>
                    <a:pt x="23776" y="38927"/>
                  </a:lnTo>
                  <a:lnTo>
                    <a:pt x="30769" y="35897"/>
                  </a:lnTo>
                  <a:lnTo>
                    <a:pt x="36130" y="30536"/>
                  </a:lnTo>
                  <a:lnTo>
                    <a:pt x="38927" y="23543"/>
                  </a:lnTo>
                  <a:lnTo>
                    <a:pt x="39160" y="19347"/>
                  </a:lnTo>
                  <a:lnTo>
                    <a:pt x="38927" y="15385"/>
                  </a:lnTo>
                  <a:lnTo>
                    <a:pt x="35897" y="8392"/>
                  </a:lnTo>
                  <a:lnTo>
                    <a:pt x="30536" y="3031"/>
                  </a:lnTo>
                  <a:lnTo>
                    <a:pt x="23543" y="234"/>
                  </a:lnTo>
                  <a:lnTo>
                    <a:pt x="1958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94" name="Google Shape;1094;p37"/>
            <p:cNvSpPr/>
            <p:nvPr/>
          </p:nvSpPr>
          <p:spPr>
            <a:xfrm>
              <a:off x="1808300" y="1456025"/>
              <a:ext cx="693475" cy="250600"/>
            </a:xfrm>
            <a:custGeom>
              <a:rect b="b" l="l" r="r" t="t"/>
              <a:pathLst>
                <a:path extrusionOk="0" h="10024" w="27739">
                  <a:moveTo>
                    <a:pt x="1" y="0"/>
                  </a:moveTo>
                  <a:lnTo>
                    <a:pt x="1" y="10023"/>
                  </a:lnTo>
                  <a:lnTo>
                    <a:pt x="27739" y="10023"/>
                  </a:lnTo>
                  <a:lnTo>
                    <a:pt x="27739"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95" name="Google Shape;1095;p37"/>
            <p:cNvSpPr/>
            <p:nvPr/>
          </p:nvSpPr>
          <p:spPr>
            <a:xfrm>
              <a:off x="3410825" y="1193800"/>
              <a:ext cx="1923025" cy="512825"/>
            </a:xfrm>
            <a:custGeom>
              <a:rect b="b" l="l" r="r" t="t"/>
              <a:pathLst>
                <a:path extrusionOk="0" h="20513" w="76921">
                  <a:moveTo>
                    <a:pt x="13053" y="0"/>
                  </a:moveTo>
                  <a:lnTo>
                    <a:pt x="0" y="20512"/>
                  </a:lnTo>
                  <a:lnTo>
                    <a:pt x="76921" y="20512"/>
                  </a:lnTo>
                  <a:lnTo>
                    <a:pt x="6410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096" name="Google Shape;1096;p37"/>
          <p:cNvGrpSpPr/>
          <p:nvPr/>
        </p:nvGrpSpPr>
        <p:grpSpPr>
          <a:xfrm>
            <a:off x="5349693" y="2126203"/>
            <a:ext cx="314079" cy="214607"/>
            <a:chOff x="1476150" y="1945525"/>
            <a:chExt cx="4673525" cy="3193375"/>
          </a:xfrm>
        </p:grpSpPr>
        <p:sp>
          <p:nvSpPr>
            <p:cNvPr id="1097" name="Google Shape;1097;p37"/>
            <p:cNvSpPr/>
            <p:nvPr/>
          </p:nvSpPr>
          <p:spPr>
            <a:xfrm>
              <a:off x="2280325" y="1945525"/>
              <a:ext cx="1579225" cy="1573375"/>
            </a:xfrm>
            <a:custGeom>
              <a:rect b="b" l="l" r="r" t="t"/>
              <a:pathLst>
                <a:path extrusionOk="0" h="62935" w="63169">
                  <a:moveTo>
                    <a:pt x="28204" y="0"/>
                  </a:moveTo>
                  <a:lnTo>
                    <a:pt x="22144" y="1399"/>
                  </a:lnTo>
                  <a:lnTo>
                    <a:pt x="16550" y="3730"/>
                  </a:lnTo>
                  <a:lnTo>
                    <a:pt x="11422" y="6993"/>
                  </a:lnTo>
                  <a:lnTo>
                    <a:pt x="7226" y="11422"/>
                  </a:lnTo>
                  <a:lnTo>
                    <a:pt x="3730" y="16317"/>
                  </a:lnTo>
                  <a:lnTo>
                    <a:pt x="1399" y="22144"/>
                  </a:lnTo>
                  <a:lnTo>
                    <a:pt x="233" y="28204"/>
                  </a:lnTo>
                  <a:lnTo>
                    <a:pt x="0" y="31468"/>
                  </a:lnTo>
                  <a:lnTo>
                    <a:pt x="233" y="34731"/>
                  </a:lnTo>
                  <a:lnTo>
                    <a:pt x="1399" y="40791"/>
                  </a:lnTo>
                  <a:lnTo>
                    <a:pt x="3730" y="46385"/>
                  </a:lnTo>
                  <a:lnTo>
                    <a:pt x="7226" y="51513"/>
                  </a:lnTo>
                  <a:lnTo>
                    <a:pt x="11422" y="55709"/>
                  </a:lnTo>
                  <a:lnTo>
                    <a:pt x="16550" y="59206"/>
                  </a:lnTo>
                  <a:lnTo>
                    <a:pt x="22144" y="61536"/>
                  </a:lnTo>
                  <a:lnTo>
                    <a:pt x="28204" y="62935"/>
                  </a:lnTo>
                  <a:lnTo>
                    <a:pt x="34731" y="62935"/>
                  </a:lnTo>
                  <a:lnTo>
                    <a:pt x="41025" y="61536"/>
                  </a:lnTo>
                  <a:lnTo>
                    <a:pt x="46619" y="59206"/>
                  </a:lnTo>
                  <a:lnTo>
                    <a:pt x="51514" y="55709"/>
                  </a:lnTo>
                  <a:lnTo>
                    <a:pt x="55942" y="51513"/>
                  </a:lnTo>
                  <a:lnTo>
                    <a:pt x="59206" y="46385"/>
                  </a:lnTo>
                  <a:lnTo>
                    <a:pt x="61770" y="40791"/>
                  </a:lnTo>
                  <a:lnTo>
                    <a:pt x="62935" y="34731"/>
                  </a:lnTo>
                  <a:lnTo>
                    <a:pt x="63168" y="31468"/>
                  </a:lnTo>
                  <a:lnTo>
                    <a:pt x="62935" y="28204"/>
                  </a:lnTo>
                  <a:lnTo>
                    <a:pt x="61770" y="22144"/>
                  </a:lnTo>
                  <a:lnTo>
                    <a:pt x="59206" y="16317"/>
                  </a:lnTo>
                  <a:lnTo>
                    <a:pt x="55942" y="11422"/>
                  </a:lnTo>
                  <a:lnTo>
                    <a:pt x="51514" y="6993"/>
                  </a:lnTo>
                  <a:lnTo>
                    <a:pt x="46619" y="3730"/>
                  </a:lnTo>
                  <a:lnTo>
                    <a:pt x="41025" y="1399"/>
                  </a:lnTo>
                  <a:lnTo>
                    <a:pt x="3473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98" name="Google Shape;1098;p37"/>
            <p:cNvSpPr/>
            <p:nvPr/>
          </p:nvSpPr>
          <p:spPr>
            <a:xfrm>
              <a:off x="4442250" y="2365075"/>
              <a:ext cx="1130525" cy="1124700"/>
            </a:xfrm>
            <a:custGeom>
              <a:rect b="b" l="l" r="r" t="t"/>
              <a:pathLst>
                <a:path extrusionOk="0" h="44988" w="45221">
                  <a:moveTo>
                    <a:pt x="22610" y="1"/>
                  </a:moveTo>
                  <a:lnTo>
                    <a:pt x="17949" y="234"/>
                  </a:lnTo>
                  <a:lnTo>
                    <a:pt x="9790" y="3730"/>
                  </a:lnTo>
                  <a:lnTo>
                    <a:pt x="3730" y="9791"/>
                  </a:lnTo>
                  <a:lnTo>
                    <a:pt x="234" y="17949"/>
                  </a:lnTo>
                  <a:lnTo>
                    <a:pt x="1" y="22378"/>
                  </a:lnTo>
                  <a:lnTo>
                    <a:pt x="234" y="27039"/>
                  </a:lnTo>
                  <a:lnTo>
                    <a:pt x="3730" y="35198"/>
                  </a:lnTo>
                  <a:lnTo>
                    <a:pt x="9790" y="41258"/>
                  </a:lnTo>
                  <a:lnTo>
                    <a:pt x="17949" y="44754"/>
                  </a:lnTo>
                  <a:lnTo>
                    <a:pt x="22610" y="44988"/>
                  </a:lnTo>
                  <a:lnTo>
                    <a:pt x="27039" y="44754"/>
                  </a:lnTo>
                  <a:lnTo>
                    <a:pt x="35197" y="41258"/>
                  </a:lnTo>
                  <a:lnTo>
                    <a:pt x="41258" y="35198"/>
                  </a:lnTo>
                  <a:lnTo>
                    <a:pt x="44754" y="27039"/>
                  </a:lnTo>
                  <a:lnTo>
                    <a:pt x="45220" y="22378"/>
                  </a:lnTo>
                  <a:lnTo>
                    <a:pt x="44754" y="17949"/>
                  </a:lnTo>
                  <a:lnTo>
                    <a:pt x="41258" y="9791"/>
                  </a:lnTo>
                  <a:lnTo>
                    <a:pt x="35197" y="3730"/>
                  </a:lnTo>
                  <a:lnTo>
                    <a:pt x="27039" y="234"/>
                  </a:lnTo>
                  <a:lnTo>
                    <a:pt x="2261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99" name="Google Shape;1099;p37"/>
            <p:cNvSpPr/>
            <p:nvPr/>
          </p:nvSpPr>
          <p:spPr>
            <a:xfrm>
              <a:off x="1476150" y="3845225"/>
              <a:ext cx="3187575" cy="1293675"/>
            </a:xfrm>
            <a:custGeom>
              <a:rect b="b" l="l" r="r" t="t"/>
              <a:pathLst>
                <a:path extrusionOk="0" h="51747" w="127503">
                  <a:moveTo>
                    <a:pt x="58740" y="0"/>
                  </a:moveTo>
                  <a:lnTo>
                    <a:pt x="49416" y="1166"/>
                  </a:lnTo>
                  <a:lnTo>
                    <a:pt x="35897" y="4662"/>
                  </a:lnTo>
                  <a:lnTo>
                    <a:pt x="19580" y="13053"/>
                  </a:lnTo>
                  <a:lnTo>
                    <a:pt x="5595" y="24941"/>
                  </a:lnTo>
                  <a:lnTo>
                    <a:pt x="1" y="32167"/>
                  </a:lnTo>
                  <a:lnTo>
                    <a:pt x="1" y="51747"/>
                  </a:lnTo>
                  <a:lnTo>
                    <a:pt x="127502" y="51747"/>
                  </a:lnTo>
                  <a:lnTo>
                    <a:pt x="127502" y="32167"/>
                  </a:lnTo>
                  <a:lnTo>
                    <a:pt x="121675" y="24941"/>
                  </a:lnTo>
                  <a:lnTo>
                    <a:pt x="107922" y="13053"/>
                  </a:lnTo>
                  <a:lnTo>
                    <a:pt x="91606" y="4662"/>
                  </a:lnTo>
                  <a:lnTo>
                    <a:pt x="78086" y="1166"/>
                  </a:lnTo>
                  <a:lnTo>
                    <a:pt x="6853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00" name="Google Shape;1100;p37"/>
            <p:cNvSpPr/>
            <p:nvPr/>
          </p:nvSpPr>
          <p:spPr>
            <a:xfrm>
              <a:off x="3865350" y="4101625"/>
              <a:ext cx="798375" cy="1031450"/>
            </a:xfrm>
            <a:custGeom>
              <a:rect b="b" l="l" r="r" t="t"/>
              <a:pathLst>
                <a:path extrusionOk="0" h="41258" w="31935">
                  <a:moveTo>
                    <a:pt x="7226" y="0"/>
                  </a:moveTo>
                  <a:lnTo>
                    <a:pt x="3264" y="3730"/>
                  </a:lnTo>
                  <a:lnTo>
                    <a:pt x="0" y="7925"/>
                  </a:lnTo>
                  <a:lnTo>
                    <a:pt x="0" y="41258"/>
                  </a:lnTo>
                  <a:lnTo>
                    <a:pt x="31934" y="41258"/>
                  </a:lnTo>
                  <a:lnTo>
                    <a:pt x="31934" y="21911"/>
                  </a:lnTo>
                  <a:lnTo>
                    <a:pt x="26806" y="15384"/>
                  </a:lnTo>
                  <a:lnTo>
                    <a:pt x="14219" y="4196"/>
                  </a:lnTo>
                  <a:lnTo>
                    <a:pt x="7226"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01" name="Google Shape;1101;p37"/>
            <p:cNvSpPr/>
            <p:nvPr/>
          </p:nvSpPr>
          <p:spPr>
            <a:xfrm>
              <a:off x="4133400" y="3722850"/>
              <a:ext cx="2016275" cy="1416050"/>
            </a:xfrm>
            <a:custGeom>
              <a:rect b="b" l="l" r="r" t="t"/>
              <a:pathLst>
                <a:path extrusionOk="0" h="56642" w="80651">
                  <a:moveTo>
                    <a:pt x="30070" y="0"/>
                  </a:moveTo>
                  <a:lnTo>
                    <a:pt x="20513" y="1632"/>
                  </a:lnTo>
                  <a:lnTo>
                    <a:pt x="11655" y="4895"/>
                  </a:lnTo>
                  <a:lnTo>
                    <a:pt x="3497" y="9324"/>
                  </a:lnTo>
                  <a:lnTo>
                    <a:pt x="1" y="12121"/>
                  </a:lnTo>
                  <a:lnTo>
                    <a:pt x="6993" y="16550"/>
                  </a:lnTo>
                  <a:lnTo>
                    <a:pt x="19347" y="27738"/>
                  </a:lnTo>
                  <a:lnTo>
                    <a:pt x="24708" y="34265"/>
                  </a:lnTo>
                  <a:lnTo>
                    <a:pt x="25641" y="35430"/>
                  </a:lnTo>
                  <a:lnTo>
                    <a:pt x="25641" y="56642"/>
                  </a:lnTo>
                  <a:lnTo>
                    <a:pt x="80651" y="56642"/>
                  </a:lnTo>
                  <a:lnTo>
                    <a:pt x="80651" y="23076"/>
                  </a:lnTo>
                  <a:lnTo>
                    <a:pt x="76455" y="17948"/>
                  </a:lnTo>
                  <a:lnTo>
                    <a:pt x="66665" y="9557"/>
                  </a:lnTo>
                  <a:lnTo>
                    <a:pt x="54777" y="3497"/>
                  </a:lnTo>
                  <a:lnTo>
                    <a:pt x="41957" y="233"/>
                  </a:lnTo>
                  <a:lnTo>
                    <a:pt x="3496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102" name="Google Shape;1102;p37"/>
          <p:cNvSpPr/>
          <p:nvPr/>
        </p:nvSpPr>
        <p:spPr>
          <a:xfrm>
            <a:off x="5361447" y="2626710"/>
            <a:ext cx="290451" cy="257413"/>
          </a:xfrm>
          <a:custGeom>
            <a:rect b="b" l="l" r="r" t="t"/>
            <a:pathLst>
              <a:path extrusionOk="0" h="165264" w="186475">
                <a:moveTo>
                  <a:pt x="45221" y="1"/>
                </a:moveTo>
                <a:lnTo>
                  <a:pt x="35431" y="2099"/>
                </a:lnTo>
                <a:lnTo>
                  <a:pt x="26340" y="5828"/>
                </a:lnTo>
                <a:lnTo>
                  <a:pt x="18415" y="11422"/>
                </a:lnTo>
                <a:lnTo>
                  <a:pt x="11422" y="18182"/>
                </a:lnTo>
                <a:lnTo>
                  <a:pt x="6061" y="26340"/>
                </a:lnTo>
                <a:lnTo>
                  <a:pt x="2098" y="35431"/>
                </a:lnTo>
                <a:lnTo>
                  <a:pt x="234" y="45221"/>
                </a:lnTo>
                <a:lnTo>
                  <a:pt x="1" y="50349"/>
                </a:lnTo>
                <a:lnTo>
                  <a:pt x="234" y="55943"/>
                </a:lnTo>
                <a:lnTo>
                  <a:pt x="2565" y="66432"/>
                </a:lnTo>
                <a:lnTo>
                  <a:pt x="6760" y="75756"/>
                </a:lnTo>
                <a:lnTo>
                  <a:pt x="13054" y="84147"/>
                </a:lnTo>
                <a:lnTo>
                  <a:pt x="16550" y="87877"/>
                </a:lnTo>
                <a:lnTo>
                  <a:pt x="93238" y="165263"/>
                </a:lnTo>
                <a:lnTo>
                  <a:pt x="173654" y="83914"/>
                </a:lnTo>
                <a:lnTo>
                  <a:pt x="176452" y="80418"/>
                </a:lnTo>
                <a:lnTo>
                  <a:pt x="181346" y="72959"/>
                </a:lnTo>
                <a:lnTo>
                  <a:pt x="184610" y="64334"/>
                </a:lnTo>
                <a:lnTo>
                  <a:pt x="186241" y="55244"/>
                </a:lnTo>
                <a:lnTo>
                  <a:pt x="186474" y="50349"/>
                </a:lnTo>
                <a:lnTo>
                  <a:pt x="186241" y="45221"/>
                </a:lnTo>
                <a:lnTo>
                  <a:pt x="184377" y="35431"/>
                </a:lnTo>
                <a:lnTo>
                  <a:pt x="180414" y="26340"/>
                </a:lnTo>
                <a:lnTo>
                  <a:pt x="175053" y="18182"/>
                </a:lnTo>
                <a:lnTo>
                  <a:pt x="168060" y="11422"/>
                </a:lnTo>
                <a:lnTo>
                  <a:pt x="160135" y="5828"/>
                </a:lnTo>
                <a:lnTo>
                  <a:pt x="151044" y="2099"/>
                </a:lnTo>
                <a:lnTo>
                  <a:pt x="141255" y="1"/>
                </a:lnTo>
                <a:lnTo>
                  <a:pt x="136127" y="1"/>
                </a:lnTo>
                <a:lnTo>
                  <a:pt x="129367" y="234"/>
                </a:lnTo>
                <a:lnTo>
                  <a:pt x="116780" y="3497"/>
                </a:lnTo>
                <a:lnTo>
                  <a:pt x="105825" y="9791"/>
                </a:lnTo>
                <a:lnTo>
                  <a:pt x="96734" y="18415"/>
                </a:lnTo>
                <a:lnTo>
                  <a:pt x="93238" y="23776"/>
                </a:lnTo>
                <a:lnTo>
                  <a:pt x="89741" y="18415"/>
                </a:lnTo>
                <a:lnTo>
                  <a:pt x="80651" y="9791"/>
                </a:lnTo>
                <a:lnTo>
                  <a:pt x="69695" y="3497"/>
                </a:lnTo>
                <a:lnTo>
                  <a:pt x="57108" y="234"/>
                </a:lnTo>
                <a:lnTo>
                  <a:pt x="50582"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103" name="Google Shape;1103;p37"/>
          <p:cNvGrpSpPr/>
          <p:nvPr/>
        </p:nvGrpSpPr>
        <p:grpSpPr>
          <a:xfrm>
            <a:off x="5341537" y="3113299"/>
            <a:ext cx="330394" cy="330394"/>
            <a:chOff x="1190625" y="238125"/>
            <a:chExt cx="5238750" cy="5238750"/>
          </a:xfrm>
        </p:grpSpPr>
        <p:sp>
          <p:nvSpPr>
            <p:cNvPr id="1104" name="Google Shape;1104;p37"/>
            <p:cNvSpPr/>
            <p:nvPr/>
          </p:nvSpPr>
          <p:spPr>
            <a:xfrm>
              <a:off x="2824725" y="238125"/>
              <a:ext cx="3604650" cy="3604650"/>
            </a:xfrm>
            <a:custGeom>
              <a:rect b="b" l="l" r="r" t="t"/>
              <a:pathLst>
                <a:path extrusionOk="0" h="144186" w="144186">
                  <a:moveTo>
                    <a:pt x="82667" y="0"/>
                  </a:moveTo>
                  <a:lnTo>
                    <a:pt x="71132" y="961"/>
                  </a:lnTo>
                  <a:lnTo>
                    <a:pt x="65364" y="2884"/>
                  </a:lnTo>
                  <a:lnTo>
                    <a:pt x="59597" y="4806"/>
                  </a:lnTo>
                  <a:lnTo>
                    <a:pt x="53830" y="6729"/>
                  </a:lnTo>
                  <a:lnTo>
                    <a:pt x="49023" y="10574"/>
                  </a:lnTo>
                  <a:lnTo>
                    <a:pt x="44217" y="13457"/>
                  </a:lnTo>
                  <a:lnTo>
                    <a:pt x="39411" y="18264"/>
                  </a:lnTo>
                  <a:lnTo>
                    <a:pt x="0" y="56713"/>
                  </a:lnTo>
                  <a:lnTo>
                    <a:pt x="86512" y="144186"/>
                  </a:lnTo>
                  <a:lnTo>
                    <a:pt x="125922" y="104775"/>
                  </a:lnTo>
                  <a:lnTo>
                    <a:pt x="129767" y="99969"/>
                  </a:lnTo>
                  <a:lnTo>
                    <a:pt x="133612" y="95163"/>
                  </a:lnTo>
                  <a:lnTo>
                    <a:pt x="136496" y="90356"/>
                  </a:lnTo>
                  <a:lnTo>
                    <a:pt x="139380" y="84589"/>
                  </a:lnTo>
                  <a:lnTo>
                    <a:pt x="141302" y="78822"/>
                  </a:lnTo>
                  <a:lnTo>
                    <a:pt x="143225" y="73054"/>
                  </a:lnTo>
                  <a:lnTo>
                    <a:pt x="144186" y="61519"/>
                  </a:lnTo>
                  <a:lnTo>
                    <a:pt x="143225" y="49984"/>
                  </a:lnTo>
                  <a:lnTo>
                    <a:pt x="141302" y="44217"/>
                  </a:lnTo>
                  <a:lnTo>
                    <a:pt x="139380" y="38450"/>
                  </a:lnTo>
                  <a:lnTo>
                    <a:pt x="136496" y="32682"/>
                  </a:lnTo>
                  <a:lnTo>
                    <a:pt x="133612" y="27876"/>
                  </a:lnTo>
                  <a:lnTo>
                    <a:pt x="129767" y="23070"/>
                  </a:lnTo>
                  <a:lnTo>
                    <a:pt x="125922" y="18264"/>
                  </a:lnTo>
                  <a:lnTo>
                    <a:pt x="121116" y="13457"/>
                  </a:lnTo>
                  <a:lnTo>
                    <a:pt x="116310" y="10574"/>
                  </a:lnTo>
                  <a:lnTo>
                    <a:pt x="111504" y="6729"/>
                  </a:lnTo>
                  <a:lnTo>
                    <a:pt x="105736" y="4806"/>
                  </a:lnTo>
                  <a:lnTo>
                    <a:pt x="99969" y="2884"/>
                  </a:lnTo>
                  <a:lnTo>
                    <a:pt x="94202" y="961"/>
                  </a:lnTo>
                  <a:lnTo>
                    <a:pt x="8266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05" name="Google Shape;1105;p37"/>
            <p:cNvSpPr/>
            <p:nvPr/>
          </p:nvSpPr>
          <p:spPr>
            <a:xfrm>
              <a:off x="1190625" y="1872225"/>
              <a:ext cx="3604650" cy="3604650"/>
            </a:xfrm>
            <a:custGeom>
              <a:rect b="b" l="l" r="r" t="t"/>
              <a:pathLst>
                <a:path extrusionOk="0" h="144186" w="144186">
                  <a:moveTo>
                    <a:pt x="57674" y="0"/>
                  </a:moveTo>
                  <a:lnTo>
                    <a:pt x="17302" y="39411"/>
                  </a:lnTo>
                  <a:lnTo>
                    <a:pt x="13457" y="44217"/>
                  </a:lnTo>
                  <a:lnTo>
                    <a:pt x="9612" y="49023"/>
                  </a:lnTo>
                  <a:lnTo>
                    <a:pt x="6729" y="54791"/>
                  </a:lnTo>
                  <a:lnTo>
                    <a:pt x="3845" y="59597"/>
                  </a:lnTo>
                  <a:lnTo>
                    <a:pt x="1922" y="65364"/>
                  </a:lnTo>
                  <a:lnTo>
                    <a:pt x="961" y="71132"/>
                  </a:lnTo>
                  <a:lnTo>
                    <a:pt x="0" y="82667"/>
                  </a:lnTo>
                  <a:lnTo>
                    <a:pt x="961" y="95163"/>
                  </a:lnTo>
                  <a:lnTo>
                    <a:pt x="1922" y="100930"/>
                  </a:lnTo>
                  <a:lnTo>
                    <a:pt x="3845" y="105736"/>
                  </a:lnTo>
                  <a:lnTo>
                    <a:pt x="6729" y="111504"/>
                  </a:lnTo>
                  <a:lnTo>
                    <a:pt x="9612" y="117271"/>
                  </a:lnTo>
                  <a:lnTo>
                    <a:pt x="13457" y="122078"/>
                  </a:lnTo>
                  <a:lnTo>
                    <a:pt x="17302" y="126884"/>
                  </a:lnTo>
                  <a:lnTo>
                    <a:pt x="22108" y="130729"/>
                  </a:lnTo>
                  <a:lnTo>
                    <a:pt x="26915" y="134574"/>
                  </a:lnTo>
                  <a:lnTo>
                    <a:pt x="32682" y="137457"/>
                  </a:lnTo>
                  <a:lnTo>
                    <a:pt x="37488" y="140341"/>
                  </a:lnTo>
                  <a:lnTo>
                    <a:pt x="43256" y="142264"/>
                  </a:lnTo>
                  <a:lnTo>
                    <a:pt x="49023" y="143225"/>
                  </a:lnTo>
                  <a:lnTo>
                    <a:pt x="61519" y="144186"/>
                  </a:lnTo>
                  <a:lnTo>
                    <a:pt x="73054" y="143225"/>
                  </a:lnTo>
                  <a:lnTo>
                    <a:pt x="78822" y="142264"/>
                  </a:lnTo>
                  <a:lnTo>
                    <a:pt x="84589" y="140341"/>
                  </a:lnTo>
                  <a:lnTo>
                    <a:pt x="89395" y="137457"/>
                  </a:lnTo>
                  <a:lnTo>
                    <a:pt x="95163" y="134574"/>
                  </a:lnTo>
                  <a:lnTo>
                    <a:pt x="99969" y="130729"/>
                  </a:lnTo>
                  <a:lnTo>
                    <a:pt x="104775" y="126884"/>
                  </a:lnTo>
                  <a:lnTo>
                    <a:pt x="144186" y="86512"/>
                  </a:lnTo>
                  <a:lnTo>
                    <a:pt x="5767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106" name="Google Shape;1106;p37"/>
          <p:cNvGrpSpPr/>
          <p:nvPr/>
        </p:nvGrpSpPr>
        <p:grpSpPr>
          <a:xfrm>
            <a:off x="5364585" y="3669484"/>
            <a:ext cx="284051" cy="344063"/>
            <a:chOff x="1647500" y="238125"/>
            <a:chExt cx="4325000" cy="5238750"/>
          </a:xfrm>
        </p:grpSpPr>
        <p:sp>
          <p:nvSpPr>
            <p:cNvPr id="1107" name="Google Shape;1107;p37"/>
            <p:cNvSpPr/>
            <p:nvPr/>
          </p:nvSpPr>
          <p:spPr>
            <a:xfrm>
              <a:off x="1647500" y="2451375"/>
              <a:ext cx="4325000" cy="3025500"/>
            </a:xfrm>
            <a:custGeom>
              <a:rect b="b" l="l" r="r" t="t"/>
              <a:pathLst>
                <a:path extrusionOk="0" h="121020" w="173000">
                  <a:moveTo>
                    <a:pt x="86906" y="41423"/>
                  </a:moveTo>
                  <a:lnTo>
                    <a:pt x="90967" y="42236"/>
                  </a:lnTo>
                  <a:lnTo>
                    <a:pt x="95028" y="44672"/>
                  </a:lnTo>
                  <a:lnTo>
                    <a:pt x="97465" y="47921"/>
                  </a:lnTo>
                  <a:lnTo>
                    <a:pt x="98277" y="52794"/>
                  </a:lnTo>
                  <a:lnTo>
                    <a:pt x="97465" y="56855"/>
                  </a:lnTo>
                  <a:lnTo>
                    <a:pt x="95028" y="60917"/>
                  </a:lnTo>
                  <a:lnTo>
                    <a:pt x="95028" y="81222"/>
                  </a:lnTo>
                  <a:lnTo>
                    <a:pt x="78784" y="81222"/>
                  </a:lnTo>
                  <a:lnTo>
                    <a:pt x="78784" y="60917"/>
                  </a:lnTo>
                  <a:lnTo>
                    <a:pt x="76347" y="56855"/>
                  </a:lnTo>
                  <a:lnTo>
                    <a:pt x="75535" y="52794"/>
                  </a:lnTo>
                  <a:lnTo>
                    <a:pt x="76347" y="47921"/>
                  </a:lnTo>
                  <a:lnTo>
                    <a:pt x="78784" y="44672"/>
                  </a:lnTo>
                  <a:lnTo>
                    <a:pt x="82033" y="42236"/>
                  </a:lnTo>
                  <a:lnTo>
                    <a:pt x="86906" y="41423"/>
                  </a:lnTo>
                  <a:close/>
                  <a:moveTo>
                    <a:pt x="0" y="1"/>
                  </a:moveTo>
                  <a:lnTo>
                    <a:pt x="0" y="121020"/>
                  </a:lnTo>
                  <a:lnTo>
                    <a:pt x="173000" y="121020"/>
                  </a:lnTo>
                  <a:lnTo>
                    <a:pt x="17300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08" name="Google Shape;1108;p37"/>
            <p:cNvSpPr/>
            <p:nvPr/>
          </p:nvSpPr>
          <p:spPr>
            <a:xfrm>
              <a:off x="2439400" y="238125"/>
              <a:ext cx="2700600" cy="2213275"/>
            </a:xfrm>
            <a:custGeom>
              <a:rect b="b" l="l" r="r" t="t"/>
              <a:pathLst>
                <a:path extrusionOk="0" h="88531" w="108024">
                  <a:moveTo>
                    <a:pt x="55230" y="0"/>
                  </a:moveTo>
                  <a:lnTo>
                    <a:pt x="49545" y="812"/>
                  </a:lnTo>
                  <a:lnTo>
                    <a:pt x="43859" y="1624"/>
                  </a:lnTo>
                  <a:lnTo>
                    <a:pt x="38986" y="2437"/>
                  </a:lnTo>
                  <a:lnTo>
                    <a:pt x="33301" y="4873"/>
                  </a:lnTo>
                  <a:lnTo>
                    <a:pt x="28427" y="7310"/>
                  </a:lnTo>
                  <a:lnTo>
                    <a:pt x="24366" y="9747"/>
                  </a:lnTo>
                  <a:lnTo>
                    <a:pt x="20305" y="12995"/>
                  </a:lnTo>
                  <a:lnTo>
                    <a:pt x="16244" y="16244"/>
                  </a:lnTo>
                  <a:lnTo>
                    <a:pt x="12183" y="20305"/>
                  </a:lnTo>
                  <a:lnTo>
                    <a:pt x="8934" y="24366"/>
                  </a:lnTo>
                  <a:lnTo>
                    <a:pt x="6498" y="29240"/>
                  </a:lnTo>
                  <a:lnTo>
                    <a:pt x="4061" y="34113"/>
                  </a:lnTo>
                  <a:lnTo>
                    <a:pt x="2437" y="38986"/>
                  </a:lnTo>
                  <a:lnTo>
                    <a:pt x="812" y="44672"/>
                  </a:lnTo>
                  <a:lnTo>
                    <a:pt x="0" y="49545"/>
                  </a:lnTo>
                  <a:lnTo>
                    <a:pt x="0" y="55230"/>
                  </a:lnTo>
                  <a:lnTo>
                    <a:pt x="0" y="88531"/>
                  </a:lnTo>
                  <a:lnTo>
                    <a:pt x="16244" y="88531"/>
                  </a:lnTo>
                  <a:lnTo>
                    <a:pt x="16244" y="55230"/>
                  </a:lnTo>
                  <a:lnTo>
                    <a:pt x="17056" y="47920"/>
                  </a:lnTo>
                  <a:lnTo>
                    <a:pt x="19493" y="40610"/>
                  </a:lnTo>
                  <a:lnTo>
                    <a:pt x="22742" y="34113"/>
                  </a:lnTo>
                  <a:lnTo>
                    <a:pt x="27615" y="27615"/>
                  </a:lnTo>
                  <a:lnTo>
                    <a:pt x="33301" y="23554"/>
                  </a:lnTo>
                  <a:lnTo>
                    <a:pt x="39798" y="19493"/>
                  </a:lnTo>
                  <a:lnTo>
                    <a:pt x="47108" y="17056"/>
                  </a:lnTo>
                  <a:lnTo>
                    <a:pt x="55230" y="16244"/>
                  </a:lnTo>
                  <a:lnTo>
                    <a:pt x="61728" y="17056"/>
                  </a:lnTo>
                  <a:lnTo>
                    <a:pt x="67413" y="18681"/>
                  </a:lnTo>
                  <a:lnTo>
                    <a:pt x="73099" y="21117"/>
                  </a:lnTo>
                  <a:lnTo>
                    <a:pt x="78784" y="24366"/>
                  </a:lnTo>
                  <a:lnTo>
                    <a:pt x="82845" y="28427"/>
                  </a:lnTo>
                  <a:lnTo>
                    <a:pt x="86906" y="33301"/>
                  </a:lnTo>
                  <a:lnTo>
                    <a:pt x="90155" y="38986"/>
                  </a:lnTo>
                  <a:lnTo>
                    <a:pt x="92592" y="44672"/>
                  </a:lnTo>
                  <a:lnTo>
                    <a:pt x="108024" y="39798"/>
                  </a:lnTo>
                  <a:lnTo>
                    <a:pt x="104775" y="31676"/>
                  </a:lnTo>
                  <a:lnTo>
                    <a:pt x="100714" y="23554"/>
                  </a:lnTo>
                  <a:lnTo>
                    <a:pt x="95028" y="17056"/>
                  </a:lnTo>
                  <a:lnTo>
                    <a:pt x="88531" y="11371"/>
                  </a:lnTo>
                  <a:lnTo>
                    <a:pt x="81221" y="6498"/>
                  </a:lnTo>
                  <a:lnTo>
                    <a:pt x="73099" y="3249"/>
                  </a:lnTo>
                  <a:lnTo>
                    <a:pt x="64164" y="812"/>
                  </a:lnTo>
                  <a:lnTo>
                    <a:pt x="5523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109" name="Google Shape;1109;p37"/>
          <p:cNvGrpSpPr/>
          <p:nvPr/>
        </p:nvGrpSpPr>
        <p:grpSpPr>
          <a:xfrm>
            <a:off x="6233897" y="1592326"/>
            <a:ext cx="330253" cy="288714"/>
            <a:chOff x="1476150" y="937400"/>
            <a:chExt cx="4679350" cy="4090775"/>
          </a:xfrm>
        </p:grpSpPr>
        <p:sp>
          <p:nvSpPr>
            <p:cNvPr id="1110" name="Google Shape;1110;p37"/>
            <p:cNvSpPr/>
            <p:nvPr/>
          </p:nvSpPr>
          <p:spPr>
            <a:xfrm>
              <a:off x="1476150" y="937400"/>
              <a:ext cx="4679350" cy="3473100"/>
            </a:xfrm>
            <a:custGeom>
              <a:rect b="b" l="l" r="r" t="t"/>
              <a:pathLst>
                <a:path extrusionOk="0" h="138924" w="187174">
                  <a:moveTo>
                    <a:pt x="132397" y="21678"/>
                  </a:moveTo>
                  <a:lnTo>
                    <a:pt x="142653" y="61536"/>
                  </a:lnTo>
                  <a:lnTo>
                    <a:pt x="44288" y="61536"/>
                  </a:lnTo>
                  <a:lnTo>
                    <a:pt x="54544" y="21678"/>
                  </a:lnTo>
                  <a:close/>
                  <a:moveTo>
                    <a:pt x="57574" y="92305"/>
                  </a:moveTo>
                  <a:lnTo>
                    <a:pt x="57574" y="107456"/>
                  </a:lnTo>
                  <a:lnTo>
                    <a:pt x="34265" y="107456"/>
                  </a:lnTo>
                  <a:lnTo>
                    <a:pt x="34265" y="92305"/>
                  </a:lnTo>
                  <a:close/>
                  <a:moveTo>
                    <a:pt x="152676" y="92305"/>
                  </a:moveTo>
                  <a:lnTo>
                    <a:pt x="152676" y="107456"/>
                  </a:lnTo>
                  <a:lnTo>
                    <a:pt x="129367" y="107456"/>
                  </a:lnTo>
                  <a:lnTo>
                    <a:pt x="129367" y="92305"/>
                  </a:lnTo>
                  <a:close/>
                  <a:moveTo>
                    <a:pt x="33566" y="0"/>
                  </a:moveTo>
                  <a:lnTo>
                    <a:pt x="18648" y="61536"/>
                  </a:lnTo>
                  <a:lnTo>
                    <a:pt x="1" y="61536"/>
                  </a:lnTo>
                  <a:lnTo>
                    <a:pt x="1" y="138923"/>
                  </a:lnTo>
                  <a:lnTo>
                    <a:pt x="187174" y="138923"/>
                  </a:lnTo>
                  <a:lnTo>
                    <a:pt x="187174" y="61536"/>
                  </a:lnTo>
                  <a:lnTo>
                    <a:pt x="168293" y="61536"/>
                  </a:lnTo>
                  <a:lnTo>
                    <a:pt x="15360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11" name="Google Shape;1111;p37"/>
            <p:cNvSpPr/>
            <p:nvPr/>
          </p:nvSpPr>
          <p:spPr>
            <a:xfrm>
              <a:off x="5129875" y="4561975"/>
              <a:ext cx="641025" cy="466200"/>
            </a:xfrm>
            <a:custGeom>
              <a:rect b="b" l="l" r="r" t="t"/>
              <a:pathLst>
                <a:path extrusionOk="0" h="18648" w="25641">
                  <a:moveTo>
                    <a:pt x="0" y="1"/>
                  </a:moveTo>
                  <a:lnTo>
                    <a:pt x="0" y="18648"/>
                  </a:lnTo>
                  <a:lnTo>
                    <a:pt x="25641" y="18648"/>
                  </a:lnTo>
                  <a:lnTo>
                    <a:pt x="2564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12" name="Google Shape;1112;p37"/>
            <p:cNvSpPr/>
            <p:nvPr/>
          </p:nvSpPr>
          <p:spPr>
            <a:xfrm>
              <a:off x="1854925" y="4561975"/>
              <a:ext cx="641025" cy="466200"/>
            </a:xfrm>
            <a:custGeom>
              <a:rect b="b" l="l" r="r" t="t"/>
              <a:pathLst>
                <a:path extrusionOk="0" h="18648" w="25641">
                  <a:moveTo>
                    <a:pt x="1" y="1"/>
                  </a:moveTo>
                  <a:lnTo>
                    <a:pt x="1" y="18648"/>
                  </a:lnTo>
                  <a:lnTo>
                    <a:pt x="25641" y="18648"/>
                  </a:lnTo>
                  <a:lnTo>
                    <a:pt x="2564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113" name="Google Shape;1113;p37"/>
          <p:cNvSpPr/>
          <p:nvPr/>
        </p:nvSpPr>
        <p:spPr>
          <a:xfrm>
            <a:off x="6190660" y="2117056"/>
            <a:ext cx="416690" cy="232767"/>
          </a:xfrm>
          <a:custGeom>
            <a:rect b="b" l="l" r="r" t="t"/>
            <a:pathLst>
              <a:path extrusionOk="0" h="104427" w="186941">
                <a:moveTo>
                  <a:pt x="96734" y="20047"/>
                </a:moveTo>
                <a:lnTo>
                  <a:pt x="103027" y="21445"/>
                </a:lnTo>
                <a:lnTo>
                  <a:pt x="108855" y="23776"/>
                </a:lnTo>
                <a:lnTo>
                  <a:pt x="114216" y="27273"/>
                </a:lnTo>
                <a:lnTo>
                  <a:pt x="118411" y="31701"/>
                </a:lnTo>
                <a:lnTo>
                  <a:pt x="121908" y="36829"/>
                </a:lnTo>
                <a:lnTo>
                  <a:pt x="124472" y="42657"/>
                </a:lnTo>
                <a:lnTo>
                  <a:pt x="125870" y="48950"/>
                </a:lnTo>
                <a:lnTo>
                  <a:pt x="125870" y="52214"/>
                </a:lnTo>
                <a:lnTo>
                  <a:pt x="125870" y="55477"/>
                </a:lnTo>
                <a:lnTo>
                  <a:pt x="124472" y="62003"/>
                </a:lnTo>
                <a:lnTo>
                  <a:pt x="122141" y="67831"/>
                </a:lnTo>
                <a:lnTo>
                  <a:pt x="118645" y="72959"/>
                </a:lnTo>
                <a:lnTo>
                  <a:pt x="114216" y="77388"/>
                </a:lnTo>
                <a:lnTo>
                  <a:pt x="109088" y="80884"/>
                </a:lnTo>
                <a:lnTo>
                  <a:pt x="103260" y="83448"/>
                </a:lnTo>
                <a:lnTo>
                  <a:pt x="96967" y="84846"/>
                </a:lnTo>
                <a:lnTo>
                  <a:pt x="90440" y="84846"/>
                </a:lnTo>
                <a:lnTo>
                  <a:pt x="83914" y="83448"/>
                </a:lnTo>
                <a:lnTo>
                  <a:pt x="78086" y="81117"/>
                </a:lnTo>
                <a:lnTo>
                  <a:pt x="72958" y="77621"/>
                </a:lnTo>
                <a:lnTo>
                  <a:pt x="68530" y="73192"/>
                </a:lnTo>
                <a:lnTo>
                  <a:pt x="65033" y="68064"/>
                </a:lnTo>
                <a:lnTo>
                  <a:pt x="62469" y="62237"/>
                </a:lnTo>
                <a:lnTo>
                  <a:pt x="61071" y="55943"/>
                </a:lnTo>
                <a:lnTo>
                  <a:pt x="61071" y="52680"/>
                </a:lnTo>
                <a:lnTo>
                  <a:pt x="61071" y="49416"/>
                </a:lnTo>
                <a:lnTo>
                  <a:pt x="62469" y="42890"/>
                </a:lnTo>
                <a:lnTo>
                  <a:pt x="64800" y="37063"/>
                </a:lnTo>
                <a:lnTo>
                  <a:pt x="68297" y="31935"/>
                </a:lnTo>
                <a:lnTo>
                  <a:pt x="72725" y="27506"/>
                </a:lnTo>
                <a:lnTo>
                  <a:pt x="77853" y="24009"/>
                </a:lnTo>
                <a:lnTo>
                  <a:pt x="83681" y="21445"/>
                </a:lnTo>
                <a:lnTo>
                  <a:pt x="89974" y="20047"/>
                </a:lnTo>
                <a:close/>
                <a:moveTo>
                  <a:pt x="88576" y="1"/>
                </a:moveTo>
                <a:lnTo>
                  <a:pt x="79252" y="1166"/>
                </a:lnTo>
                <a:lnTo>
                  <a:pt x="65733" y="4663"/>
                </a:lnTo>
                <a:lnTo>
                  <a:pt x="48950" y="11889"/>
                </a:lnTo>
                <a:lnTo>
                  <a:pt x="34032" y="21212"/>
                </a:lnTo>
                <a:lnTo>
                  <a:pt x="15618" y="35897"/>
                </a:lnTo>
                <a:lnTo>
                  <a:pt x="1399" y="50582"/>
                </a:lnTo>
                <a:lnTo>
                  <a:pt x="1" y="52214"/>
                </a:lnTo>
                <a:lnTo>
                  <a:pt x="1399" y="53845"/>
                </a:lnTo>
                <a:lnTo>
                  <a:pt x="15618" y="68530"/>
                </a:lnTo>
                <a:lnTo>
                  <a:pt x="34032" y="83215"/>
                </a:lnTo>
                <a:lnTo>
                  <a:pt x="48950" y="92539"/>
                </a:lnTo>
                <a:lnTo>
                  <a:pt x="65733" y="99764"/>
                </a:lnTo>
                <a:lnTo>
                  <a:pt x="79252" y="103261"/>
                </a:lnTo>
                <a:lnTo>
                  <a:pt x="88576" y="104426"/>
                </a:lnTo>
                <a:lnTo>
                  <a:pt x="98365" y="104426"/>
                </a:lnTo>
                <a:lnTo>
                  <a:pt x="107689" y="103261"/>
                </a:lnTo>
                <a:lnTo>
                  <a:pt x="121209" y="99764"/>
                </a:lnTo>
                <a:lnTo>
                  <a:pt x="137991" y="92539"/>
                </a:lnTo>
                <a:lnTo>
                  <a:pt x="152909" y="83215"/>
                </a:lnTo>
                <a:lnTo>
                  <a:pt x="171323" y="68530"/>
                </a:lnTo>
                <a:lnTo>
                  <a:pt x="185542" y="53845"/>
                </a:lnTo>
                <a:lnTo>
                  <a:pt x="186941" y="52214"/>
                </a:lnTo>
                <a:lnTo>
                  <a:pt x="185542" y="50582"/>
                </a:lnTo>
                <a:lnTo>
                  <a:pt x="171323" y="35897"/>
                </a:lnTo>
                <a:lnTo>
                  <a:pt x="152909" y="21212"/>
                </a:lnTo>
                <a:lnTo>
                  <a:pt x="137991" y="11889"/>
                </a:lnTo>
                <a:lnTo>
                  <a:pt x="121209" y="4663"/>
                </a:lnTo>
                <a:lnTo>
                  <a:pt x="107689" y="1166"/>
                </a:lnTo>
                <a:lnTo>
                  <a:pt x="98365"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14" name="Google Shape;1114;p37"/>
          <p:cNvSpPr/>
          <p:nvPr/>
        </p:nvSpPr>
        <p:spPr>
          <a:xfrm>
            <a:off x="6256787" y="2614284"/>
            <a:ext cx="284599" cy="282385"/>
          </a:xfrm>
          <a:custGeom>
            <a:rect b="b" l="l" r="r" t="t"/>
            <a:pathLst>
              <a:path extrusionOk="0" h="209550" w="211193">
                <a:moveTo>
                  <a:pt x="106007" y="0"/>
                </a:moveTo>
                <a:lnTo>
                  <a:pt x="0" y="87107"/>
                </a:lnTo>
                <a:lnTo>
                  <a:pt x="0" y="209550"/>
                </a:lnTo>
                <a:lnTo>
                  <a:pt x="85463" y="209550"/>
                </a:lnTo>
                <a:lnTo>
                  <a:pt x="85463" y="142987"/>
                </a:lnTo>
                <a:lnTo>
                  <a:pt x="125730" y="142987"/>
                </a:lnTo>
                <a:lnTo>
                  <a:pt x="125730" y="209550"/>
                </a:lnTo>
                <a:lnTo>
                  <a:pt x="211193" y="209550"/>
                </a:lnTo>
                <a:lnTo>
                  <a:pt x="211193" y="87107"/>
                </a:lnTo>
                <a:lnTo>
                  <a:pt x="10600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115" name="Google Shape;1115;p37"/>
          <p:cNvGrpSpPr/>
          <p:nvPr/>
        </p:nvGrpSpPr>
        <p:grpSpPr>
          <a:xfrm>
            <a:off x="6222594" y="3154450"/>
            <a:ext cx="352792" cy="247945"/>
            <a:chOff x="238125" y="347150"/>
            <a:chExt cx="7143750" cy="5020700"/>
          </a:xfrm>
        </p:grpSpPr>
        <p:sp>
          <p:nvSpPr>
            <p:cNvPr id="1116" name="Google Shape;1116;p37"/>
            <p:cNvSpPr/>
            <p:nvPr/>
          </p:nvSpPr>
          <p:spPr>
            <a:xfrm>
              <a:off x="1959500" y="2211975"/>
              <a:ext cx="4360875" cy="2782925"/>
            </a:xfrm>
            <a:custGeom>
              <a:rect b="b" l="l" r="r" t="t"/>
              <a:pathLst>
                <a:path extrusionOk="0" h="111317" w="174435">
                  <a:moveTo>
                    <a:pt x="170991" y="0"/>
                  </a:moveTo>
                  <a:lnTo>
                    <a:pt x="157220" y="13771"/>
                  </a:lnTo>
                  <a:lnTo>
                    <a:pt x="138859" y="27542"/>
                  </a:lnTo>
                  <a:lnTo>
                    <a:pt x="117055" y="42461"/>
                  </a:lnTo>
                  <a:lnTo>
                    <a:pt x="91808" y="57380"/>
                  </a:lnTo>
                  <a:lnTo>
                    <a:pt x="65413" y="71151"/>
                  </a:lnTo>
                  <a:lnTo>
                    <a:pt x="41314" y="81479"/>
                  </a:lnTo>
                  <a:lnTo>
                    <a:pt x="19509" y="88365"/>
                  </a:lnTo>
                  <a:lnTo>
                    <a:pt x="0" y="94103"/>
                  </a:lnTo>
                  <a:lnTo>
                    <a:pt x="11476" y="103283"/>
                  </a:lnTo>
                  <a:lnTo>
                    <a:pt x="22952" y="111316"/>
                  </a:lnTo>
                  <a:lnTo>
                    <a:pt x="42461" y="105578"/>
                  </a:lnTo>
                  <a:lnTo>
                    <a:pt x="63118" y="97545"/>
                  </a:lnTo>
                  <a:lnTo>
                    <a:pt x="82627" y="88365"/>
                  </a:lnTo>
                  <a:lnTo>
                    <a:pt x="103284" y="78036"/>
                  </a:lnTo>
                  <a:lnTo>
                    <a:pt x="122793" y="66560"/>
                  </a:lnTo>
                  <a:lnTo>
                    <a:pt x="141154" y="53937"/>
                  </a:lnTo>
                  <a:lnTo>
                    <a:pt x="158368" y="41313"/>
                  </a:lnTo>
                  <a:lnTo>
                    <a:pt x="174434" y="28690"/>
                  </a:lnTo>
                  <a:lnTo>
                    <a:pt x="174434" y="25247"/>
                  </a:lnTo>
                  <a:lnTo>
                    <a:pt x="173287" y="12624"/>
                  </a:lnTo>
                  <a:lnTo>
                    <a:pt x="17099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17" name="Google Shape;1117;p37"/>
            <p:cNvSpPr/>
            <p:nvPr/>
          </p:nvSpPr>
          <p:spPr>
            <a:xfrm>
              <a:off x="1299625" y="347150"/>
              <a:ext cx="4905975" cy="4102650"/>
            </a:xfrm>
            <a:custGeom>
              <a:rect b="b" l="l" r="r" t="t"/>
              <a:pathLst>
                <a:path extrusionOk="0" h="164106" w="196239">
                  <a:moveTo>
                    <a:pt x="90660" y="0"/>
                  </a:moveTo>
                  <a:lnTo>
                    <a:pt x="80332" y="1148"/>
                  </a:lnTo>
                  <a:lnTo>
                    <a:pt x="71151" y="3443"/>
                  </a:lnTo>
                  <a:lnTo>
                    <a:pt x="61971" y="6886"/>
                  </a:lnTo>
                  <a:lnTo>
                    <a:pt x="52790" y="11476"/>
                  </a:lnTo>
                  <a:lnTo>
                    <a:pt x="44757" y="16066"/>
                  </a:lnTo>
                  <a:lnTo>
                    <a:pt x="37871" y="21804"/>
                  </a:lnTo>
                  <a:lnTo>
                    <a:pt x="29838" y="28690"/>
                  </a:lnTo>
                  <a:lnTo>
                    <a:pt x="24100" y="35575"/>
                  </a:lnTo>
                  <a:lnTo>
                    <a:pt x="18362" y="42461"/>
                  </a:lnTo>
                  <a:lnTo>
                    <a:pt x="12624" y="50494"/>
                  </a:lnTo>
                  <a:lnTo>
                    <a:pt x="9182" y="59675"/>
                  </a:lnTo>
                  <a:lnTo>
                    <a:pt x="5739" y="68855"/>
                  </a:lnTo>
                  <a:lnTo>
                    <a:pt x="2296" y="78036"/>
                  </a:lnTo>
                  <a:lnTo>
                    <a:pt x="1148" y="88364"/>
                  </a:lnTo>
                  <a:lnTo>
                    <a:pt x="1" y="97545"/>
                  </a:lnTo>
                  <a:lnTo>
                    <a:pt x="1" y="103283"/>
                  </a:lnTo>
                  <a:lnTo>
                    <a:pt x="1" y="104431"/>
                  </a:lnTo>
                  <a:lnTo>
                    <a:pt x="1148" y="111316"/>
                  </a:lnTo>
                  <a:lnTo>
                    <a:pt x="1148" y="112464"/>
                  </a:lnTo>
                  <a:lnTo>
                    <a:pt x="2296" y="118202"/>
                  </a:lnTo>
                  <a:lnTo>
                    <a:pt x="3444" y="126235"/>
                  </a:lnTo>
                  <a:lnTo>
                    <a:pt x="6886" y="136563"/>
                  </a:lnTo>
                  <a:lnTo>
                    <a:pt x="11477" y="145744"/>
                  </a:lnTo>
                  <a:lnTo>
                    <a:pt x="17215" y="156072"/>
                  </a:lnTo>
                  <a:lnTo>
                    <a:pt x="22953" y="164105"/>
                  </a:lnTo>
                  <a:lnTo>
                    <a:pt x="40167" y="160662"/>
                  </a:lnTo>
                  <a:lnTo>
                    <a:pt x="61971" y="153777"/>
                  </a:lnTo>
                  <a:lnTo>
                    <a:pt x="87218" y="143449"/>
                  </a:lnTo>
                  <a:lnTo>
                    <a:pt x="115907" y="128530"/>
                  </a:lnTo>
                  <a:lnTo>
                    <a:pt x="143450" y="112464"/>
                  </a:lnTo>
                  <a:lnTo>
                    <a:pt x="165254" y="96397"/>
                  </a:lnTo>
                  <a:lnTo>
                    <a:pt x="182468" y="82626"/>
                  </a:lnTo>
                  <a:lnTo>
                    <a:pt x="196239" y="68855"/>
                  </a:lnTo>
                  <a:lnTo>
                    <a:pt x="191648" y="58527"/>
                  </a:lnTo>
                  <a:lnTo>
                    <a:pt x="187058" y="48199"/>
                  </a:lnTo>
                  <a:lnTo>
                    <a:pt x="180173" y="39018"/>
                  </a:lnTo>
                  <a:lnTo>
                    <a:pt x="173287" y="30985"/>
                  </a:lnTo>
                  <a:lnTo>
                    <a:pt x="169844" y="27542"/>
                  </a:lnTo>
                  <a:lnTo>
                    <a:pt x="168697" y="26395"/>
                  </a:lnTo>
                  <a:lnTo>
                    <a:pt x="152630" y="13771"/>
                  </a:lnTo>
                  <a:lnTo>
                    <a:pt x="140007" y="8033"/>
                  </a:lnTo>
                  <a:lnTo>
                    <a:pt x="127383" y="3443"/>
                  </a:lnTo>
                  <a:lnTo>
                    <a:pt x="11476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18" name="Google Shape;1118;p37"/>
            <p:cNvSpPr/>
            <p:nvPr/>
          </p:nvSpPr>
          <p:spPr>
            <a:xfrm>
              <a:off x="1357025" y="3302175"/>
              <a:ext cx="25" cy="25"/>
            </a:xfrm>
            <a:custGeom>
              <a:rect b="b" l="l" r="r" t="t"/>
              <a:pathLst>
                <a:path extrusionOk="0" h="1" w="1">
                  <a:moveTo>
                    <a:pt x="0" y="1"/>
                  </a:moveTo>
                  <a:lnTo>
                    <a:pt x="0" y="1"/>
                  </a:lnTo>
                  <a:lnTo>
                    <a:pt x="0" y="1"/>
                  </a:lnTo>
                  <a:lnTo>
                    <a:pt x="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19" name="Google Shape;1119;p37"/>
            <p:cNvSpPr/>
            <p:nvPr/>
          </p:nvSpPr>
          <p:spPr>
            <a:xfrm>
              <a:off x="238125" y="490575"/>
              <a:ext cx="7143750" cy="4705150"/>
            </a:xfrm>
            <a:custGeom>
              <a:rect b="b" l="l" r="r" t="t"/>
              <a:pathLst>
                <a:path extrusionOk="0" h="188206" w="285750">
                  <a:moveTo>
                    <a:pt x="240994" y="1"/>
                  </a:moveTo>
                  <a:lnTo>
                    <a:pt x="228370" y="1149"/>
                  </a:lnTo>
                  <a:lnTo>
                    <a:pt x="214599" y="3444"/>
                  </a:lnTo>
                  <a:lnTo>
                    <a:pt x="199681" y="6886"/>
                  </a:lnTo>
                  <a:lnTo>
                    <a:pt x="214599" y="17215"/>
                  </a:lnTo>
                  <a:lnTo>
                    <a:pt x="215747" y="18362"/>
                  </a:lnTo>
                  <a:lnTo>
                    <a:pt x="219190" y="21805"/>
                  </a:lnTo>
                  <a:lnTo>
                    <a:pt x="222633" y="25248"/>
                  </a:lnTo>
                  <a:lnTo>
                    <a:pt x="232961" y="22953"/>
                  </a:lnTo>
                  <a:lnTo>
                    <a:pt x="250175" y="22953"/>
                  </a:lnTo>
                  <a:lnTo>
                    <a:pt x="255913" y="24100"/>
                  </a:lnTo>
                  <a:lnTo>
                    <a:pt x="260503" y="26395"/>
                  </a:lnTo>
                  <a:lnTo>
                    <a:pt x="262798" y="28691"/>
                  </a:lnTo>
                  <a:lnTo>
                    <a:pt x="262798" y="32133"/>
                  </a:lnTo>
                  <a:lnTo>
                    <a:pt x="261651" y="37871"/>
                  </a:lnTo>
                  <a:lnTo>
                    <a:pt x="259355" y="44757"/>
                  </a:lnTo>
                  <a:lnTo>
                    <a:pt x="253617" y="52790"/>
                  </a:lnTo>
                  <a:lnTo>
                    <a:pt x="246732" y="61971"/>
                  </a:lnTo>
                  <a:lnTo>
                    <a:pt x="237551" y="71151"/>
                  </a:lnTo>
                  <a:lnTo>
                    <a:pt x="226075" y="81480"/>
                  </a:lnTo>
                  <a:lnTo>
                    <a:pt x="212304" y="92956"/>
                  </a:lnTo>
                  <a:lnTo>
                    <a:pt x="208861" y="96398"/>
                  </a:lnTo>
                  <a:lnTo>
                    <a:pt x="206566" y="97546"/>
                  </a:lnTo>
                  <a:lnTo>
                    <a:pt x="203124" y="99841"/>
                  </a:lnTo>
                  <a:lnTo>
                    <a:pt x="200828" y="102136"/>
                  </a:lnTo>
                  <a:lnTo>
                    <a:pt x="198533" y="103284"/>
                  </a:lnTo>
                  <a:lnTo>
                    <a:pt x="193943" y="105579"/>
                  </a:lnTo>
                  <a:lnTo>
                    <a:pt x="192795" y="107874"/>
                  </a:lnTo>
                  <a:lnTo>
                    <a:pt x="188205" y="110169"/>
                  </a:lnTo>
                  <a:lnTo>
                    <a:pt x="185910" y="111317"/>
                  </a:lnTo>
                  <a:lnTo>
                    <a:pt x="181319" y="114760"/>
                  </a:lnTo>
                  <a:lnTo>
                    <a:pt x="179024" y="115907"/>
                  </a:lnTo>
                  <a:lnTo>
                    <a:pt x="175581" y="118203"/>
                  </a:lnTo>
                  <a:lnTo>
                    <a:pt x="172139" y="120498"/>
                  </a:lnTo>
                  <a:lnTo>
                    <a:pt x="168696" y="122793"/>
                  </a:lnTo>
                  <a:lnTo>
                    <a:pt x="161810" y="126236"/>
                  </a:lnTo>
                  <a:lnTo>
                    <a:pt x="160663" y="126236"/>
                  </a:lnTo>
                  <a:lnTo>
                    <a:pt x="159515" y="127383"/>
                  </a:lnTo>
                  <a:lnTo>
                    <a:pt x="153777" y="130826"/>
                  </a:lnTo>
                  <a:lnTo>
                    <a:pt x="149187" y="133121"/>
                  </a:lnTo>
                  <a:lnTo>
                    <a:pt x="145744" y="134269"/>
                  </a:lnTo>
                  <a:lnTo>
                    <a:pt x="141154" y="136564"/>
                  </a:lnTo>
                  <a:lnTo>
                    <a:pt x="138858" y="137712"/>
                  </a:lnTo>
                  <a:lnTo>
                    <a:pt x="133120" y="140007"/>
                  </a:lnTo>
                  <a:lnTo>
                    <a:pt x="133120" y="141154"/>
                  </a:lnTo>
                  <a:lnTo>
                    <a:pt x="126235" y="143450"/>
                  </a:lnTo>
                  <a:lnTo>
                    <a:pt x="107873" y="151483"/>
                  </a:lnTo>
                  <a:lnTo>
                    <a:pt x="102136" y="153778"/>
                  </a:lnTo>
                  <a:lnTo>
                    <a:pt x="100988" y="153778"/>
                  </a:lnTo>
                  <a:lnTo>
                    <a:pt x="96398" y="154925"/>
                  </a:lnTo>
                  <a:lnTo>
                    <a:pt x="95250" y="156073"/>
                  </a:lnTo>
                  <a:lnTo>
                    <a:pt x="91807" y="156073"/>
                  </a:lnTo>
                  <a:lnTo>
                    <a:pt x="89512" y="157221"/>
                  </a:lnTo>
                  <a:lnTo>
                    <a:pt x="87217" y="158368"/>
                  </a:lnTo>
                  <a:lnTo>
                    <a:pt x="74593" y="161811"/>
                  </a:lnTo>
                  <a:lnTo>
                    <a:pt x="61970" y="164106"/>
                  </a:lnTo>
                  <a:lnTo>
                    <a:pt x="51642" y="165254"/>
                  </a:lnTo>
                  <a:lnTo>
                    <a:pt x="35575" y="165254"/>
                  </a:lnTo>
                  <a:lnTo>
                    <a:pt x="29837" y="164106"/>
                  </a:lnTo>
                  <a:lnTo>
                    <a:pt x="26395" y="161811"/>
                  </a:lnTo>
                  <a:lnTo>
                    <a:pt x="24099" y="159516"/>
                  </a:lnTo>
                  <a:lnTo>
                    <a:pt x="22952" y="157221"/>
                  </a:lnTo>
                  <a:lnTo>
                    <a:pt x="22952" y="154925"/>
                  </a:lnTo>
                  <a:lnTo>
                    <a:pt x="26395" y="146892"/>
                  </a:lnTo>
                  <a:lnTo>
                    <a:pt x="32133" y="136564"/>
                  </a:lnTo>
                  <a:lnTo>
                    <a:pt x="42461" y="123941"/>
                  </a:lnTo>
                  <a:lnTo>
                    <a:pt x="41313" y="121645"/>
                  </a:lnTo>
                  <a:lnTo>
                    <a:pt x="41313" y="119350"/>
                  </a:lnTo>
                  <a:lnTo>
                    <a:pt x="40166" y="113612"/>
                  </a:lnTo>
                  <a:lnTo>
                    <a:pt x="39018" y="106727"/>
                  </a:lnTo>
                  <a:lnTo>
                    <a:pt x="39018" y="105579"/>
                  </a:lnTo>
                  <a:lnTo>
                    <a:pt x="37870" y="98694"/>
                  </a:lnTo>
                  <a:lnTo>
                    <a:pt x="37870" y="97546"/>
                  </a:lnTo>
                  <a:lnTo>
                    <a:pt x="37870" y="95251"/>
                  </a:lnTo>
                  <a:lnTo>
                    <a:pt x="27542" y="105579"/>
                  </a:lnTo>
                  <a:lnTo>
                    <a:pt x="18361" y="115907"/>
                  </a:lnTo>
                  <a:lnTo>
                    <a:pt x="11476" y="126236"/>
                  </a:lnTo>
                  <a:lnTo>
                    <a:pt x="5738" y="135416"/>
                  </a:lnTo>
                  <a:lnTo>
                    <a:pt x="2295" y="145745"/>
                  </a:lnTo>
                  <a:lnTo>
                    <a:pt x="0" y="154925"/>
                  </a:lnTo>
                  <a:lnTo>
                    <a:pt x="0" y="162959"/>
                  </a:lnTo>
                  <a:lnTo>
                    <a:pt x="3443" y="170992"/>
                  </a:lnTo>
                  <a:lnTo>
                    <a:pt x="6886" y="175582"/>
                  </a:lnTo>
                  <a:lnTo>
                    <a:pt x="10328" y="179025"/>
                  </a:lnTo>
                  <a:lnTo>
                    <a:pt x="13771" y="182468"/>
                  </a:lnTo>
                  <a:lnTo>
                    <a:pt x="18361" y="184763"/>
                  </a:lnTo>
                  <a:lnTo>
                    <a:pt x="29837" y="187058"/>
                  </a:lnTo>
                  <a:lnTo>
                    <a:pt x="43608" y="188205"/>
                  </a:lnTo>
                  <a:lnTo>
                    <a:pt x="57380" y="188205"/>
                  </a:lnTo>
                  <a:lnTo>
                    <a:pt x="72298" y="185910"/>
                  </a:lnTo>
                  <a:lnTo>
                    <a:pt x="87217" y="181320"/>
                  </a:lnTo>
                  <a:lnTo>
                    <a:pt x="103283" y="176730"/>
                  </a:lnTo>
                  <a:lnTo>
                    <a:pt x="120497" y="170992"/>
                  </a:lnTo>
                  <a:lnTo>
                    <a:pt x="137711" y="164106"/>
                  </a:lnTo>
                  <a:lnTo>
                    <a:pt x="154925" y="154925"/>
                  </a:lnTo>
                  <a:lnTo>
                    <a:pt x="172139" y="146892"/>
                  </a:lnTo>
                  <a:lnTo>
                    <a:pt x="197386" y="131974"/>
                  </a:lnTo>
                  <a:lnTo>
                    <a:pt x="221485" y="114760"/>
                  </a:lnTo>
                  <a:lnTo>
                    <a:pt x="242142" y="97546"/>
                  </a:lnTo>
                  <a:lnTo>
                    <a:pt x="260503" y="80332"/>
                  </a:lnTo>
                  <a:lnTo>
                    <a:pt x="267389" y="72299"/>
                  </a:lnTo>
                  <a:lnTo>
                    <a:pt x="274274" y="63118"/>
                  </a:lnTo>
                  <a:lnTo>
                    <a:pt x="278864" y="55085"/>
                  </a:lnTo>
                  <a:lnTo>
                    <a:pt x="283455" y="47052"/>
                  </a:lnTo>
                  <a:lnTo>
                    <a:pt x="285750" y="39019"/>
                  </a:lnTo>
                  <a:lnTo>
                    <a:pt x="285750" y="30986"/>
                  </a:lnTo>
                  <a:lnTo>
                    <a:pt x="285750" y="24100"/>
                  </a:lnTo>
                  <a:lnTo>
                    <a:pt x="282307" y="17215"/>
                  </a:lnTo>
                  <a:lnTo>
                    <a:pt x="277717" y="10329"/>
                  </a:lnTo>
                  <a:lnTo>
                    <a:pt x="270831" y="5739"/>
                  </a:lnTo>
                  <a:lnTo>
                    <a:pt x="261651" y="2296"/>
                  </a:lnTo>
                  <a:lnTo>
                    <a:pt x="252470" y="1149"/>
                  </a:lnTo>
                  <a:lnTo>
                    <a:pt x="24099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20" name="Google Shape;1120;p37"/>
            <p:cNvSpPr/>
            <p:nvPr/>
          </p:nvSpPr>
          <p:spPr>
            <a:xfrm>
              <a:off x="2676750" y="3072650"/>
              <a:ext cx="3643625" cy="2295200"/>
            </a:xfrm>
            <a:custGeom>
              <a:rect b="b" l="l" r="r" t="t"/>
              <a:pathLst>
                <a:path extrusionOk="0" h="91808" w="145745">
                  <a:moveTo>
                    <a:pt x="145744" y="1"/>
                  </a:moveTo>
                  <a:lnTo>
                    <a:pt x="130825" y="12624"/>
                  </a:lnTo>
                  <a:lnTo>
                    <a:pt x="113612" y="24100"/>
                  </a:lnTo>
                  <a:lnTo>
                    <a:pt x="95250" y="36724"/>
                  </a:lnTo>
                  <a:lnTo>
                    <a:pt x="76889" y="47052"/>
                  </a:lnTo>
                  <a:lnTo>
                    <a:pt x="56232" y="57380"/>
                  </a:lnTo>
                  <a:lnTo>
                    <a:pt x="36723" y="66561"/>
                  </a:lnTo>
                  <a:lnTo>
                    <a:pt x="18362" y="74594"/>
                  </a:lnTo>
                  <a:lnTo>
                    <a:pt x="0" y="80332"/>
                  </a:lnTo>
                  <a:lnTo>
                    <a:pt x="10328" y="84922"/>
                  </a:lnTo>
                  <a:lnTo>
                    <a:pt x="21804" y="88365"/>
                  </a:lnTo>
                  <a:lnTo>
                    <a:pt x="33280" y="90660"/>
                  </a:lnTo>
                  <a:lnTo>
                    <a:pt x="45904" y="91808"/>
                  </a:lnTo>
                  <a:lnTo>
                    <a:pt x="55085" y="90660"/>
                  </a:lnTo>
                  <a:lnTo>
                    <a:pt x="64265" y="89513"/>
                  </a:lnTo>
                  <a:lnTo>
                    <a:pt x="73446" y="87218"/>
                  </a:lnTo>
                  <a:lnTo>
                    <a:pt x="82627" y="84922"/>
                  </a:lnTo>
                  <a:lnTo>
                    <a:pt x="90660" y="80332"/>
                  </a:lnTo>
                  <a:lnTo>
                    <a:pt x="98693" y="75742"/>
                  </a:lnTo>
                  <a:lnTo>
                    <a:pt x="106726" y="71151"/>
                  </a:lnTo>
                  <a:lnTo>
                    <a:pt x="113612" y="65413"/>
                  </a:lnTo>
                  <a:lnTo>
                    <a:pt x="119350" y="58528"/>
                  </a:lnTo>
                  <a:lnTo>
                    <a:pt x="126235" y="51642"/>
                  </a:lnTo>
                  <a:lnTo>
                    <a:pt x="130825" y="43609"/>
                  </a:lnTo>
                  <a:lnTo>
                    <a:pt x="135416" y="35576"/>
                  </a:lnTo>
                  <a:lnTo>
                    <a:pt x="138859" y="27543"/>
                  </a:lnTo>
                  <a:lnTo>
                    <a:pt x="142301" y="18362"/>
                  </a:lnTo>
                  <a:lnTo>
                    <a:pt x="144597" y="9182"/>
                  </a:lnTo>
                  <a:lnTo>
                    <a:pt x="14574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121" name="Google Shape;1121;p37"/>
          <p:cNvGrpSpPr/>
          <p:nvPr/>
        </p:nvGrpSpPr>
        <p:grpSpPr>
          <a:xfrm>
            <a:off x="6242005" y="3747234"/>
            <a:ext cx="314148" cy="188736"/>
            <a:chOff x="238125" y="711550"/>
            <a:chExt cx="7143750" cy="4291875"/>
          </a:xfrm>
        </p:grpSpPr>
        <p:sp>
          <p:nvSpPr>
            <p:cNvPr id="1122" name="Google Shape;1122;p37"/>
            <p:cNvSpPr/>
            <p:nvPr/>
          </p:nvSpPr>
          <p:spPr>
            <a:xfrm>
              <a:off x="5348850" y="1332725"/>
              <a:ext cx="2033025" cy="3049525"/>
            </a:xfrm>
            <a:custGeom>
              <a:rect b="b" l="l" r="r" t="t"/>
              <a:pathLst>
                <a:path extrusionOk="0" h="121981" w="81321">
                  <a:moveTo>
                    <a:pt x="81321" y="1"/>
                  </a:moveTo>
                  <a:lnTo>
                    <a:pt x="1" y="40661"/>
                  </a:lnTo>
                  <a:lnTo>
                    <a:pt x="1" y="81320"/>
                  </a:lnTo>
                  <a:lnTo>
                    <a:pt x="81321" y="121980"/>
                  </a:lnTo>
                  <a:lnTo>
                    <a:pt x="8132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23" name="Google Shape;1123;p37"/>
            <p:cNvSpPr/>
            <p:nvPr/>
          </p:nvSpPr>
          <p:spPr>
            <a:xfrm>
              <a:off x="238125" y="711550"/>
              <a:ext cx="4884875" cy="4291875"/>
            </a:xfrm>
            <a:custGeom>
              <a:rect b="b" l="l" r="r" t="t"/>
              <a:pathLst>
                <a:path extrusionOk="0" h="171675" w="195395">
                  <a:moveTo>
                    <a:pt x="0" y="0"/>
                  </a:moveTo>
                  <a:lnTo>
                    <a:pt x="0" y="171675"/>
                  </a:lnTo>
                  <a:lnTo>
                    <a:pt x="195394" y="171675"/>
                  </a:lnTo>
                  <a:lnTo>
                    <a:pt x="19539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124" name="Google Shape;1124;p37"/>
          <p:cNvSpPr/>
          <p:nvPr/>
        </p:nvSpPr>
        <p:spPr>
          <a:xfrm>
            <a:off x="5803978" y="1626024"/>
            <a:ext cx="263979" cy="221306"/>
          </a:xfrm>
          <a:custGeom>
            <a:rect b="b" l="l" r="r" t="t"/>
            <a:pathLst>
              <a:path extrusionOk="0" h="155940" w="186009">
                <a:moveTo>
                  <a:pt x="93005" y="51980"/>
                </a:moveTo>
                <a:lnTo>
                  <a:pt x="96035" y="52213"/>
                </a:lnTo>
                <a:lnTo>
                  <a:pt x="102095" y="53379"/>
                </a:lnTo>
                <a:lnTo>
                  <a:pt x="107456" y="55710"/>
                </a:lnTo>
                <a:lnTo>
                  <a:pt x="112351" y="58973"/>
                </a:lnTo>
                <a:lnTo>
                  <a:pt x="116314" y="62936"/>
                </a:lnTo>
                <a:lnTo>
                  <a:pt x="119577" y="67830"/>
                </a:lnTo>
                <a:lnTo>
                  <a:pt x="121908" y="73425"/>
                </a:lnTo>
                <a:lnTo>
                  <a:pt x="123073" y="79252"/>
                </a:lnTo>
                <a:lnTo>
                  <a:pt x="123307" y="82282"/>
                </a:lnTo>
                <a:lnTo>
                  <a:pt x="123073" y="85546"/>
                </a:lnTo>
                <a:lnTo>
                  <a:pt x="121908" y="91373"/>
                </a:lnTo>
                <a:lnTo>
                  <a:pt x="119577" y="96734"/>
                </a:lnTo>
                <a:lnTo>
                  <a:pt x="116314" y="101629"/>
                </a:lnTo>
                <a:lnTo>
                  <a:pt x="112351" y="105825"/>
                </a:lnTo>
                <a:lnTo>
                  <a:pt x="107456" y="109088"/>
                </a:lnTo>
                <a:lnTo>
                  <a:pt x="102095" y="111186"/>
                </a:lnTo>
                <a:lnTo>
                  <a:pt x="96035" y="112584"/>
                </a:lnTo>
                <a:lnTo>
                  <a:pt x="89974" y="112584"/>
                </a:lnTo>
                <a:lnTo>
                  <a:pt x="83914" y="111186"/>
                </a:lnTo>
                <a:lnTo>
                  <a:pt x="78553" y="109088"/>
                </a:lnTo>
                <a:lnTo>
                  <a:pt x="73658" y="105825"/>
                </a:lnTo>
                <a:lnTo>
                  <a:pt x="69695" y="101629"/>
                </a:lnTo>
                <a:lnTo>
                  <a:pt x="66432" y="96734"/>
                </a:lnTo>
                <a:lnTo>
                  <a:pt x="64101" y="91373"/>
                </a:lnTo>
                <a:lnTo>
                  <a:pt x="62936" y="85546"/>
                </a:lnTo>
                <a:lnTo>
                  <a:pt x="62703" y="82282"/>
                </a:lnTo>
                <a:lnTo>
                  <a:pt x="62936" y="79252"/>
                </a:lnTo>
                <a:lnTo>
                  <a:pt x="64101" y="73425"/>
                </a:lnTo>
                <a:lnTo>
                  <a:pt x="66432" y="67830"/>
                </a:lnTo>
                <a:lnTo>
                  <a:pt x="69695" y="62936"/>
                </a:lnTo>
                <a:lnTo>
                  <a:pt x="73658" y="58973"/>
                </a:lnTo>
                <a:lnTo>
                  <a:pt x="78553" y="55710"/>
                </a:lnTo>
                <a:lnTo>
                  <a:pt x="83914" y="53379"/>
                </a:lnTo>
                <a:lnTo>
                  <a:pt x="89974" y="52213"/>
                </a:lnTo>
                <a:lnTo>
                  <a:pt x="93005" y="51980"/>
                </a:lnTo>
                <a:close/>
                <a:moveTo>
                  <a:pt x="58274" y="1"/>
                </a:moveTo>
                <a:lnTo>
                  <a:pt x="39393" y="30769"/>
                </a:lnTo>
                <a:lnTo>
                  <a:pt x="1" y="30769"/>
                </a:lnTo>
                <a:lnTo>
                  <a:pt x="1" y="155939"/>
                </a:lnTo>
                <a:lnTo>
                  <a:pt x="186008" y="155939"/>
                </a:lnTo>
                <a:lnTo>
                  <a:pt x="186008" y="30769"/>
                </a:lnTo>
                <a:lnTo>
                  <a:pt x="147082" y="30769"/>
                </a:lnTo>
                <a:lnTo>
                  <a:pt x="12820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25" name="Google Shape;1125;p37"/>
          <p:cNvSpPr/>
          <p:nvPr/>
        </p:nvSpPr>
        <p:spPr>
          <a:xfrm>
            <a:off x="5748003" y="2045477"/>
            <a:ext cx="375844" cy="375844"/>
          </a:xfrm>
          <a:custGeom>
            <a:rect b="b" l="l" r="r" t="t"/>
            <a:pathLst>
              <a:path extrusionOk="0" h="186009" w="186009">
                <a:moveTo>
                  <a:pt x="75989" y="51048"/>
                </a:moveTo>
                <a:lnTo>
                  <a:pt x="74823" y="54544"/>
                </a:lnTo>
                <a:lnTo>
                  <a:pt x="73425" y="62236"/>
                </a:lnTo>
                <a:lnTo>
                  <a:pt x="73425" y="66199"/>
                </a:lnTo>
                <a:lnTo>
                  <a:pt x="73425" y="70861"/>
                </a:lnTo>
                <a:lnTo>
                  <a:pt x="75290" y="79718"/>
                </a:lnTo>
                <a:lnTo>
                  <a:pt x="78786" y="87877"/>
                </a:lnTo>
                <a:lnTo>
                  <a:pt x="83681" y="95102"/>
                </a:lnTo>
                <a:lnTo>
                  <a:pt x="89974" y="101396"/>
                </a:lnTo>
                <a:lnTo>
                  <a:pt x="97200" y="106291"/>
                </a:lnTo>
                <a:lnTo>
                  <a:pt x="105358" y="109787"/>
                </a:lnTo>
                <a:lnTo>
                  <a:pt x="114216" y="111652"/>
                </a:lnTo>
                <a:lnTo>
                  <a:pt x="119111" y="111885"/>
                </a:lnTo>
                <a:lnTo>
                  <a:pt x="123307" y="111652"/>
                </a:lnTo>
                <a:lnTo>
                  <a:pt x="131698" y="110020"/>
                </a:lnTo>
                <a:lnTo>
                  <a:pt x="135660" y="108622"/>
                </a:lnTo>
                <a:lnTo>
                  <a:pt x="133096" y="115148"/>
                </a:lnTo>
                <a:lnTo>
                  <a:pt x="124705" y="126104"/>
                </a:lnTo>
                <a:lnTo>
                  <a:pt x="113517" y="134262"/>
                </a:lnTo>
                <a:lnTo>
                  <a:pt x="103494" y="137758"/>
                </a:lnTo>
                <a:lnTo>
                  <a:pt x="96501" y="138924"/>
                </a:lnTo>
                <a:lnTo>
                  <a:pt x="92771" y="139157"/>
                </a:lnTo>
                <a:lnTo>
                  <a:pt x="87877" y="138924"/>
                </a:lnTo>
                <a:lnTo>
                  <a:pt x="79019" y="137059"/>
                </a:lnTo>
                <a:lnTo>
                  <a:pt x="70861" y="133563"/>
                </a:lnTo>
                <a:lnTo>
                  <a:pt x="63635" y="128668"/>
                </a:lnTo>
                <a:lnTo>
                  <a:pt x="57341" y="122607"/>
                </a:lnTo>
                <a:lnTo>
                  <a:pt x="52446" y="115148"/>
                </a:lnTo>
                <a:lnTo>
                  <a:pt x="48950" y="106990"/>
                </a:lnTo>
                <a:lnTo>
                  <a:pt x="47085" y="98133"/>
                </a:lnTo>
                <a:lnTo>
                  <a:pt x="47085" y="93471"/>
                </a:lnTo>
                <a:lnTo>
                  <a:pt x="47318" y="86245"/>
                </a:lnTo>
                <a:lnTo>
                  <a:pt x="51514" y="73192"/>
                </a:lnTo>
                <a:lnTo>
                  <a:pt x="59206" y="62003"/>
                </a:lnTo>
                <a:lnTo>
                  <a:pt x="69695" y="53845"/>
                </a:lnTo>
                <a:lnTo>
                  <a:pt x="75989" y="51048"/>
                </a:lnTo>
                <a:close/>
                <a:moveTo>
                  <a:pt x="85546" y="1"/>
                </a:moveTo>
                <a:lnTo>
                  <a:pt x="85546" y="35897"/>
                </a:lnTo>
                <a:lnTo>
                  <a:pt x="77854" y="37295"/>
                </a:lnTo>
                <a:lnTo>
                  <a:pt x="64101" y="42890"/>
                </a:lnTo>
                <a:lnTo>
                  <a:pt x="57808" y="47318"/>
                </a:lnTo>
                <a:lnTo>
                  <a:pt x="32401" y="21911"/>
                </a:lnTo>
                <a:lnTo>
                  <a:pt x="21911" y="32401"/>
                </a:lnTo>
                <a:lnTo>
                  <a:pt x="47318" y="57808"/>
                </a:lnTo>
                <a:lnTo>
                  <a:pt x="42890" y="64101"/>
                </a:lnTo>
                <a:lnTo>
                  <a:pt x="37295" y="77854"/>
                </a:lnTo>
                <a:lnTo>
                  <a:pt x="35897" y="85546"/>
                </a:lnTo>
                <a:lnTo>
                  <a:pt x="1" y="85546"/>
                </a:lnTo>
                <a:lnTo>
                  <a:pt x="1" y="100464"/>
                </a:lnTo>
                <a:lnTo>
                  <a:pt x="35897" y="100464"/>
                </a:lnTo>
                <a:lnTo>
                  <a:pt x="37295" y="108156"/>
                </a:lnTo>
                <a:lnTo>
                  <a:pt x="42890" y="121908"/>
                </a:lnTo>
                <a:lnTo>
                  <a:pt x="47318" y="128201"/>
                </a:lnTo>
                <a:lnTo>
                  <a:pt x="21911" y="153609"/>
                </a:lnTo>
                <a:lnTo>
                  <a:pt x="32401" y="164098"/>
                </a:lnTo>
                <a:lnTo>
                  <a:pt x="57808" y="138691"/>
                </a:lnTo>
                <a:lnTo>
                  <a:pt x="64101" y="143119"/>
                </a:lnTo>
                <a:lnTo>
                  <a:pt x="77854" y="148714"/>
                </a:lnTo>
                <a:lnTo>
                  <a:pt x="85546" y="150112"/>
                </a:lnTo>
                <a:lnTo>
                  <a:pt x="85546" y="186008"/>
                </a:lnTo>
                <a:lnTo>
                  <a:pt x="100464" y="186008"/>
                </a:lnTo>
                <a:lnTo>
                  <a:pt x="100464" y="150112"/>
                </a:lnTo>
                <a:lnTo>
                  <a:pt x="108156" y="148714"/>
                </a:lnTo>
                <a:lnTo>
                  <a:pt x="121908" y="143119"/>
                </a:lnTo>
                <a:lnTo>
                  <a:pt x="128201" y="138691"/>
                </a:lnTo>
                <a:lnTo>
                  <a:pt x="153609" y="164098"/>
                </a:lnTo>
                <a:lnTo>
                  <a:pt x="164098" y="153609"/>
                </a:lnTo>
                <a:lnTo>
                  <a:pt x="138691" y="128201"/>
                </a:lnTo>
                <a:lnTo>
                  <a:pt x="143119" y="121908"/>
                </a:lnTo>
                <a:lnTo>
                  <a:pt x="148714" y="108156"/>
                </a:lnTo>
                <a:lnTo>
                  <a:pt x="150112" y="100464"/>
                </a:lnTo>
                <a:lnTo>
                  <a:pt x="186008" y="100464"/>
                </a:lnTo>
                <a:lnTo>
                  <a:pt x="186008" y="85546"/>
                </a:lnTo>
                <a:lnTo>
                  <a:pt x="150112" y="85546"/>
                </a:lnTo>
                <a:lnTo>
                  <a:pt x="148714" y="77854"/>
                </a:lnTo>
                <a:lnTo>
                  <a:pt x="143119" y="64101"/>
                </a:lnTo>
                <a:lnTo>
                  <a:pt x="138691" y="57808"/>
                </a:lnTo>
                <a:lnTo>
                  <a:pt x="164098" y="32401"/>
                </a:lnTo>
                <a:lnTo>
                  <a:pt x="153609" y="21911"/>
                </a:lnTo>
                <a:lnTo>
                  <a:pt x="128201" y="47318"/>
                </a:lnTo>
                <a:lnTo>
                  <a:pt x="121908" y="42890"/>
                </a:lnTo>
                <a:lnTo>
                  <a:pt x="108156" y="37295"/>
                </a:lnTo>
                <a:lnTo>
                  <a:pt x="100464" y="35897"/>
                </a:lnTo>
                <a:lnTo>
                  <a:pt x="10046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126" name="Google Shape;1126;p37"/>
          <p:cNvGrpSpPr/>
          <p:nvPr/>
        </p:nvGrpSpPr>
        <p:grpSpPr>
          <a:xfrm>
            <a:off x="5793738" y="2584664"/>
            <a:ext cx="284394" cy="341442"/>
            <a:chOff x="1866575" y="517825"/>
            <a:chExt cx="3892675" cy="4673525"/>
          </a:xfrm>
        </p:grpSpPr>
        <p:sp>
          <p:nvSpPr>
            <p:cNvPr id="1127" name="Google Shape;1127;p37"/>
            <p:cNvSpPr/>
            <p:nvPr/>
          </p:nvSpPr>
          <p:spPr>
            <a:xfrm>
              <a:off x="2257000" y="1088900"/>
              <a:ext cx="3111825" cy="3513900"/>
            </a:xfrm>
            <a:custGeom>
              <a:rect b="b" l="l" r="r" t="t"/>
              <a:pathLst>
                <a:path extrusionOk="0" h="140556" w="124473">
                  <a:moveTo>
                    <a:pt x="1" y="0"/>
                  </a:moveTo>
                  <a:lnTo>
                    <a:pt x="1" y="35431"/>
                  </a:lnTo>
                  <a:lnTo>
                    <a:pt x="48484" y="70627"/>
                  </a:lnTo>
                  <a:lnTo>
                    <a:pt x="1" y="105824"/>
                  </a:lnTo>
                  <a:lnTo>
                    <a:pt x="1" y="140555"/>
                  </a:lnTo>
                  <a:lnTo>
                    <a:pt x="124472" y="140555"/>
                  </a:lnTo>
                  <a:lnTo>
                    <a:pt x="124472" y="105824"/>
                  </a:lnTo>
                  <a:lnTo>
                    <a:pt x="75989" y="70627"/>
                  </a:lnTo>
                  <a:lnTo>
                    <a:pt x="124472" y="35431"/>
                  </a:lnTo>
                  <a:lnTo>
                    <a:pt x="12447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28" name="Google Shape;1128;p37"/>
            <p:cNvSpPr/>
            <p:nvPr/>
          </p:nvSpPr>
          <p:spPr>
            <a:xfrm>
              <a:off x="1866575" y="517825"/>
              <a:ext cx="3892675" cy="378800"/>
            </a:xfrm>
            <a:custGeom>
              <a:rect b="b" l="l" r="r" t="t"/>
              <a:pathLst>
                <a:path extrusionOk="0" h="15152" w="155707">
                  <a:moveTo>
                    <a:pt x="1" y="0"/>
                  </a:moveTo>
                  <a:lnTo>
                    <a:pt x="1" y="15151"/>
                  </a:lnTo>
                  <a:lnTo>
                    <a:pt x="155706" y="15151"/>
                  </a:lnTo>
                  <a:lnTo>
                    <a:pt x="155706"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29" name="Google Shape;1129;p37"/>
            <p:cNvSpPr/>
            <p:nvPr/>
          </p:nvSpPr>
          <p:spPr>
            <a:xfrm>
              <a:off x="1866575" y="4806725"/>
              <a:ext cx="3892675" cy="384625"/>
            </a:xfrm>
            <a:custGeom>
              <a:rect b="b" l="l" r="r" t="t"/>
              <a:pathLst>
                <a:path extrusionOk="0" h="15385" w="155707">
                  <a:moveTo>
                    <a:pt x="1" y="0"/>
                  </a:moveTo>
                  <a:lnTo>
                    <a:pt x="1" y="15384"/>
                  </a:lnTo>
                  <a:lnTo>
                    <a:pt x="155706" y="15384"/>
                  </a:lnTo>
                  <a:lnTo>
                    <a:pt x="155706"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130" name="Google Shape;1130;p37"/>
          <p:cNvGrpSpPr/>
          <p:nvPr/>
        </p:nvGrpSpPr>
        <p:grpSpPr>
          <a:xfrm>
            <a:off x="5778902" y="3121387"/>
            <a:ext cx="314057" cy="314057"/>
            <a:chOff x="1190625" y="238125"/>
            <a:chExt cx="5238750" cy="5238750"/>
          </a:xfrm>
        </p:grpSpPr>
        <p:sp>
          <p:nvSpPr>
            <p:cNvPr id="1131" name="Google Shape;1131;p37"/>
            <p:cNvSpPr/>
            <p:nvPr/>
          </p:nvSpPr>
          <p:spPr>
            <a:xfrm>
              <a:off x="1190625" y="238125"/>
              <a:ext cx="5238750" cy="5238750"/>
            </a:xfrm>
            <a:custGeom>
              <a:rect b="b" l="l" r="r" t="t"/>
              <a:pathLst>
                <a:path extrusionOk="0" h="209550" w="209550">
                  <a:moveTo>
                    <a:pt x="77642" y="0"/>
                  </a:moveTo>
                  <a:lnTo>
                    <a:pt x="0" y="77642"/>
                  </a:lnTo>
                  <a:lnTo>
                    <a:pt x="58440" y="98514"/>
                  </a:lnTo>
                  <a:lnTo>
                    <a:pt x="88495" y="209550"/>
                  </a:lnTo>
                  <a:lnTo>
                    <a:pt x="209550" y="88495"/>
                  </a:lnTo>
                  <a:lnTo>
                    <a:pt x="98514" y="58440"/>
                  </a:lnTo>
                  <a:lnTo>
                    <a:pt x="7764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32" name="Google Shape;1132;p37"/>
            <p:cNvSpPr/>
            <p:nvPr/>
          </p:nvSpPr>
          <p:spPr>
            <a:xfrm>
              <a:off x="4759650" y="3807150"/>
              <a:ext cx="1628000" cy="1607125"/>
            </a:xfrm>
            <a:custGeom>
              <a:rect b="b" l="l" r="r" t="t"/>
              <a:pathLst>
                <a:path extrusionOk="0" h="64285" w="65120">
                  <a:moveTo>
                    <a:pt x="12523" y="0"/>
                  </a:moveTo>
                  <a:lnTo>
                    <a:pt x="0" y="11688"/>
                  </a:lnTo>
                  <a:lnTo>
                    <a:pt x="50092" y="61780"/>
                  </a:lnTo>
                  <a:lnTo>
                    <a:pt x="65119" y="64284"/>
                  </a:lnTo>
                  <a:lnTo>
                    <a:pt x="61780" y="49257"/>
                  </a:lnTo>
                  <a:lnTo>
                    <a:pt x="1252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133" name="Google Shape;1133;p37"/>
          <p:cNvGrpSpPr/>
          <p:nvPr/>
        </p:nvGrpSpPr>
        <p:grpSpPr>
          <a:xfrm>
            <a:off x="5770793" y="3700690"/>
            <a:ext cx="330333" cy="281718"/>
            <a:chOff x="738600" y="238125"/>
            <a:chExt cx="6142775" cy="5238750"/>
          </a:xfrm>
        </p:grpSpPr>
        <p:sp>
          <p:nvSpPr>
            <p:cNvPr id="1134" name="Google Shape;1134;p37"/>
            <p:cNvSpPr/>
            <p:nvPr/>
          </p:nvSpPr>
          <p:spPr>
            <a:xfrm>
              <a:off x="738600" y="238125"/>
              <a:ext cx="6142775" cy="4404275"/>
            </a:xfrm>
            <a:custGeom>
              <a:rect b="b" l="l" r="r" t="t"/>
              <a:pathLst>
                <a:path extrusionOk="0" h="176171" w="245711">
                  <a:moveTo>
                    <a:pt x="118683" y="0"/>
                  </a:moveTo>
                  <a:lnTo>
                    <a:pt x="112193" y="927"/>
                  </a:lnTo>
                  <a:lnTo>
                    <a:pt x="106629" y="1854"/>
                  </a:lnTo>
                  <a:lnTo>
                    <a:pt x="100139" y="2782"/>
                  </a:lnTo>
                  <a:lnTo>
                    <a:pt x="94576" y="5563"/>
                  </a:lnTo>
                  <a:lnTo>
                    <a:pt x="89940" y="7418"/>
                  </a:lnTo>
                  <a:lnTo>
                    <a:pt x="84376" y="11127"/>
                  </a:lnTo>
                  <a:lnTo>
                    <a:pt x="79740" y="14835"/>
                  </a:lnTo>
                  <a:lnTo>
                    <a:pt x="75104" y="18544"/>
                  </a:lnTo>
                  <a:lnTo>
                    <a:pt x="71395" y="22253"/>
                  </a:lnTo>
                  <a:lnTo>
                    <a:pt x="67686" y="27816"/>
                  </a:lnTo>
                  <a:lnTo>
                    <a:pt x="64905" y="32452"/>
                  </a:lnTo>
                  <a:lnTo>
                    <a:pt x="62123" y="38016"/>
                  </a:lnTo>
                  <a:lnTo>
                    <a:pt x="60269" y="43579"/>
                  </a:lnTo>
                  <a:lnTo>
                    <a:pt x="58414" y="49142"/>
                  </a:lnTo>
                  <a:lnTo>
                    <a:pt x="57487" y="55633"/>
                  </a:lnTo>
                  <a:lnTo>
                    <a:pt x="57487" y="61196"/>
                  </a:lnTo>
                  <a:lnTo>
                    <a:pt x="57487" y="67687"/>
                  </a:lnTo>
                  <a:lnTo>
                    <a:pt x="58414" y="73250"/>
                  </a:lnTo>
                  <a:lnTo>
                    <a:pt x="51924" y="73250"/>
                  </a:lnTo>
                  <a:lnTo>
                    <a:pt x="40797" y="74177"/>
                  </a:lnTo>
                  <a:lnTo>
                    <a:pt x="31525" y="76959"/>
                  </a:lnTo>
                  <a:lnTo>
                    <a:pt x="23180" y="81595"/>
                  </a:lnTo>
                  <a:lnTo>
                    <a:pt x="14835" y="88085"/>
                  </a:lnTo>
                  <a:lnTo>
                    <a:pt x="9272" y="95503"/>
                  </a:lnTo>
                  <a:lnTo>
                    <a:pt x="3709" y="104775"/>
                  </a:lnTo>
                  <a:lnTo>
                    <a:pt x="927" y="114047"/>
                  </a:lnTo>
                  <a:lnTo>
                    <a:pt x="0" y="124246"/>
                  </a:lnTo>
                  <a:lnTo>
                    <a:pt x="927" y="134446"/>
                  </a:lnTo>
                  <a:lnTo>
                    <a:pt x="3709" y="144645"/>
                  </a:lnTo>
                  <a:lnTo>
                    <a:pt x="8345" y="152990"/>
                  </a:lnTo>
                  <a:lnTo>
                    <a:pt x="14835" y="160408"/>
                  </a:lnTo>
                  <a:lnTo>
                    <a:pt x="22253" y="166898"/>
                  </a:lnTo>
                  <a:lnTo>
                    <a:pt x="30598" y="171534"/>
                  </a:lnTo>
                  <a:lnTo>
                    <a:pt x="40797" y="174316"/>
                  </a:lnTo>
                  <a:lnTo>
                    <a:pt x="50997" y="176170"/>
                  </a:lnTo>
                  <a:lnTo>
                    <a:pt x="101993" y="176170"/>
                  </a:lnTo>
                  <a:lnTo>
                    <a:pt x="101993" y="152990"/>
                  </a:lnTo>
                  <a:lnTo>
                    <a:pt x="76959" y="152990"/>
                  </a:lnTo>
                  <a:lnTo>
                    <a:pt x="74177" y="152063"/>
                  </a:lnTo>
                  <a:lnTo>
                    <a:pt x="71395" y="150208"/>
                  </a:lnTo>
                  <a:lnTo>
                    <a:pt x="69541" y="148354"/>
                  </a:lnTo>
                  <a:lnTo>
                    <a:pt x="69541" y="145572"/>
                  </a:lnTo>
                  <a:lnTo>
                    <a:pt x="69541" y="132591"/>
                  </a:lnTo>
                  <a:lnTo>
                    <a:pt x="69541" y="128883"/>
                  </a:lnTo>
                  <a:lnTo>
                    <a:pt x="71395" y="127028"/>
                  </a:lnTo>
                  <a:lnTo>
                    <a:pt x="118683" y="84376"/>
                  </a:lnTo>
                  <a:lnTo>
                    <a:pt x="121465" y="82522"/>
                  </a:lnTo>
                  <a:lnTo>
                    <a:pt x="126101" y="82522"/>
                  </a:lnTo>
                  <a:lnTo>
                    <a:pt x="128882" y="84376"/>
                  </a:lnTo>
                  <a:lnTo>
                    <a:pt x="176170" y="127028"/>
                  </a:lnTo>
                  <a:lnTo>
                    <a:pt x="178025" y="128883"/>
                  </a:lnTo>
                  <a:lnTo>
                    <a:pt x="178025" y="132591"/>
                  </a:lnTo>
                  <a:lnTo>
                    <a:pt x="178025" y="145572"/>
                  </a:lnTo>
                  <a:lnTo>
                    <a:pt x="178025" y="148354"/>
                  </a:lnTo>
                  <a:lnTo>
                    <a:pt x="176170" y="150208"/>
                  </a:lnTo>
                  <a:lnTo>
                    <a:pt x="173389" y="152063"/>
                  </a:lnTo>
                  <a:lnTo>
                    <a:pt x="170607" y="152990"/>
                  </a:lnTo>
                  <a:lnTo>
                    <a:pt x="145572" y="152990"/>
                  </a:lnTo>
                  <a:lnTo>
                    <a:pt x="145572" y="176170"/>
                  </a:lnTo>
                  <a:lnTo>
                    <a:pt x="189151" y="176170"/>
                  </a:lnTo>
                  <a:lnTo>
                    <a:pt x="194714" y="175243"/>
                  </a:lnTo>
                  <a:lnTo>
                    <a:pt x="200278" y="174316"/>
                  </a:lnTo>
                  <a:lnTo>
                    <a:pt x="211404" y="170607"/>
                  </a:lnTo>
                  <a:lnTo>
                    <a:pt x="220676" y="164117"/>
                  </a:lnTo>
                  <a:lnTo>
                    <a:pt x="229021" y="156699"/>
                  </a:lnTo>
                  <a:lnTo>
                    <a:pt x="236439" y="148354"/>
                  </a:lnTo>
                  <a:lnTo>
                    <a:pt x="241075" y="138155"/>
                  </a:lnTo>
                  <a:lnTo>
                    <a:pt x="244784" y="127028"/>
                  </a:lnTo>
                  <a:lnTo>
                    <a:pt x="245711" y="121465"/>
                  </a:lnTo>
                  <a:lnTo>
                    <a:pt x="245711" y="114974"/>
                  </a:lnTo>
                  <a:lnTo>
                    <a:pt x="245711" y="109411"/>
                  </a:lnTo>
                  <a:lnTo>
                    <a:pt x="244784" y="102921"/>
                  </a:lnTo>
                  <a:lnTo>
                    <a:pt x="242929" y="97357"/>
                  </a:lnTo>
                  <a:lnTo>
                    <a:pt x="241075" y="91794"/>
                  </a:lnTo>
                  <a:lnTo>
                    <a:pt x="238293" y="86231"/>
                  </a:lnTo>
                  <a:lnTo>
                    <a:pt x="235512" y="81595"/>
                  </a:lnTo>
                  <a:lnTo>
                    <a:pt x="231803" y="76031"/>
                  </a:lnTo>
                  <a:lnTo>
                    <a:pt x="228094" y="72323"/>
                  </a:lnTo>
                  <a:lnTo>
                    <a:pt x="223458" y="68614"/>
                  </a:lnTo>
                  <a:lnTo>
                    <a:pt x="218822" y="64905"/>
                  </a:lnTo>
                  <a:lnTo>
                    <a:pt x="214186" y="61196"/>
                  </a:lnTo>
                  <a:lnTo>
                    <a:pt x="208623" y="59342"/>
                  </a:lnTo>
                  <a:lnTo>
                    <a:pt x="203059" y="56560"/>
                  </a:lnTo>
                  <a:lnTo>
                    <a:pt x="197496" y="55633"/>
                  </a:lnTo>
                  <a:lnTo>
                    <a:pt x="191006" y="54706"/>
                  </a:lnTo>
                  <a:lnTo>
                    <a:pt x="178952" y="54706"/>
                  </a:lnTo>
                  <a:lnTo>
                    <a:pt x="177097" y="43579"/>
                  </a:lnTo>
                  <a:lnTo>
                    <a:pt x="172461" y="33380"/>
                  </a:lnTo>
                  <a:lnTo>
                    <a:pt x="166898" y="24108"/>
                  </a:lnTo>
                  <a:lnTo>
                    <a:pt x="159480" y="15763"/>
                  </a:lnTo>
                  <a:lnTo>
                    <a:pt x="151135" y="9272"/>
                  </a:lnTo>
                  <a:lnTo>
                    <a:pt x="140936" y="4636"/>
                  </a:lnTo>
                  <a:lnTo>
                    <a:pt x="129810" y="1854"/>
                  </a:lnTo>
                  <a:lnTo>
                    <a:pt x="11868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35" name="Google Shape;1135;p37"/>
            <p:cNvSpPr/>
            <p:nvPr/>
          </p:nvSpPr>
          <p:spPr>
            <a:xfrm>
              <a:off x="2662550" y="2486600"/>
              <a:ext cx="2341225" cy="2990275"/>
            </a:xfrm>
            <a:custGeom>
              <a:rect b="b" l="l" r="r" t="t"/>
              <a:pathLst>
                <a:path extrusionOk="0" h="119611" w="93649">
                  <a:moveTo>
                    <a:pt x="47288" y="1"/>
                  </a:moveTo>
                  <a:lnTo>
                    <a:pt x="1" y="42652"/>
                  </a:lnTo>
                  <a:lnTo>
                    <a:pt x="1" y="55633"/>
                  </a:lnTo>
                  <a:lnTo>
                    <a:pt x="32453" y="55633"/>
                  </a:lnTo>
                  <a:lnTo>
                    <a:pt x="32453" y="119611"/>
                  </a:lnTo>
                  <a:lnTo>
                    <a:pt x="61196" y="119611"/>
                  </a:lnTo>
                  <a:lnTo>
                    <a:pt x="61196" y="55633"/>
                  </a:lnTo>
                  <a:lnTo>
                    <a:pt x="93649" y="55633"/>
                  </a:lnTo>
                  <a:lnTo>
                    <a:pt x="93649" y="42652"/>
                  </a:lnTo>
                  <a:lnTo>
                    <a:pt x="47288"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136" name="Google Shape;1136;p37"/>
          <p:cNvGrpSpPr/>
          <p:nvPr/>
        </p:nvGrpSpPr>
        <p:grpSpPr>
          <a:xfrm>
            <a:off x="6674095" y="1625825"/>
            <a:ext cx="313889" cy="221684"/>
            <a:chOff x="1476150" y="1030625"/>
            <a:chExt cx="4661875" cy="3292450"/>
          </a:xfrm>
        </p:grpSpPr>
        <p:sp>
          <p:nvSpPr>
            <p:cNvPr id="1137" name="Google Shape;1137;p37"/>
            <p:cNvSpPr/>
            <p:nvPr/>
          </p:nvSpPr>
          <p:spPr>
            <a:xfrm>
              <a:off x="1476150" y="1030625"/>
              <a:ext cx="4661875" cy="582750"/>
            </a:xfrm>
            <a:custGeom>
              <a:rect b="b" l="l" r="r" t="t"/>
              <a:pathLst>
                <a:path extrusionOk="0" h="23310" w="186475">
                  <a:moveTo>
                    <a:pt x="1" y="1"/>
                  </a:moveTo>
                  <a:lnTo>
                    <a:pt x="1" y="23310"/>
                  </a:lnTo>
                  <a:lnTo>
                    <a:pt x="186474" y="23310"/>
                  </a:lnTo>
                  <a:lnTo>
                    <a:pt x="18647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38" name="Google Shape;1138;p37"/>
            <p:cNvSpPr/>
            <p:nvPr/>
          </p:nvSpPr>
          <p:spPr>
            <a:xfrm>
              <a:off x="1476150" y="1928025"/>
              <a:ext cx="4661875" cy="2395050"/>
            </a:xfrm>
            <a:custGeom>
              <a:rect b="b" l="l" r="r" t="t"/>
              <a:pathLst>
                <a:path extrusionOk="0" h="95802" w="186475">
                  <a:moveTo>
                    <a:pt x="164331" y="61071"/>
                  </a:moveTo>
                  <a:lnTo>
                    <a:pt x="164331" y="77387"/>
                  </a:lnTo>
                  <a:lnTo>
                    <a:pt x="131698" y="77387"/>
                  </a:lnTo>
                  <a:lnTo>
                    <a:pt x="131698" y="61071"/>
                  </a:lnTo>
                  <a:close/>
                  <a:moveTo>
                    <a:pt x="1" y="1"/>
                  </a:moveTo>
                  <a:lnTo>
                    <a:pt x="1" y="95802"/>
                  </a:lnTo>
                  <a:lnTo>
                    <a:pt x="186474" y="95802"/>
                  </a:lnTo>
                  <a:lnTo>
                    <a:pt x="18647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139" name="Google Shape;1139;p37"/>
          <p:cNvSpPr/>
          <p:nvPr/>
        </p:nvSpPr>
        <p:spPr>
          <a:xfrm>
            <a:off x="6685871" y="2088257"/>
            <a:ext cx="290476" cy="290476"/>
          </a:xfrm>
          <a:custGeom>
            <a:rect b="b" l="l" r="r" t="t"/>
            <a:pathLst>
              <a:path extrusionOk="0" h="185543" w="185543">
                <a:moveTo>
                  <a:pt x="148248" y="119344"/>
                </a:moveTo>
                <a:lnTo>
                  <a:pt x="146616" y="123540"/>
                </a:lnTo>
                <a:lnTo>
                  <a:pt x="142187" y="131232"/>
                </a:lnTo>
                <a:lnTo>
                  <a:pt x="136826" y="137991"/>
                </a:lnTo>
                <a:lnTo>
                  <a:pt x="130299" y="144052"/>
                </a:lnTo>
                <a:lnTo>
                  <a:pt x="123074" y="149180"/>
                </a:lnTo>
                <a:lnTo>
                  <a:pt x="115148" y="153142"/>
                </a:lnTo>
                <a:lnTo>
                  <a:pt x="106524" y="155940"/>
                </a:lnTo>
                <a:lnTo>
                  <a:pt x="97433" y="157338"/>
                </a:lnTo>
                <a:lnTo>
                  <a:pt x="92772" y="157571"/>
                </a:lnTo>
                <a:lnTo>
                  <a:pt x="88110" y="157338"/>
                </a:lnTo>
                <a:lnTo>
                  <a:pt x="79019" y="155940"/>
                </a:lnTo>
                <a:lnTo>
                  <a:pt x="70395" y="153142"/>
                </a:lnTo>
                <a:lnTo>
                  <a:pt x="62470" y="149180"/>
                </a:lnTo>
                <a:lnTo>
                  <a:pt x="55244" y="144052"/>
                </a:lnTo>
                <a:lnTo>
                  <a:pt x="48717" y="137991"/>
                </a:lnTo>
                <a:lnTo>
                  <a:pt x="43356" y="131232"/>
                </a:lnTo>
                <a:lnTo>
                  <a:pt x="38927" y="123540"/>
                </a:lnTo>
                <a:lnTo>
                  <a:pt x="37296" y="119344"/>
                </a:lnTo>
                <a:close/>
                <a:moveTo>
                  <a:pt x="92772" y="1"/>
                </a:moveTo>
                <a:lnTo>
                  <a:pt x="83215" y="467"/>
                </a:lnTo>
                <a:lnTo>
                  <a:pt x="65034" y="4196"/>
                </a:lnTo>
                <a:lnTo>
                  <a:pt x="48484" y="11189"/>
                </a:lnTo>
                <a:lnTo>
                  <a:pt x="33799" y="21212"/>
                </a:lnTo>
                <a:lnTo>
                  <a:pt x="21212" y="33799"/>
                </a:lnTo>
                <a:lnTo>
                  <a:pt x="11189" y="48484"/>
                </a:lnTo>
                <a:lnTo>
                  <a:pt x="4196" y="65034"/>
                </a:lnTo>
                <a:lnTo>
                  <a:pt x="467" y="83215"/>
                </a:lnTo>
                <a:lnTo>
                  <a:pt x="1" y="92772"/>
                </a:lnTo>
                <a:lnTo>
                  <a:pt x="234" y="98133"/>
                </a:lnTo>
                <a:lnTo>
                  <a:pt x="1399" y="108622"/>
                </a:lnTo>
                <a:lnTo>
                  <a:pt x="3730" y="118645"/>
                </a:lnTo>
                <a:lnTo>
                  <a:pt x="6994" y="128435"/>
                </a:lnTo>
                <a:lnTo>
                  <a:pt x="9324" y="132863"/>
                </a:lnTo>
                <a:lnTo>
                  <a:pt x="1632" y="183911"/>
                </a:lnTo>
                <a:lnTo>
                  <a:pt x="52680" y="176452"/>
                </a:lnTo>
                <a:lnTo>
                  <a:pt x="57108" y="178550"/>
                </a:lnTo>
                <a:lnTo>
                  <a:pt x="66898" y="181813"/>
                </a:lnTo>
                <a:lnTo>
                  <a:pt x="76921" y="184144"/>
                </a:lnTo>
                <a:lnTo>
                  <a:pt x="87410" y="185309"/>
                </a:lnTo>
                <a:lnTo>
                  <a:pt x="92772" y="185542"/>
                </a:lnTo>
                <a:lnTo>
                  <a:pt x="102328" y="185076"/>
                </a:lnTo>
                <a:lnTo>
                  <a:pt x="120510" y="181347"/>
                </a:lnTo>
                <a:lnTo>
                  <a:pt x="137059" y="174354"/>
                </a:lnTo>
                <a:lnTo>
                  <a:pt x="151744" y="164331"/>
                </a:lnTo>
                <a:lnTo>
                  <a:pt x="164331" y="151744"/>
                </a:lnTo>
                <a:lnTo>
                  <a:pt x="174354" y="137059"/>
                </a:lnTo>
                <a:lnTo>
                  <a:pt x="181347" y="120510"/>
                </a:lnTo>
                <a:lnTo>
                  <a:pt x="185076" y="102328"/>
                </a:lnTo>
                <a:lnTo>
                  <a:pt x="185542" y="92772"/>
                </a:lnTo>
                <a:lnTo>
                  <a:pt x="185076" y="83215"/>
                </a:lnTo>
                <a:lnTo>
                  <a:pt x="181347" y="65267"/>
                </a:lnTo>
                <a:lnTo>
                  <a:pt x="174354" y="48484"/>
                </a:lnTo>
                <a:lnTo>
                  <a:pt x="164331" y="33799"/>
                </a:lnTo>
                <a:lnTo>
                  <a:pt x="151744" y="21212"/>
                </a:lnTo>
                <a:lnTo>
                  <a:pt x="137059" y="11189"/>
                </a:lnTo>
                <a:lnTo>
                  <a:pt x="120510" y="4196"/>
                </a:lnTo>
                <a:lnTo>
                  <a:pt x="102328" y="467"/>
                </a:lnTo>
                <a:lnTo>
                  <a:pt x="92772"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40" name="Google Shape;1140;p37"/>
          <p:cNvSpPr/>
          <p:nvPr/>
        </p:nvSpPr>
        <p:spPr>
          <a:xfrm>
            <a:off x="6674179" y="2605406"/>
            <a:ext cx="313807" cy="300055"/>
          </a:xfrm>
          <a:custGeom>
            <a:rect b="b" l="l" r="r" t="t"/>
            <a:pathLst>
              <a:path extrusionOk="0" h="209550" w="219154">
                <a:moveTo>
                  <a:pt x="58499" y="131842"/>
                </a:moveTo>
                <a:lnTo>
                  <a:pt x="62865" y="133588"/>
                </a:lnTo>
                <a:lnTo>
                  <a:pt x="67231" y="135334"/>
                </a:lnTo>
                <a:lnTo>
                  <a:pt x="70723" y="138827"/>
                </a:lnTo>
                <a:lnTo>
                  <a:pt x="73342" y="142319"/>
                </a:lnTo>
                <a:lnTo>
                  <a:pt x="75962" y="146685"/>
                </a:lnTo>
                <a:lnTo>
                  <a:pt x="77708" y="151051"/>
                </a:lnTo>
                <a:lnTo>
                  <a:pt x="77708" y="155416"/>
                </a:lnTo>
                <a:lnTo>
                  <a:pt x="77708" y="156289"/>
                </a:lnTo>
                <a:lnTo>
                  <a:pt x="77708" y="161528"/>
                </a:lnTo>
                <a:lnTo>
                  <a:pt x="75962" y="165894"/>
                </a:lnTo>
                <a:lnTo>
                  <a:pt x="73342" y="170259"/>
                </a:lnTo>
                <a:lnTo>
                  <a:pt x="70723" y="173752"/>
                </a:lnTo>
                <a:lnTo>
                  <a:pt x="67231" y="176371"/>
                </a:lnTo>
                <a:lnTo>
                  <a:pt x="62865" y="178991"/>
                </a:lnTo>
                <a:lnTo>
                  <a:pt x="58499" y="179864"/>
                </a:lnTo>
                <a:lnTo>
                  <a:pt x="53261" y="180737"/>
                </a:lnTo>
                <a:lnTo>
                  <a:pt x="48022" y="179864"/>
                </a:lnTo>
                <a:lnTo>
                  <a:pt x="43656" y="178118"/>
                </a:lnTo>
                <a:lnTo>
                  <a:pt x="39291" y="176371"/>
                </a:lnTo>
                <a:lnTo>
                  <a:pt x="35798" y="172879"/>
                </a:lnTo>
                <a:lnTo>
                  <a:pt x="33179" y="169386"/>
                </a:lnTo>
                <a:lnTo>
                  <a:pt x="31432" y="165021"/>
                </a:lnTo>
                <a:lnTo>
                  <a:pt x="29686" y="160655"/>
                </a:lnTo>
                <a:lnTo>
                  <a:pt x="28813" y="155416"/>
                </a:lnTo>
                <a:lnTo>
                  <a:pt x="29686" y="151051"/>
                </a:lnTo>
                <a:lnTo>
                  <a:pt x="31432" y="146685"/>
                </a:lnTo>
                <a:lnTo>
                  <a:pt x="33179" y="142319"/>
                </a:lnTo>
                <a:lnTo>
                  <a:pt x="36671" y="138827"/>
                </a:lnTo>
                <a:lnTo>
                  <a:pt x="40164" y="136208"/>
                </a:lnTo>
                <a:lnTo>
                  <a:pt x="43656" y="133588"/>
                </a:lnTo>
                <a:lnTo>
                  <a:pt x="48895" y="132715"/>
                </a:lnTo>
                <a:lnTo>
                  <a:pt x="53261" y="131842"/>
                </a:lnTo>
                <a:close/>
                <a:moveTo>
                  <a:pt x="191214" y="0"/>
                </a:moveTo>
                <a:lnTo>
                  <a:pt x="80327" y="110014"/>
                </a:lnTo>
                <a:lnTo>
                  <a:pt x="75962" y="107394"/>
                </a:lnTo>
                <a:lnTo>
                  <a:pt x="70723" y="105648"/>
                </a:lnTo>
                <a:lnTo>
                  <a:pt x="65484" y="103902"/>
                </a:lnTo>
                <a:lnTo>
                  <a:pt x="60246" y="103029"/>
                </a:lnTo>
                <a:lnTo>
                  <a:pt x="49768" y="103029"/>
                </a:lnTo>
                <a:lnTo>
                  <a:pt x="40164" y="104775"/>
                </a:lnTo>
                <a:lnTo>
                  <a:pt x="30559" y="108268"/>
                </a:lnTo>
                <a:lnTo>
                  <a:pt x="21828" y="113506"/>
                </a:lnTo>
                <a:lnTo>
                  <a:pt x="17462" y="116999"/>
                </a:lnTo>
                <a:lnTo>
                  <a:pt x="13970" y="120491"/>
                </a:lnTo>
                <a:lnTo>
                  <a:pt x="10477" y="124857"/>
                </a:lnTo>
                <a:lnTo>
                  <a:pt x="7858" y="129223"/>
                </a:lnTo>
                <a:lnTo>
                  <a:pt x="5239" y="134461"/>
                </a:lnTo>
                <a:lnTo>
                  <a:pt x="3492" y="138827"/>
                </a:lnTo>
                <a:lnTo>
                  <a:pt x="1746" y="144066"/>
                </a:lnTo>
                <a:lnTo>
                  <a:pt x="873" y="149304"/>
                </a:lnTo>
                <a:lnTo>
                  <a:pt x="0" y="159782"/>
                </a:lnTo>
                <a:lnTo>
                  <a:pt x="1746" y="169386"/>
                </a:lnTo>
                <a:lnTo>
                  <a:pt x="5239" y="178991"/>
                </a:lnTo>
                <a:lnTo>
                  <a:pt x="11351" y="188595"/>
                </a:lnTo>
                <a:lnTo>
                  <a:pt x="13970" y="192088"/>
                </a:lnTo>
                <a:lnTo>
                  <a:pt x="18336" y="195580"/>
                </a:lnTo>
                <a:lnTo>
                  <a:pt x="22701" y="199073"/>
                </a:lnTo>
                <a:lnTo>
                  <a:pt x="27067" y="202565"/>
                </a:lnTo>
                <a:lnTo>
                  <a:pt x="31432" y="205184"/>
                </a:lnTo>
                <a:lnTo>
                  <a:pt x="36671" y="206931"/>
                </a:lnTo>
                <a:lnTo>
                  <a:pt x="41910" y="207804"/>
                </a:lnTo>
                <a:lnTo>
                  <a:pt x="47149" y="208677"/>
                </a:lnTo>
                <a:lnTo>
                  <a:pt x="57626" y="209550"/>
                </a:lnTo>
                <a:lnTo>
                  <a:pt x="67231" y="207804"/>
                </a:lnTo>
                <a:lnTo>
                  <a:pt x="76835" y="204311"/>
                </a:lnTo>
                <a:lnTo>
                  <a:pt x="85566" y="199073"/>
                </a:lnTo>
                <a:lnTo>
                  <a:pt x="89932" y="195580"/>
                </a:lnTo>
                <a:lnTo>
                  <a:pt x="93424" y="191214"/>
                </a:lnTo>
                <a:lnTo>
                  <a:pt x="96917" y="187722"/>
                </a:lnTo>
                <a:lnTo>
                  <a:pt x="99536" y="182483"/>
                </a:lnTo>
                <a:lnTo>
                  <a:pt x="103029" y="176371"/>
                </a:lnTo>
                <a:lnTo>
                  <a:pt x="105648" y="169386"/>
                </a:lnTo>
                <a:lnTo>
                  <a:pt x="106521" y="163274"/>
                </a:lnTo>
                <a:lnTo>
                  <a:pt x="107394" y="156289"/>
                </a:lnTo>
                <a:lnTo>
                  <a:pt x="106521" y="149304"/>
                </a:lnTo>
                <a:lnTo>
                  <a:pt x="105648" y="142319"/>
                </a:lnTo>
                <a:lnTo>
                  <a:pt x="103029" y="135334"/>
                </a:lnTo>
                <a:lnTo>
                  <a:pt x="99536" y="129223"/>
                </a:lnTo>
                <a:lnTo>
                  <a:pt x="151050" y="78581"/>
                </a:lnTo>
                <a:lnTo>
                  <a:pt x="170259" y="97790"/>
                </a:lnTo>
                <a:lnTo>
                  <a:pt x="185102" y="82947"/>
                </a:lnTo>
                <a:lnTo>
                  <a:pt x="165893" y="63738"/>
                </a:lnTo>
                <a:lnTo>
                  <a:pt x="179863" y="49768"/>
                </a:lnTo>
                <a:lnTo>
                  <a:pt x="204311" y="73343"/>
                </a:lnTo>
                <a:lnTo>
                  <a:pt x="219154" y="58499"/>
                </a:lnTo>
                <a:lnTo>
                  <a:pt x="195580" y="34052"/>
                </a:lnTo>
                <a:lnTo>
                  <a:pt x="210423" y="20082"/>
                </a:lnTo>
                <a:lnTo>
                  <a:pt x="19121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41" name="Google Shape;1141;p37"/>
          <p:cNvSpPr/>
          <p:nvPr/>
        </p:nvSpPr>
        <p:spPr>
          <a:xfrm>
            <a:off x="6685800" y="3132618"/>
            <a:ext cx="290584" cy="291720"/>
          </a:xfrm>
          <a:custGeom>
            <a:rect b="b" l="l" r="r" t="t"/>
            <a:pathLst>
              <a:path extrusionOk="0" h="209550" w="208734">
                <a:moveTo>
                  <a:pt x="78275" y="103552"/>
                </a:moveTo>
                <a:lnTo>
                  <a:pt x="78275" y="155736"/>
                </a:lnTo>
                <a:lnTo>
                  <a:pt x="35061" y="155736"/>
                </a:lnTo>
                <a:lnTo>
                  <a:pt x="35061" y="103552"/>
                </a:lnTo>
                <a:close/>
                <a:moveTo>
                  <a:pt x="173673" y="103552"/>
                </a:moveTo>
                <a:lnTo>
                  <a:pt x="173673" y="155736"/>
                </a:lnTo>
                <a:lnTo>
                  <a:pt x="130459" y="155736"/>
                </a:lnTo>
                <a:lnTo>
                  <a:pt x="130459" y="103552"/>
                </a:lnTo>
                <a:close/>
                <a:moveTo>
                  <a:pt x="77460" y="0"/>
                </a:moveTo>
                <a:lnTo>
                  <a:pt x="77460" y="52184"/>
                </a:lnTo>
                <a:lnTo>
                  <a:pt x="0" y="52184"/>
                </a:lnTo>
                <a:lnTo>
                  <a:pt x="0" y="209550"/>
                </a:lnTo>
                <a:lnTo>
                  <a:pt x="208734" y="209550"/>
                </a:lnTo>
                <a:lnTo>
                  <a:pt x="208734" y="52184"/>
                </a:lnTo>
                <a:lnTo>
                  <a:pt x="131274" y="52184"/>
                </a:lnTo>
                <a:lnTo>
                  <a:pt x="13127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42" name="Google Shape;1142;p37"/>
          <p:cNvSpPr/>
          <p:nvPr/>
        </p:nvSpPr>
        <p:spPr>
          <a:xfrm>
            <a:off x="6699076" y="3710091"/>
            <a:ext cx="264084" cy="263048"/>
          </a:xfrm>
          <a:custGeom>
            <a:rect b="b" l="l" r="r" t="t"/>
            <a:pathLst>
              <a:path extrusionOk="0" h="209550" w="210375">
                <a:moveTo>
                  <a:pt x="152625" y="68475"/>
                </a:moveTo>
                <a:lnTo>
                  <a:pt x="152625" y="83325"/>
                </a:lnTo>
                <a:lnTo>
                  <a:pt x="57750" y="83325"/>
                </a:lnTo>
                <a:lnTo>
                  <a:pt x="57750" y="68475"/>
                </a:lnTo>
                <a:close/>
                <a:moveTo>
                  <a:pt x="152625" y="99825"/>
                </a:moveTo>
                <a:lnTo>
                  <a:pt x="152625" y="115500"/>
                </a:lnTo>
                <a:lnTo>
                  <a:pt x="57750" y="115500"/>
                </a:lnTo>
                <a:lnTo>
                  <a:pt x="57750" y="99825"/>
                </a:lnTo>
                <a:close/>
                <a:moveTo>
                  <a:pt x="118800" y="132825"/>
                </a:moveTo>
                <a:lnTo>
                  <a:pt x="118800" y="148500"/>
                </a:lnTo>
                <a:lnTo>
                  <a:pt x="57750" y="148500"/>
                </a:lnTo>
                <a:lnTo>
                  <a:pt x="57750" y="132825"/>
                </a:lnTo>
                <a:close/>
                <a:moveTo>
                  <a:pt x="105600" y="0"/>
                </a:moveTo>
                <a:lnTo>
                  <a:pt x="94875" y="825"/>
                </a:lnTo>
                <a:lnTo>
                  <a:pt x="84150" y="2475"/>
                </a:lnTo>
                <a:lnTo>
                  <a:pt x="74250" y="4950"/>
                </a:lnTo>
                <a:lnTo>
                  <a:pt x="64350" y="8250"/>
                </a:lnTo>
                <a:lnTo>
                  <a:pt x="55275" y="12375"/>
                </a:lnTo>
                <a:lnTo>
                  <a:pt x="47025" y="18150"/>
                </a:lnTo>
                <a:lnTo>
                  <a:pt x="38775" y="23925"/>
                </a:lnTo>
                <a:lnTo>
                  <a:pt x="31350" y="30525"/>
                </a:lnTo>
                <a:lnTo>
                  <a:pt x="24750" y="37950"/>
                </a:lnTo>
                <a:lnTo>
                  <a:pt x="18150" y="46200"/>
                </a:lnTo>
                <a:lnTo>
                  <a:pt x="13200" y="55275"/>
                </a:lnTo>
                <a:lnTo>
                  <a:pt x="8250" y="64350"/>
                </a:lnTo>
                <a:lnTo>
                  <a:pt x="4950" y="73425"/>
                </a:lnTo>
                <a:lnTo>
                  <a:pt x="2475" y="84150"/>
                </a:lnTo>
                <a:lnTo>
                  <a:pt x="825" y="94050"/>
                </a:lnTo>
                <a:lnTo>
                  <a:pt x="0" y="104775"/>
                </a:lnTo>
                <a:lnTo>
                  <a:pt x="825" y="117150"/>
                </a:lnTo>
                <a:lnTo>
                  <a:pt x="3300" y="128700"/>
                </a:lnTo>
                <a:lnTo>
                  <a:pt x="6600" y="139425"/>
                </a:lnTo>
                <a:lnTo>
                  <a:pt x="10725" y="150150"/>
                </a:lnTo>
                <a:lnTo>
                  <a:pt x="1650" y="207900"/>
                </a:lnTo>
                <a:lnTo>
                  <a:pt x="60225" y="199650"/>
                </a:lnTo>
                <a:lnTo>
                  <a:pt x="70125" y="203775"/>
                </a:lnTo>
                <a:lnTo>
                  <a:pt x="81675" y="207075"/>
                </a:lnTo>
                <a:lnTo>
                  <a:pt x="93225" y="209550"/>
                </a:lnTo>
                <a:lnTo>
                  <a:pt x="116325" y="209550"/>
                </a:lnTo>
                <a:lnTo>
                  <a:pt x="126225" y="207900"/>
                </a:lnTo>
                <a:lnTo>
                  <a:pt x="136950" y="205425"/>
                </a:lnTo>
                <a:lnTo>
                  <a:pt x="146025" y="201300"/>
                </a:lnTo>
                <a:lnTo>
                  <a:pt x="155100" y="197175"/>
                </a:lnTo>
                <a:lnTo>
                  <a:pt x="164175" y="192225"/>
                </a:lnTo>
                <a:lnTo>
                  <a:pt x="172425" y="185625"/>
                </a:lnTo>
                <a:lnTo>
                  <a:pt x="179850" y="179025"/>
                </a:lnTo>
                <a:lnTo>
                  <a:pt x="186450" y="171600"/>
                </a:lnTo>
                <a:lnTo>
                  <a:pt x="192225" y="163350"/>
                </a:lnTo>
                <a:lnTo>
                  <a:pt x="198000" y="155100"/>
                </a:lnTo>
                <a:lnTo>
                  <a:pt x="202125" y="146025"/>
                </a:lnTo>
                <a:lnTo>
                  <a:pt x="205425" y="136125"/>
                </a:lnTo>
                <a:lnTo>
                  <a:pt x="207900" y="126225"/>
                </a:lnTo>
                <a:lnTo>
                  <a:pt x="209550" y="115500"/>
                </a:lnTo>
                <a:lnTo>
                  <a:pt x="210375" y="104775"/>
                </a:lnTo>
                <a:lnTo>
                  <a:pt x="209550" y="94050"/>
                </a:lnTo>
                <a:lnTo>
                  <a:pt x="207900" y="84150"/>
                </a:lnTo>
                <a:lnTo>
                  <a:pt x="205425" y="73425"/>
                </a:lnTo>
                <a:lnTo>
                  <a:pt x="202125" y="64350"/>
                </a:lnTo>
                <a:lnTo>
                  <a:pt x="198000" y="55275"/>
                </a:lnTo>
                <a:lnTo>
                  <a:pt x="192225" y="46200"/>
                </a:lnTo>
                <a:lnTo>
                  <a:pt x="186450" y="37950"/>
                </a:lnTo>
                <a:lnTo>
                  <a:pt x="179850" y="30525"/>
                </a:lnTo>
                <a:lnTo>
                  <a:pt x="172425" y="23925"/>
                </a:lnTo>
                <a:lnTo>
                  <a:pt x="164175" y="18150"/>
                </a:lnTo>
                <a:lnTo>
                  <a:pt x="155100" y="12375"/>
                </a:lnTo>
                <a:lnTo>
                  <a:pt x="146025" y="8250"/>
                </a:lnTo>
                <a:lnTo>
                  <a:pt x="136950" y="4950"/>
                </a:lnTo>
                <a:lnTo>
                  <a:pt x="126225" y="2475"/>
                </a:lnTo>
                <a:lnTo>
                  <a:pt x="116325" y="825"/>
                </a:lnTo>
                <a:lnTo>
                  <a:pt x="10560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143" name="Google Shape;1143;p37"/>
          <p:cNvGrpSpPr/>
          <p:nvPr/>
        </p:nvGrpSpPr>
        <p:grpSpPr>
          <a:xfrm>
            <a:off x="7097983" y="1571775"/>
            <a:ext cx="330068" cy="329658"/>
            <a:chOff x="1464500" y="523650"/>
            <a:chExt cx="4685175" cy="4679350"/>
          </a:xfrm>
        </p:grpSpPr>
        <p:sp>
          <p:nvSpPr>
            <p:cNvPr id="1144" name="Google Shape;1144;p37"/>
            <p:cNvSpPr/>
            <p:nvPr/>
          </p:nvSpPr>
          <p:spPr>
            <a:xfrm>
              <a:off x="2251175" y="4532850"/>
              <a:ext cx="670175" cy="670150"/>
            </a:xfrm>
            <a:custGeom>
              <a:rect b="b" l="l" r="r" t="t"/>
              <a:pathLst>
                <a:path extrusionOk="0" h="26806" w="26807">
                  <a:moveTo>
                    <a:pt x="13287" y="0"/>
                  </a:moveTo>
                  <a:lnTo>
                    <a:pt x="10723" y="233"/>
                  </a:lnTo>
                  <a:lnTo>
                    <a:pt x="5828" y="2098"/>
                  </a:lnTo>
                  <a:lnTo>
                    <a:pt x="2332" y="5827"/>
                  </a:lnTo>
                  <a:lnTo>
                    <a:pt x="234" y="10722"/>
                  </a:lnTo>
                  <a:lnTo>
                    <a:pt x="1" y="13286"/>
                  </a:lnTo>
                  <a:lnTo>
                    <a:pt x="234" y="16083"/>
                  </a:lnTo>
                  <a:lnTo>
                    <a:pt x="2332" y="20978"/>
                  </a:lnTo>
                  <a:lnTo>
                    <a:pt x="5828" y="24475"/>
                  </a:lnTo>
                  <a:lnTo>
                    <a:pt x="10723" y="26573"/>
                  </a:lnTo>
                  <a:lnTo>
                    <a:pt x="13287" y="26806"/>
                  </a:lnTo>
                  <a:lnTo>
                    <a:pt x="16084" y="26573"/>
                  </a:lnTo>
                  <a:lnTo>
                    <a:pt x="20979" y="24475"/>
                  </a:lnTo>
                  <a:lnTo>
                    <a:pt x="24476" y="20978"/>
                  </a:lnTo>
                  <a:lnTo>
                    <a:pt x="26573" y="16083"/>
                  </a:lnTo>
                  <a:lnTo>
                    <a:pt x="26806" y="13286"/>
                  </a:lnTo>
                  <a:lnTo>
                    <a:pt x="26573" y="10722"/>
                  </a:lnTo>
                  <a:lnTo>
                    <a:pt x="24476" y="5827"/>
                  </a:lnTo>
                  <a:lnTo>
                    <a:pt x="20979" y="2098"/>
                  </a:lnTo>
                  <a:lnTo>
                    <a:pt x="16084" y="233"/>
                  </a:lnTo>
                  <a:lnTo>
                    <a:pt x="1328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45" name="Google Shape;1145;p37"/>
            <p:cNvSpPr/>
            <p:nvPr/>
          </p:nvSpPr>
          <p:spPr>
            <a:xfrm>
              <a:off x="3474925" y="4532850"/>
              <a:ext cx="670150" cy="670150"/>
            </a:xfrm>
            <a:custGeom>
              <a:rect b="b" l="l" r="r" t="t"/>
              <a:pathLst>
                <a:path extrusionOk="0" h="26806" w="26806">
                  <a:moveTo>
                    <a:pt x="13520" y="0"/>
                  </a:moveTo>
                  <a:lnTo>
                    <a:pt x="10722" y="233"/>
                  </a:lnTo>
                  <a:lnTo>
                    <a:pt x="6061" y="2098"/>
                  </a:lnTo>
                  <a:lnTo>
                    <a:pt x="2331" y="5827"/>
                  </a:lnTo>
                  <a:lnTo>
                    <a:pt x="233" y="10722"/>
                  </a:lnTo>
                  <a:lnTo>
                    <a:pt x="0" y="13286"/>
                  </a:lnTo>
                  <a:lnTo>
                    <a:pt x="233" y="16083"/>
                  </a:lnTo>
                  <a:lnTo>
                    <a:pt x="2331" y="20978"/>
                  </a:lnTo>
                  <a:lnTo>
                    <a:pt x="6061" y="24475"/>
                  </a:lnTo>
                  <a:lnTo>
                    <a:pt x="10722" y="26573"/>
                  </a:lnTo>
                  <a:lnTo>
                    <a:pt x="13520" y="26806"/>
                  </a:lnTo>
                  <a:lnTo>
                    <a:pt x="16317" y="26573"/>
                  </a:lnTo>
                  <a:lnTo>
                    <a:pt x="20979" y="24475"/>
                  </a:lnTo>
                  <a:lnTo>
                    <a:pt x="24708" y="20978"/>
                  </a:lnTo>
                  <a:lnTo>
                    <a:pt x="26806" y="16083"/>
                  </a:lnTo>
                  <a:lnTo>
                    <a:pt x="26806" y="13286"/>
                  </a:lnTo>
                  <a:lnTo>
                    <a:pt x="26806" y="10722"/>
                  </a:lnTo>
                  <a:lnTo>
                    <a:pt x="24708" y="5827"/>
                  </a:lnTo>
                  <a:lnTo>
                    <a:pt x="20979" y="2098"/>
                  </a:lnTo>
                  <a:lnTo>
                    <a:pt x="16317" y="233"/>
                  </a:lnTo>
                  <a:lnTo>
                    <a:pt x="1352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46" name="Google Shape;1146;p37"/>
            <p:cNvSpPr/>
            <p:nvPr/>
          </p:nvSpPr>
          <p:spPr>
            <a:xfrm>
              <a:off x="1464500" y="523650"/>
              <a:ext cx="4685175" cy="3607125"/>
            </a:xfrm>
            <a:custGeom>
              <a:rect b="b" l="l" r="r" t="t"/>
              <a:pathLst>
                <a:path extrusionOk="0" h="144285" w="187407">
                  <a:moveTo>
                    <a:pt x="0" y="1"/>
                  </a:moveTo>
                  <a:lnTo>
                    <a:pt x="0" y="18182"/>
                  </a:lnTo>
                  <a:lnTo>
                    <a:pt x="29836" y="18182"/>
                  </a:lnTo>
                  <a:lnTo>
                    <a:pt x="29836" y="144285"/>
                  </a:lnTo>
                  <a:lnTo>
                    <a:pt x="144984" y="144285"/>
                  </a:lnTo>
                  <a:lnTo>
                    <a:pt x="187407" y="44754"/>
                  </a:lnTo>
                  <a:lnTo>
                    <a:pt x="48250" y="44754"/>
                  </a:lnTo>
                  <a:lnTo>
                    <a:pt x="48250" y="18182"/>
                  </a:lnTo>
                  <a:lnTo>
                    <a:pt x="4825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147" name="Google Shape;1147;p37"/>
          <p:cNvGrpSpPr/>
          <p:nvPr/>
        </p:nvGrpSpPr>
        <p:grpSpPr>
          <a:xfrm>
            <a:off x="7117956" y="2062465"/>
            <a:ext cx="290377" cy="342001"/>
            <a:chOff x="1732550" y="535300"/>
            <a:chExt cx="3933450" cy="4632750"/>
          </a:xfrm>
        </p:grpSpPr>
        <p:sp>
          <p:nvSpPr>
            <p:cNvPr id="1148" name="Google Shape;1148;p37"/>
            <p:cNvSpPr/>
            <p:nvPr/>
          </p:nvSpPr>
          <p:spPr>
            <a:xfrm>
              <a:off x="1959825" y="2475800"/>
              <a:ext cx="3706175" cy="2692250"/>
            </a:xfrm>
            <a:custGeom>
              <a:rect b="b" l="l" r="r" t="t"/>
              <a:pathLst>
                <a:path extrusionOk="0" h="107690" w="148247">
                  <a:moveTo>
                    <a:pt x="54544" y="69462"/>
                  </a:moveTo>
                  <a:lnTo>
                    <a:pt x="54544" y="85778"/>
                  </a:lnTo>
                  <a:lnTo>
                    <a:pt x="22144" y="85778"/>
                  </a:lnTo>
                  <a:lnTo>
                    <a:pt x="22144" y="69462"/>
                  </a:lnTo>
                  <a:close/>
                  <a:moveTo>
                    <a:pt x="0" y="0"/>
                  </a:moveTo>
                  <a:lnTo>
                    <a:pt x="0" y="107689"/>
                  </a:lnTo>
                  <a:lnTo>
                    <a:pt x="148247" y="107689"/>
                  </a:lnTo>
                  <a:lnTo>
                    <a:pt x="14824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49" name="Google Shape;1149;p37"/>
            <p:cNvSpPr/>
            <p:nvPr/>
          </p:nvSpPr>
          <p:spPr>
            <a:xfrm>
              <a:off x="4541325" y="535300"/>
              <a:ext cx="1118850" cy="1258725"/>
            </a:xfrm>
            <a:custGeom>
              <a:rect b="b" l="l" r="r" t="t"/>
              <a:pathLst>
                <a:path extrusionOk="0" h="50349" w="44754">
                  <a:moveTo>
                    <a:pt x="32866" y="1"/>
                  </a:moveTo>
                  <a:lnTo>
                    <a:pt x="0" y="10956"/>
                  </a:lnTo>
                  <a:lnTo>
                    <a:pt x="0" y="50349"/>
                  </a:lnTo>
                  <a:lnTo>
                    <a:pt x="44754" y="35431"/>
                  </a:lnTo>
                  <a:lnTo>
                    <a:pt x="32866"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50" name="Google Shape;1150;p37"/>
            <p:cNvSpPr/>
            <p:nvPr/>
          </p:nvSpPr>
          <p:spPr>
            <a:xfrm>
              <a:off x="3282625" y="954875"/>
              <a:ext cx="833325" cy="1258725"/>
            </a:xfrm>
            <a:custGeom>
              <a:rect b="b" l="l" r="r" t="t"/>
              <a:pathLst>
                <a:path extrusionOk="0" h="50349" w="33333">
                  <a:moveTo>
                    <a:pt x="33332" y="0"/>
                  </a:moveTo>
                  <a:lnTo>
                    <a:pt x="0" y="11189"/>
                  </a:lnTo>
                  <a:lnTo>
                    <a:pt x="0" y="50348"/>
                  </a:lnTo>
                  <a:lnTo>
                    <a:pt x="33332" y="39160"/>
                  </a:lnTo>
                  <a:lnTo>
                    <a:pt x="3333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51" name="Google Shape;1151;p37"/>
            <p:cNvSpPr/>
            <p:nvPr/>
          </p:nvSpPr>
          <p:spPr>
            <a:xfrm>
              <a:off x="1732550" y="1374450"/>
              <a:ext cx="1118875" cy="1282025"/>
            </a:xfrm>
            <a:custGeom>
              <a:rect b="b" l="l" r="r" t="t"/>
              <a:pathLst>
                <a:path extrusionOk="0" h="51281" w="44755">
                  <a:moveTo>
                    <a:pt x="44754" y="0"/>
                  </a:moveTo>
                  <a:lnTo>
                    <a:pt x="1" y="15151"/>
                  </a:lnTo>
                  <a:lnTo>
                    <a:pt x="11189" y="51280"/>
                  </a:lnTo>
                  <a:lnTo>
                    <a:pt x="44754" y="39393"/>
                  </a:lnTo>
                  <a:lnTo>
                    <a:pt x="44754"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152" name="Google Shape;1152;p37"/>
          <p:cNvGrpSpPr/>
          <p:nvPr/>
        </p:nvGrpSpPr>
        <p:grpSpPr>
          <a:xfrm>
            <a:off x="7163939" y="2609317"/>
            <a:ext cx="198178" cy="292053"/>
            <a:chOff x="2032575" y="238125"/>
            <a:chExt cx="3554850" cy="5238750"/>
          </a:xfrm>
        </p:grpSpPr>
        <p:sp>
          <p:nvSpPr>
            <p:cNvPr id="1153" name="Google Shape;1153;p37"/>
            <p:cNvSpPr/>
            <p:nvPr/>
          </p:nvSpPr>
          <p:spPr>
            <a:xfrm>
              <a:off x="2032575" y="238125"/>
              <a:ext cx="3554850" cy="3845925"/>
            </a:xfrm>
            <a:custGeom>
              <a:rect b="b" l="l" r="r" t="t"/>
              <a:pathLst>
                <a:path extrusionOk="0" h="153837" w="142194">
                  <a:moveTo>
                    <a:pt x="71513" y="0"/>
                  </a:moveTo>
                  <a:lnTo>
                    <a:pt x="64029" y="832"/>
                  </a:lnTo>
                  <a:lnTo>
                    <a:pt x="56545" y="1663"/>
                  </a:lnTo>
                  <a:lnTo>
                    <a:pt x="49061" y="4158"/>
                  </a:lnTo>
                  <a:lnTo>
                    <a:pt x="42409" y="6652"/>
                  </a:lnTo>
                  <a:lnTo>
                    <a:pt x="35756" y="9979"/>
                  </a:lnTo>
                  <a:lnTo>
                    <a:pt x="29104" y="14136"/>
                  </a:lnTo>
                  <a:lnTo>
                    <a:pt x="23283" y="18294"/>
                  </a:lnTo>
                  <a:lnTo>
                    <a:pt x="18294" y="23283"/>
                  </a:lnTo>
                  <a:lnTo>
                    <a:pt x="14136" y="29104"/>
                  </a:lnTo>
                  <a:lnTo>
                    <a:pt x="9979" y="35757"/>
                  </a:lnTo>
                  <a:lnTo>
                    <a:pt x="6652" y="41577"/>
                  </a:lnTo>
                  <a:lnTo>
                    <a:pt x="4158" y="49061"/>
                  </a:lnTo>
                  <a:lnTo>
                    <a:pt x="1663" y="55714"/>
                  </a:lnTo>
                  <a:lnTo>
                    <a:pt x="832" y="63198"/>
                  </a:lnTo>
                  <a:lnTo>
                    <a:pt x="0" y="71513"/>
                  </a:lnTo>
                  <a:lnTo>
                    <a:pt x="832" y="78165"/>
                  </a:lnTo>
                  <a:lnTo>
                    <a:pt x="1663" y="84818"/>
                  </a:lnTo>
                  <a:lnTo>
                    <a:pt x="2495" y="90639"/>
                  </a:lnTo>
                  <a:lnTo>
                    <a:pt x="4989" y="97291"/>
                  </a:lnTo>
                  <a:lnTo>
                    <a:pt x="7484" y="103112"/>
                  </a:lnTo>
                  <a:lnTo>
                    <a:pt x="10810" y="108101"/>
                  </a:lnTo>
                  <a:lnTo>
                    <a:pt x="14136" y="113922"/>
                  </a:lnTo>
                  <a:lnTo>
                    <a:pt x="18294" y="118080"/>
                  </a:lnTo>
                  <a:lnTo>
                    <a:pt x="22452" y="123901"/>
                  </a:lnTo>
                  <a:lnTo>
                    <a:pt x="26609" y="130553"/>
                  </a:lnTo>
                  <a:lnTo>
                    <a:pt x="29936" y="137205"/>
                  </a:lnTo>
                  <a:lnTo>
                    <a:pt x="32430" y="143858"/>
                  </a:lnTo>
                  <a:lnTo>
                    <a:pt x="36588" y="153836"/>
                  </a:lnTo>
                  <a:lnTo>
                    <a:pt x="64029" y="153836"/>
                  </a:lnTo>
                  <a:lnTo>
                    <a:pt x="44903" y="97291"/>
                  </a:lnTo>
                  <a:lnTo>
                    <a:pt x="97291" y="97291"/>
                  </a:lnTo>
                  <a:lnTo>
                    <a:pt x="78997" y="153836"/>
                  </a:lnTo>
                  <a:lnTo>
                    <a:pt x="106438" y="153836"/>
                  </a:lnTo>
                  <a:lnTo>
                    <a:pt x="109764" y="143858"/>
                  </a:lnTo>
                  <a:lnTo>
                    <a:pt x="112258" y="137205"/>
                  </a:lnTo>
                  <a:lnTo>
                    <a:pt x="115585" y="130553"/>
                  </a:lnTo>
                  <a:lnTo>
                    <a:pt x="119742" y="123901"/>
                  </a:lnTo>
                  <a:lnTo>
                    <a:pt x="124732" y="118080"/>
                  </a:lnTo>
                  <a:lnTo>
                    <a:pt x="128889" y="113090"/>
                  </a:lnTo>
                  <a:lnTo>
                    <a:pt x="133047" y="106438"/>
                  </a:lnTo>
                  <a:lnTo>
                    <a:pt x="136373" y="100617"/>
                  </a:lnTo>
                  <a:lnTo>
                    <a:pt x="138868" y="93133"/>
                  </a:lnTo>
                  <a:lnTo>
                    <a:pt x="140531" y="86481"/>
                  </a:lnTo>
                  <a:lnTo>
                    <a:pt x="142194" y="78997"/>
                  </a:lnTo>
                  <a:lnTo>
                    <a:pt x="142194" y="70682"/>
                  </a:lnTo>
                  <a:lnTo>
                    <a:pt x="142194" y="63198"/>
                  </a:lnTo>
                  <a:lnTo>
                    <a:pt x="140531" y="57377"/>
                  </a:lnTo>
                  <a:lnTo>
                    <a:pt x="139699" y="51556"/>
                  </a:lnTo>
                  <a:lnTo>
                    <a:pt x="137205" y="45735"/>
                  </a:lnTo>
                  <a:lnTo>
                    <a:pt x="134710" y="39914"/>
                  </a:lnTo>
                  <a:lnTo>
                    <a:pt x="128889" y="29936"/>
                  </a:lnTo>
                  <a:lnTo>
                    <a:pt x="121405" y="20789"/>
                  </a:lnTo>
                  <a:lnTo>
                    <a:pt x="112258" y="13305"/>
                  </a:lnTo>
                  <a:lnTo>
                    <a:pt x="102280" y="7484"/>
                  </a:lnTo>
                  <a:lnTo>
                    <a:pt x="97291" y="4989"/>
                  </a:lnTo>
                  <a:lnTo>
                    <a:pt x="91470" y="3326"/>
                  </a:lnTo>
                  <a:lnTo>
                    <a:pt x="85649" y="1663"/>
                  </a:lnTo>
                  <a:lnTo>
                    <a:pt x="78997" y="832"/>
                  </a:lnTo>
                  <a:lnTo>
                    <a:pt x="7151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54" name="Google Shape;1154;p37"/>
            <p:cNvSpPr/>
            <p:nvPr/>
          </p:nvSpPr>
          <p:spPr>
            <a:xfrm>
              <a:off x="2988850" y="4395850"/>
              <a:ext cx="1663100" cy="1081025"/>
            </a:xfrm>
            <a:custGeom>
              <a:rect b="b" l="l" r="r" t="t"/>
              <a:pathLst>
                <a:path extrusionOk="0" h="43241" w="66524">
                  <a:moveTo>
                    <a:pt x="0" y="1"/>
                  </a:moveTo>
                  <a:lnTo>
                    <a:pt x="0" y="9979"/>
                  </a:lnTo>
                  <a:lnTo>
                    <a:pt x="832" y="16631"/>
                  </a:lnTo>
                  <a:lnTo>
                    <a:pt x="2495" y="23284"/>
                  </a:lnTo>
                  <a:lnTo>
                    <a:pt x="5821" y="28273"/>
                  </a:lnTo>
                  <a:lnTo>
                    <a:pt x="9147" y="33262"/>
                  </a:lnTo>
                  <a:lnTo>
                    <a:pt x="14136" y="37420"/>
                  </a:lnTo>
                  <a:lnTo>
                    <a:pt x="19957" y="40746"/>
                  </a:lnTo>
                  <a:lnTo>
                    <a:pt x="26609" y="42409"/>
                  </a:lnTo>
                  <a:lnTo>
                    <a:pt x="33262" y="43241"/>
                  </a:lnTo>
                  <a:lnTo>
                    <a:pt x="39914" y="42409"/>
                  </a:lnTo>
                  <a:lnTo>
                    <a:pt x="45735" y="40746"/>
                  </a:lnTo>
                  <a:lnTo>
                    <a:pt x="51556" y="37420"/>
                  </a:lnTo>
                  <a:lnTo>
                    <a:pt x="56545" y="33262"/>
                  </a:lnTo>
                  <a:lnTo>
                    <a:pt x="60703" y="28273"/>
                  </a:lnTo>
                  <a:lnTo>
                    <a:pt x="64029" y="23284"/>
                  </a:lnTo>
                  <a:lnTo>
                    <a:pt x="65692" y="16631"/>
                  </a:lnTo>
                  <a:lnTo>
                    <a:pt x="66524" y="9979"/>
                  </a:lnTo>
                  <a:lnTo>
                    <a:pt x="6652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155" name="Google Shape;1155;p37"/>
          <p:cNvGrpSpPr/>
          <p:nvPr/>
        </p:nvGrpSpPr>
        <p:grpSpPr>
          <a:xfrm>
            <a:off x="7131170" y="3129348"/>
            <a:ext cx="263710" cy="298054"/>
            <a:chOff x="1492450" y="238125"/>
            <a:chExt cx="4635100" cy="5238750"/>
          </a:xfrm>
        </p:grpSpPr>
        <p:sp>
          <p:nvSpPr>
            <p:cNvPr id="1156" name="Google Shape;1156;p37"/>
            <p:cNvSpPr/>
            <p:nvPr/>
          </p:nvSpPr>
          <p:spPr>
            <a:xfrm>
              <a:off x="3562075" y="4269575"/>
              <a:ext cx="517425" cy="1185750"/>
            </a:xfrm>
            <a:custGeom>
              <a:rect b="b" l="l" r="r" t="t"/>
              <a:pathLst>
                <a:path extrusionOk="0" h="47430" w="20697">
                  <a:moveTo>
                    <a:pt x="0" y="1"/>
                  </a:moveTo>
                  <a:lnTo>
                    <a:pt x="0" y="28458"/>
                  </a:lnTo>
                  <a:lnTo>
                    <a:pt x="9486" y="47430"/>
                  </a:lnTo>
                  <a:lnTo>
                    <a:pt x="20696" y="28458"/>
                  </a:lnTo>
                  <a:lnTo>
                    <a:pt x="20696"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57" name="Google Shape;1157;p37"/>
            <p:cNvSpPr/>
            <p:nvPr/>
          </p:nvSpPr>
          <p:spPr>
            <a:xfrm>
              <a:off x="2441025" y="238125"/>
              <a:ext cx="2759525" cy="4742925"/>
            </a:xfrm>
            <a:custGeom>
              <a:rect b="b" l="l" r="r" t="t"/>
              <a:pathLst>
                <a:path extrusionOk="0" h="189717" w="110381">
                  <a:moveTo>
                    <a:pt x="55190" y="56052"/>
                  </a:moveTo>
                  <a:lnTo>
                    <a:pt x="59502" y="56915"/>
                  </a:lnTo>
                  <a:lnTo>
                    <a:pt x="64676" y="58640"/>
                  </a:lnTo>
                  <a:lnTo>
                    <a:pt x="68988" y="60364"/>
                  </a:lnTo>
                  <a:lnTo>
                    <a:pt x="72437" y="63814"/>
                  </a:lnTo>
                  <a:lnTo>
                    <a:pt x="75024" y="67263"/>
                  </a:lnTo>
                  <a:lnTo>
                    <a:pt x="77611" y="71575"/>
                  </a:lnTo>
                  <a:lnTo>
                    <a:pt x="79336" y="75886"/>
                  </a:lnTo>
                  <a:lnTo>
                    <a:pt x="79336" y="81060"/>
                  </a:lnTo>
                  <a:lnTo>
                    <a:pt x="79336" y="86235"/>
                  </a:lnTo>
                  <a:lnTo>
                    <a:pt x="77611" y="90546"/>
                  </a:lnTo>
                  <a:lnTo>
                    <a:pt x="75024" y="94858"/>
                  </a:lnTo>
                  <a:lnTo>
                    <a:pt x="72437" y="98307"/>
                  </a:lnTo>
                  <a:lnTo>
                    <a:pt x="68988" y="101757"/>
                  </a:lnTo>
                  <a:lnTo>
                    <a:pt x="64676" y="103481"/>
                  </a:lnTo>
                  <a:lnTo>
                    <a:pt x="59502" y="105206"/>
                  </a:lnTo>
                  <a:lnTo>
                    <a:pt x="55190" y="106069"/>
                  </a:lnTo>
                  <a:lnTo>
                    <a:pt x="50016" y="105206"/>
                  </a:lnTo>
                  <a:lnTo>
                    <a:pt x="44842" y="103481"/>
                  </a:lnTo>
                  <a:lnTo>
                    <a:pt x="41393" y="101757"/>
                  </a:lnTo>
                  <a:lnTo>
                    <a:pt x="37081" y="98307"/>
                  </a:lnTo>
                  <a:lnTo>
                    <a:pt x="34494" y="94858"/>
                  </a:lnTo>
                  <a:lnTo>
                    <a:pt x="31907" y="90546"/>
                  </a:lnTo>
                  <a:lnTo>
                    <a:pt x="31045" y="86235"/>
                  </a:lnTo>
                  <a:lnTo>
                    <a:pt x="30182" y="81060"/>
                  </a:lnTo>
                  <a:lnTo>
                    <a:pt x="31045" y="75886"/>
                  </a:lnTo>
                  <a:lnTo>
                    <a:pt x="31907" y="71575"/>
                  </a:lnTo>
                  <a:lnTo>
                    <a:pt x="34494" y="67263"/>
                  </a:lnTo>
                  <a:lnTo>
                    <a:pt x="37081" y="63814"/>
                  </a:lnTo>
                  <a:lnTo>
                    <a:pt x="41393" y="60364"/>
                  </a:lnTo>
                  <a:lnTo>
                    <a:pt x="44842" y="58640"/>
                  </a:lnTo>
                  <a:lnTo>
                    <a:pt x="50016" y="56915"/>
                  </a:lnTo>
                  <a:lnTo>
                    <a:pt x="55190" y="56052"/>
                  </a:lnTo>
                  <a:close/>
                  <a:moveTo>
                    <a:pt x="55190" y="0"/>
                  </a:moveTo>
                  <a:lnTo>
                    <a:pt x="0" y="51741"/>
                  </a:lnTo>
                  <a:lnTo>
                    <a:pt x="0" y="189716"/>
                  </a:lnTo>
                  <a:lnTo>
                    <a:pt x="39668" y="189716"/>
                  </a:lnTo>
                  <a:lnTo>
                    <a:pt x="39668" y="161259"/>
                  </a:lnTo>
                  <a:lnTo>
                    <a:pt x="39668" y="156085"/>
                  </a:lnTo>
                  <a:lnTo>
                    <a:pt x="70712" y="156085"/>
                  </a:lnTo>
                  <a:lnTo>
                    <a:pt x="70712" y="161259"/>
                  </a:lnTo>
                  <a:lnTo>
                    <a:pt x="70712" y="189716"/>
                  </a:lnTo>
                  <a:lnTo>
                    <a:pt x="110380" y="189716"/>
                  </a:lnTo>
                  <a:lnTo>
                    <a:pt x="110380" y="51741"/>
                  </a:lnTo>
                  <a:lnTo>
                    <a:pt x="5519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58" name="Google Shape;1158;p37"/>
            <p:cNvSpPr/>
            <p:nvPr/>
          </p:nvSpPr>
          <p:spPr>
            <a:xfrm>
              <a:off x="3562075" y="4269575"/>
              <a:ext cx="517425" cy="711475"/>
            </a:xfrm>
            <a:custGeom>
              <a:rect b="b" l="l" r="r" t="t"/>
              <a:pathLst>
                <a:path extrusionOk="0" h="28459" w="20697">
                  <a:moveTo>
                    <a:pt x="0" y="1"/>
                  </a:moveTo>
                  <a:lnTo>
                    <a:pt x="0" y="28458"/>
                  </a:lnTo>
                  <a:lnTo>
                    <a:pt x="20696" y="28458"/>
                  </a:lnTo>
                  <a:lnTo>
                    <a:pt x="20696"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59" name="Google Shape;1159;p37"/>
            <p:cNvSpPr/>
            <p:nvPr/>
          </p:nvSpPr>
          <p:spPr>
            <a:xfrm>
              <a:off x="1492450" y="3321000"/>
              <a:ext cx="797675" cy="2155875"/>
            </a:xfrm>
            <a:custGeom>
              <a:rect b="b" l="l" r="r" t="t"/>
              <a:pathLst>
                <a:path extrusionOk="0" h="86235" w="31907">
                  <a:moveTo>
                    <a:pt x="31907" y="0"/>
                  </a:moveTo>
                  <a:lnTo>
                    <a:pt x="0" y="16385"/>
                  </a:lnTo>
                  <a:lnTo>
                    <a:pt x="0" y="86235"/>
                  </a:lnTo>
                  <a:lnTo>
                    <a:pt x="31907" y="69850"/>
                  </a:lnTo>
                  <a:lnTo>
                    <a:pt x="3190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60" name="Google Shape;1160;p37"/>
            <p:cNvSpPr/>
            <p:nvPr/>
          </p:nvSpPr>
          <p:spPr>
            <a:xfrm>
              <a:off x="5351425" y="3321000"/>
              <a:ext cx="776125" cy="2155875"/>
            </a:xfrm>
            <a:custGeom>
              <a:rect b="b" l="l" r="r" t="t"/>
              <a:pathLst>
                <a:path extrusionOk="0" h="86235" w="31045">
                  <a:moveTo>
                    <a:pt x="1" y="0"/>
                  </a:moveTo>
                  <a:lnTo>
                    <a:pt x="1" y="69850"/>
                  </a:lnTo>
                  <a:lnTo>
                    <a:pt x="31045" y="86235"/>
                  </a:lnTo>
                  <a:lnTo>
                    <a:pt x="31045" y="16385"/>
                  </a:lnTo>
                  <a:lnTo>
                    <a:pt x="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161" name="Google Shape;1161;p37"/>
          <p:cNvGrpSpPr/>
          <p:nvPr/>
        </p:nvGrpSpPr>
        <p:grpSpPr>
          <a:xfrm>
            <a:off x="7054742" y="3683593"/>
            <a:ext cx="416926" cy="316058"/>
            <a:chOff x="354650" y="238125"/>
            <a:chExt cx="6910675" cy="5238750"/>
          </a:xfrm>
        </p:grpSpPr>
        <p:sp>
          <p:nvSpPr>
            <p:cNvPr id="1162" name="Google Shape;1162;p37"/>
            <p:cNvSpPr/>
            <p:nvPr/>
          </p:nvSpPr>
          <p:spPr>
            <a:xfrm>
              <a:off x="1274200" y="2829625"/>
              <a:ext cx="5043700" cy="2647250"/>
            </a:xfrm>
            <a:custGeom>
              <a:rect b="b" l="l" r="r" t="t"/>
              <a:pathLst>
                <a:path extrusionOk="0" h="105890" w="201748">
                  <a:moveTo>
                    <a:pt x="1" y="0"/>
                  </a:moveTo>
                  <a:lnTo>
                    <a:pt x="1" y="105890"/>
                  </a:lnTo>
                  <a:lnTo>
                    <a:pt x="76910" y="105890"/>
                  </a:lnTo>
                  <a:lnTo>
                    <a:pt x="101432" y="74680"/>
                  </a:lnTo>
                  <a:lnTo>
                    <a:pt x="124839" y="105890"/>
                  </a:lnTo>
                  <a:lnTo>
                    <a:pt x="201748" y="105890"/>
                  </a:lnTo>
                  <a:lnTo>
                    <a:pt x="20174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63" name="Google Shape;1163;p37"/>
            <p:cNvSpPr/>
            <p:nvPr/>
          </p:nvSpPr>
          <p:spPr>
            <a:xfrm>
              <a:off x="1302075" y="238125"/>
              <a:ext cx="4987975" cy="2340725"/>
            </a:xfrm>
            <a:custGeom>
              <a:rect b="b" l="l" r="r" t="t"/>
              <a:pathLst>
                <a:path extrusionOk="0" h="93629" w="199519">
                  <a:moveTo>
                    <a:pt x="100317" y="0"/>
                  </a:moveTo>
                  <a:lnTo>
                    <a:pt x="90285" y="1115"/>
                  </a:lnTo>
                  <a:lnTo>
                    <a:pt x="80253" y="2229"/>
                  </a:lnTo>
                  <a:lnTo>
                    <a:pt x="71336" y="4459"/>
                  </a:lnTo>
                  <a:lnTo>
                    <a:pt x="62419" y="7802"/>
                  </a:lnTo>
                  <a:lnTo>
                    <a:pt x="54617" y="11146"/>
                  </a:lnTo>
                  <a:lnTo>
                    <a:pt x="46815" y="15605"/>
                  </a:lnTo>
                  <a:lnTo>
                    <a:pt x="39012" y="21178"/>
                  </a:lnTo>
                  <a:lnTo>
                    <a:pt x="32324" y="27866"/>
                  </a:lnTo>
                  <a:lnTo>
                    <a:pt x="25637" y="34553"/>
                  </a:lnTo>
                  <a:lnTo>
                    <a:pt x="20064" y="41241"/>
                  </a:lnTo>
                  <a:lnTo>
                    <a:pt x="14490" y="49044"/>
                  </a:lnTo>
                  <a:lnTo>
                    <a:pt x="10032" y="56846"/>
                  </a:lnTo>
                  <a:lnTo>
                    <a:pt x="6688" y="65763"/>
                  </a:lnTo>
                  <a:lnTo>
                    <a:pt x="3344" y="74680"/>
                  </a:lnTo>
                  <a:lnTo>
                    <a:pt x="1115" y="83597"/>
                  </a:lnTo>
                  <a:lnTo>
                    <a:pt x="0" y="93629"/>
                  </a:lnTo>
                  <a:lnTo>
                    <a:pt x="17834" y="93629"/>
                  </a:lnTo>
                  <a:lnTo>
                    <a:pt x="20064" y="80253"/>
                  </a:lnTo>
                  <a:lnTo>
                    <a:pt x="24522" y="67992"/>
                  </a:lnTo>
                  <a:lnTo>
                    <a:pt x="30095" y="56846"/>
                  </a:lnTo>
                  <a:lnTo>
                    <a:pt x="37898" y="46814"/>
                  </a:lnTo>
                  <a:lnTo>
                    <a:pt x="46815" y="37897"/>
                  </a:lnTo>
                  <a:lnTo>
                    <a:pt x="57961" y="30095"/>
                  </a:lnTo>
                  <a:lnTo>
                    <a:pt x="69107" y="24522"/>
                  </a:lnTo>
                  <a:lnTo>
                    <a:pt x="81368" y="20063"/>
                  </a:lnTo>
                  <a:lnTo>
                    <a:pt x="81368" y="93629"/>
                  </a:lnTo>
                  <a:lnTo>
                    <a:pt x="118151" y="93629"/>
                  </a:lnTo>
                  <a:lnTo>
                    <a:pt x="118151" y="20063"/>
                  </a:lnTo>
                  <a:lnTo>
                    <a:pt x="130411" y="24522"/>
                  </a:lnTo>
                  <a:lnTo>
                    <a:pt x="141558" y="30095"/>
                  </a:lnTo>
                  <a:lnTo>
                    <a:pt x="152704" y="37897"/>
                  </a:lnTo>
                  <a:lnTo>
                    <a:pt x="161621" y="46814"/>
                  </a:lnTo>
                  <a:lnTo>
                    <a:pt x="169423" y="56846"/>
                  </a:lnTo>
                  <a:lnTo>
                    <a:pt x="174996" y="67992"/>
                  </a:lnTo>
                  <a:lnTo>
                    <a:pt x="179455" y="80253"/>
                  </a:lnTo>
                  <a:lnTo>
                    <a:pt x="182799" y="93629"/>
                  </a:lnTo>
                  <a:lnTo>
                    <a:pt x="199518" y="93629"/>
                  </a:lnTo>
                  <a:lnTo>
                    <a:pt x="198404" y="83597"/>
                  </a:lnTo>
                  <a:lnTo>
                    <a:pt x="196174" y="74680"/>
                  </a:lnTo>
                  <a:lnTo>
                    <a:pt x="193945" y="65763"/>
                  </a:lnTo>
                  <a:lnTo>
                    <a:pt x="189487" y="56846"/>
                  </a:lnTo>
                  <a:lnTo>
                    <a:pt x="185028" y="49044"/>
                  </a:lnTo>
                  <a:lnTo>
                    <a:pt x="179455" y="41241"/>
                  </a:lnTo>
                  <a:lnTo>
                    <a:pt x="173882" y="34553"/>
                  </a:lnTo>
                  <a:lnTo>
                    <a:pt x="167194" y="27866"/>
                  </a:lnTo>
                  <a:lnTo>
                    <a:pt x="160506" y="21178"/>
                  </a:lnTo>
                  <a:lnTo>
                    <a:pt x="152704" y="15605"/>
                  </a:lnTo>
                  <a:lnTo>
                    <a:pt x="144902" y="11146"/>
                  </a:lnTo>
                  <a:lnTo>
                    <a:pt x="137099" y="7802"/>
                  </a:lnTo>
                  <a:lnTo>
                    <a:pt x="128182" y="4459"/>
                  </a:lnTo>
                  <a:lnTo>
                    <a:pt x="119265" y="2229"/>
                  </a:lnTo>
                  <a:lnTo>
                    <a:pt x="109234" y="1115"/>
                  </a:lnTo>
                  <a:lnTo>
                    <a:pt x="10031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64" name="Google Shape;1164;p37"/>
            <p:cNvSpPr/>
            <p:nvPr/>
          </p:nvSpPr>
          <p:spPr>
            <a:xfrm>
              <a:off x="354650" y="3052550"/>
              <a:ext cx="668775" cy="1560500"/>
            </a:xfrm>
            <a:custGeom>
              <a:rect b="b" l="l" r="r" t="t"/>
              <a:pathLst>
                <a:path extrusionOk="0" h="62420" w="26751">
                  <a:moveTo>
                    <a:pt x="0" y="0"/>
                  </a:moveTo>
                  <a:lnTo>
                    <a:pt x="0" y="62420"/>
                  </a:lnTo>
                  <a:lnTo>
                    <a:pt x="26751" y="62420"/>
                  </a:lnTo>
                  <a:lnTo>
                    <a:pt x="2675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65" name="Google Shape;1165;p37"/>
            <p:cNvSpPr/>
            <p:nvPr/>
          </p:nvSpPr>
          <p:spPr>
            <a:xfrm>
              <a:off x="6568675" y="3052550"/>
              <a:ext cx="696650" cy="1560500"/>
            </a:xfrm>
            <a:custGeom>
              <a:rect b="b" l="l" r="r" t="t"/>
              <a:pathLst>
                <a:path extrusionOk="0" h="62420" w="27866">
                  <a:moveTo>
                    <a:pt x="0" y="0"/>
                  </a:moveTo>
                  <a:lnTo>
                    <a:pt x="0" y="62420"/>
                  </a:lnTo>
                  <a:lnTo>
                    <a:pt x="27866" y="62420"/>
                  </a:lnTo>
                  <a:lnTo>
                    <a:pt x="27866"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166" name="Google Shape;1166;p37"/>
          <p:cNvSpPr/>
          <p:nvPr/>
        </p:nvSpPr>
        <p:spPr>
          <a:xfrm>
            <a:off x="7567582" y="1591492"/>
            <a:ext cx="290476" cy="290476"/>
          </a:xfrm>
          <a:custGeom>
            <a:rect b="b" l="l" r="r" t="t"/>
            <a:pathLst>
              <a:path extrusionOk="0" h="185543" w="185543">
                <a:moveTo>
                  <a:pt x="92772" y="1"/>
                </a:moveTo>
                <a:lnTo>
                  <a:pt x="83215" y="467"/>
                </a:lnTo>
                <a:lnTo>
                  <a:pt x="65034" y="4196"/>
                </a:lnTo>
                <a:lnTo>
                  <a:pt x="48484" y="11189"/>
                </a:lnTo>
                <a:lnTo>
                  <a:pt x="33799" y="21212"/>
                </a:lnTo>
                <a:lnTo>
                  <a:pt x="21212" y="33799"/>
                </a:lnTo>
                <a:lnTo>
                  <a:pt x="11189" y="48484"/>
                </a:lnTo>
                <a:lnTo>
                  <a:pt x="4196" y="65034"/>
                </a:lnTo>
                <a:lnTo>
                  <a:pt x="467" y="83215"/>
                </a:lnTo>
                <a:lnTo>
                  <a:pt x="1" y="92772"/>
                </a:lnTo>
                <a:lnTo>
                  <a:pt x="234" y="98133"/>
                </a:lnTo>
                <a:lnTo>
                  <a:pt x="1399" y="108622"/>
                </a:lnTo>
                <a:lnTo>
                  <a:pt x="3730" y="118645"/>
                </a:lnTo>
                <a:lnTo>
                  <a:pt x="6994" y="128435"/>
                </a:lnTo>
                <a:lnTo>
                  <a:pt x="9324" y="132863"/>
                </a:lnTo>
                <a:lnTo>
                  <a:pt x="1632" y="183911"/>
                </a:lnTo>
                <a:lnTo>
                  <a:pt x="52680" y="176452"/>
                </a:lnTo>
                <a:lnTo>
                  <a:pt x="57108" y="178550"/>
                </a:lnTo>
                <a:lnTo>
                  <a:pt x="66898" y="181813"/>
                </a:lnTo>
                <a:lnTo>
                  <a:pt x="76921" y="184144"/>
                </a:lnTo>
                <a:lnTo>
                  <a:pt x="87410" y="185309"/>
                </a:lnTo>
                <a:lnTo>
                  <a:pt x="92772" y="185542"/>
                </a:lnTo>
                <a:lnTo>
                  <a:pt x="102328" y="185076"/>
                </a:lnTo>
                <a:lnTo>
                  <a:pt x="120510" y="181347"/>
                </a:lnTo>
                <a:lnTo>
                  <a:pt x="137059" y="174354"/>
                </a:lnTo>
                <a:lnTo>
                  <a:pt x="151744" y="164331"/>
                </a:lnTo>
                <a:lnTo>
                  <a:pt x="164331" y="151744"/>
                </a:lnTo>
                <a:lnTo>
                  <a:pt x="174354" y="137059"/>
                </a:lnTo>
                <a:lnTo>
                  <a:pt x="181347" y="120510"/>
                </a:lnTo>
                <a:lnTo>
                  <a:pt x="185076" y="102328"/>
                </a:lnTo>
                <a:lnTo>
                  <a:pt x="185542" y="92772"/>
                </a:lnTo>
                <a:lnTo>
                  <a:pt x="185076" y="83215"/>
                </a:lnTo>
                <a:lnTo>
                  <a:pt x="181347" y="65267"/>
                </a:lnTo>
                <a:lnTo>
                  <a:pt x="174354" y="48484"/>
                </a:lnTo>
                <a:lnTo>
                  <a:pt x="164331" y="33799"/>
                </a:lnTo>
                <a:lnTo>
                  <a:pt x="151744" y="21212"/>
                </a:lnTo>
                <a:lnTo>
                  <a:pt x="137059" y="11189"/>
                </a:lnTo>
                <a:lnTo>
                  <a:pt x="120510" y="4196"/>
                </a:lnTo>
                <a:lnTo>
                  <a:pt x="102328" y="467"/>
                </a:lnTo>
                <a:lnTo>
                  <a:pt x="92772"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67" name="Google Shape;1167;p37"/>
          <p:cNvSpPr/>
          <p:nvPr/>
        </p:nvSpPr>
        <p:spPr>
          <a:xfrm>
            <a:off x="7538224" y="2064703"/>
            <a:ext cx="349167" cy="337559"/>
          </a:xfrm>
          <a:custGeom>
            <a:rect b="b" l="l" r="r" t="t"/>
            <a:pathLst>
              <a:path extrusionOk="0" h="176219" w="182279">
                <a:moveTo>
                  <a:pt x="91839" y="11655"/>
                </a:moveTo>
                <a:lnTo>
                  <a:pt x="96034" y="11888"/>
                </a:lnTo>
                <a:lnTo>
                  <a:pt x="103960" y="13520"/>
                </a:lnTo>
                <a:lnTo>
                  <a:pt x="111185" y="16550"/>
                </a:lnTo>
                <a:lnTo>
                  <a:pt x="117945" y="20979"/>
                </a:lnTo>
                <a:lnTo>
                  <a:pt x="123539" y="26340"/>
                </a:lnTo>
                <a:lnTo>
                  <a:pt x="127968" y="32867"/>
                </a:lnTo>
                <a:lnTo>
                  <a:pt x="131231" y="40093"/>
                </a:lnTo>
                <a:lnTo>
                  <a:pt x="133096" y="48018"/>
                </a:lnTo>
                <a:lnTo>
                  <a:pt x="133329" y="52213"/>
                </a:lnTo>
                <a:lnTo>
                  <a:pt x="50348" y="52213"/>
                </a:lnTo>
                <a:lnTo>
                  <a:pt x="50581" y="48018"/>
                </a:lnTo>
                <a:lnTo>
                  <a:pt x="52446" y="40093"/>
                </a:lnTo>
                <a:lnTo>
                  <a:pt x="55710" y="32867"/>
                </a:lnTo>
                <a:lnTo>
                  <a:pt x="60138" y="26340"/>
                </a:lnTo>
                <a:lnTo>
                  <a:pt x="65732" y="20979"/>
                </a:lnTo>
                <a:lnTo>
                  <a:pt x="72259" y="16550"/>
                </a:lnTo>
                <a:lnTo>
                  <a:pt x="79718" y="13520"/>
                </a:lnTo>
                <a:lnTo>
                  <a:pt x="87643" y="11888"/>
                </a:lnTo>
                <a:lnTo>
                  <a:pt x="91839" y="11655"/>
                </a:lnTo>
                <a:close/>
                <a:moveTo>
                  <a:pt x="101396" y="83914"/>
                </a:moveTo>
                <a:lnTo>
                  <a:pt x="101396" y="103960"/>
                </a:lnTo>
                <a:lnTo>
                  <a:pt x="121442" y="103960"/>
                </a:lnTo>
                <a:lnTo>
                  <a:pt x="121442" y="124705"/>
                </a:lnTo>
                <a:lnTo>
                  <a:pt x="101396" y="124705"/>
                </a:lnTo>
                <a:lnTo>
                  <a:pt x="101396" y="144751"/>
                </a:lnTo>
                <a:lnTo>
                  <a:pt x="80883" y="144751"/>
                </a:lnTo>
                <a:lnTo>
                  <a:pt x="80883" y="124705"/>
                </a:lnTo>
                <a:lnTo>
                  <a:pt x="60838" y="124705"/>
                </a:lnTo>
                <a:lnTo>
                  <a:pt x="60838" y="103960"/>
                </a:lnTo>
                <a:lnTo>
                  <a:pt x="80883" y="103960"/>
                </a:lnTo>
                <a:lnTo>
                  <a:pt x="80883" y="83914"/>
                </a:lnTo>
                <a:close/>
                <a:moveTo>
                  <a:pt x="91839" y="1"/>
                </a:moveTo>
                <a:lnTo>
                  <a:pt x="86478" y="234"/>
                </a:lnTo>
                <a:lnTo>
                  <a:pt x="76222" y="2332"/>
                </a:lnTo>
                <a:lnTo>
                  <a:pt x="66665" y="6294"/>
                </a:lnTo>
                <a:lnTo>
                  <a:pt x="58274" y="11888"/>
                </a:lnTo>
                <a:lnTo>
                  <a:pt x="51048" y="18881"/>
                </a:lnTo>
                <a:lnTo>
                  <a:pt x="45220" y="27272"/>
                </a:lnTo>
                <a:lnTo>
                  <a:pt x="41258" y="36596"/>
                </a:lnTo>
                <a:lnTo>
                  <a:pt x="38927" y="46852"/>
                </a:lnTo>
                <a:lnTo>
                  <a:pt x="38694" y="52213"/>
                </a:lnTo>
                <a:lnTo>
                  <a:pt x="0" y="52213"/>
                </a:lnTo>
                <a:lnTo>
                  <a:pt x="0" y="176218"/>
                </a:lnTo>
                <a:lnTo>
                  <a:pt x="182279" y="176218"/>
                </a:lnTo>
                <a:lnTo>
                  <a:pt x="182279" y="52213"/>
                </a:lnTo>
                <a:lnTo>
                  <a:pt x="144984" y="52213"/>
                </a:lnTo>
                <a:lnTo>
                  <a:pt x="144518" y="46852"/>
                </a:lnTo>
                <a:lnTo>
                  <a:pt x="142420" y="36596"/>
                </a:lnTo>
                <a:lnTo>
                  <a:pt x="138224" y="27272"/>
                </a:lnTo>
                <a:lnTo>
                  <a:pt x="132397" y="18881"/>
                </a:lnTo>
                <a:lnTo>
                  <a:pt x="125171" y="11888"/>
                </a:lnTo>
                <a:lnTo>
                  <a:pt x="116780" y="6294"/>
                </a:lnTo>
                <a:lnTo>
                  <a:pt x="107456" y="2332"/>
                </a:lnTo>
                <a:lnTo>
                  <a:pt x="97200" y="234"/>
                </a:lnTo>
                <a:lnTo>
                  <a:pt x="91839"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168" name="Google Shape;1168;p37"/>
          <p:cNvGrpSpPr/>
          <p:nvPr/>
        </p:nvGrpSpPr>
        <p:grpSpPr>
          <a:xfrm>
            <a:off x="7580810" y="2627080"/>
            <a:ext cx="263988" cy="256713"/>
            <a:chOff x="1116400" y="238125"/>
            <a:chExt cx="5387200" cy="5238750"/>
          </a:xfrm>
        </p:grpSpPr>
        <p:sp>
          <p:nvSpPr>
            <p:cNvPr id="1169" name="Google Shape;1169;p37"/>
            <p:cNvSpPr/>
            <p:nvPr/>
          </p:nvSpPr>
          <p:spPr>
            <a:xfrm>
              <a:off x="1116400" y="2634800"/>
              <a:ext cx="657500" cy="2842075"/>
            </a:xfrm>
            <a:custGeom>
              <a:rect b="b" l="l" r="r" t="t"/>
              <a:pathLst>
                <a:path extrusionOk="0" h="113683" w="26300">
                  <a:moveTo>
                    <a:pt x="0" y="0"/>
                  </a:moveTo>
                  <a:lnTo>
                    <a:pt x="0" y="113683"/>
                  </a:lnTo>
                  <a:lnTo>
                    <a:pt x="26300" y="113683"/>
                  </a:lnTo>
                  <a:lnTo>
                    <a:pt x="2630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70" name="Google Shape;1170;p37"/>
            <p:cNvSpPr/>
            <p:nvPr/>
          </p:nvSpPr>
          <p:spPr>
            <a:xfrm>
              <a:off x="2028400" y="238125"/>
              <a:ext cx="4475200" cy="5238750"/>
            </a:xfrm>
            <a:custGeom>
              <a:rect b="b" l="l" r="r" t="t"/>
              <a:pathLst>
                <a:path extrusionOk="0" h="209550" w="179008">
                  <a:moveTo>
                    <a:pt x="33935" y="0"/>
                  </a:moveTo>
                  <a:lnTo>
                    <a:pt x="0" y="96715"/>
                  </a:lnTo>
                  <a:lnTo>
                    <a:pt x="0" y="209550"/>
                  </a:lnTo>
                  <a:lnTo>
                    <a:pt x="131499" y="209550"/>
                  </a:lnTo>
                  <a:lnTo>
                    <a:pt x="179008" y="72961"/>
                  </a:lnTo>
                  <a:lnTo>
                    <a:pt x="71264" y="72961"/>
                  </a:lnTo>
                  <a:lnTo>
                    <a:pt x="74658" y="66174"/>
                  </a:lnTo>
                  <a:lnTo>
                    <a:pt x="77203" y="60235"/>
                  </a:lnTo>
                  <a:lnTo>
                    <a:pt x="78899" y="52600"/>
                  </a:lnTo>
                  <a:lnTo>
                    <a:pt x="79748" y="45813"/>
                  </a:lnTo>
                  <a:lnTo>
                    <a:pt x="78899" y="36480"/>
                  </a:lnTo>
                  <a:lnTo>
                    <a:pt x="76354" y="27997"/>
                  </a:lnTo>
                  <a:lnTo>
                    <a:pt x="72112" y="19513"/>
                  </a:lnTo>
                  <a:lnTo>
                    <a:pt x="66174" y="12726"/>
                  </a:lnTo>
                  <a:lnTo>
                    <a:pt x="59387" y="7635"/>
                  </a:lnTo>
                  <a:lnTo>
                    <a:pt x="51751" y="3394"/>
                  </a:lnTo>
                  <a:lnTo>
                    <a:pt x="43268" y="848"/>
                  </a:lnTo>
                  <a:lnTo>
                    <a:pt x="3393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171" name="Google Shape;1171;p37"/>
          <p:cNvGrpSpPr/>
          <p:nvPr/>
        </p:nvGrpSpPr>
        <p:grpSpPr>
          <a:xfrm>
            <a:off x="7580872" y="3117478"/>
            <a:ext cx="263961" cy="322059"/>
            <a:chOff x="1663150" y="238125"/>
            <a:chExt cx="4293700" cy="5238750"/>
          </a:xfrm>
        </p:grpSpPr>
        <p:sp>
          <p:nvSpPr>
            <p:cNvPr id="1172" name="Google Shape;1172;p37"/>
            <p:cNvSpPr/>
            <p:nvPr/>
          </p:nvSpPr>
          <p:spPr>
            <a:xfrm>
              <a:off x="1663150" y="936625"/>
              <a:ext cx="4293700" cy="4540250"/>
            </a:xfrm>
            <a:custGeom>
              <a:rect b="b" l="l" r="r" t="t"/>
              <a:pathLst>
                <a:path extrusionOk="0" h="181610" w="171748">
                  <a:moveTo>
                    <a:pt x="154491" y="87107"/>
                  </a:moveTo>
                  <a:lnTo>
                    <a:pt x="155313" y="95325"/>
                  </a:lnTo>
                  <a:lnTo>
                    <a:pt x="154491" y="102721"/>
                  </a:lnTo>
                  <a:lnTo>
                    <a:pt x="153669" y="109295"/>
                  </a:lnTo>
                  <a:lnTo>
                    <a:pt x="152026" y="115869"/>
                  </a:lnTo>
                  <a:lnTo>
                    <a:pt x="149560" y="122443"/>
                  </a:lnTo>
                  <a:lnTo>
                    <a:pt x="147095" y="128195"/>
                  </a:lnTo>
                  <a:lnTo>
                    <a:pt x="143808" y="133948"/>
                  </a:lnTo>
                  <a:lnTo>
                    <a:pt x="139699" y="139700"/>
                  </a:lnTo>
                  <a:lnTo>
                    <a:pt x="134769" y="144631"/>
                  </a:lnTo>
                  <a:lnTo>
                    <a:pt x="129838" y="148739"/>
                  </a:lnTo>
                  <a:lnTo>
                    <a:pt x="124908" y="152848"/>
                  </a:lnTo>
                  <a:lnTo>
                    <a:pt x="119155" y="156135"/>
                  </a:lnTo>
                  <a:lnTo>
                    <a:pt x="112581" y="159422"/>
                  </a:lnTo>
                  <a:lnTo>
                    <a:pt x="106829" y="161888"/>
                  </a:lnTo>
                  <a:lnTo>
                    <a:pt x="100255" y="163531"/>
                  </a:lnTo>
                  <a:lnTo>
                    <a:pt x="92859" y="164353"/>
                  </a:lnTo>
                  <a:lnTo>
                    <a:pt x="78889" y="164353"/>
                  </a:lnTo>
                  <a:lnTo>
                    <a:pt x="72315" y="163531"/>
                  </a:lnTo>
                  <a:lnTo>
                    <a:pt x="65741" y="161888"/>
                  </a:lnTo>
                  <a:lnTo>
                    <a:pt x="59167" y="159422"/>
                  </a:lnTo>
                  <a:lnTo>
                    <a:pt x="53414" y="156135"/>
                  </a:lnTo>
                  <a:lnTo>
                    <a:pt x="47662" y="152848"/>
                  </a:lnTo>
                  <a:lnTo>
                    <a:pt x="41910" y="148739"/>
                  </a:lnTo>
                  <a:lnTo>
                    <a:pt x="36979" y="144631"/>
                  </a:lnTo>
                  <a:lnTo>
                    <a:pt x="32870" y="139700"/>
                  </a:lnTo>
                  <a:lnTo>
                    <a:pt x="28762" y="133948"/>
                  </a:lnTo>
                  <a:lnTo>
                    <a:pt x="25475" y="128195"/>
                  </a:lnTo>
                  <a:lnTo>
                    <a:pt x="22188" y="122443"/>
                  </a:lnTo>
                  <a:lnTo>
                    <a:pt x="19722" y="115869"/>
                  </a:lnTo>
                  <a:lnTo>
                    <a:pt x="18079" y="109295"/>
                  </a:lnTo>
                  <a:lnTo>
                    <a:pt x="17257" y="102721"/>
                  </a:lnTo>
                  <a:lnTo>
                    <a:pt x="16435" y="95325"/>
                  </a:lnTo>
                  <a:lnTo>
                    <a:pt x="17257" y="87107"/>
                  </a:lnTo>
                  <a:close/>
                  <a:moveTo>
                    <a:pt x="51771" y="0"/>
                  </a:moveTo>
                  <a:lnTo>
                    <a:pt x="51771" y="16435"/>
                  </a:lnTo>
                  <a:lnTo>
                    <a:pt x="41088" y="22188"/>
                  </a:lnTo>
                  <a:lnTo>
                    <a:pt x="30405" y="29584"/>
                  </a:lnTo>
                  <a:lnTo>
                    <a:pt x="22188" y="37801"/>
                  </a:lnTo>
                  <a:lnTo>
                    <a:pt x="14792" y="47662"/>
                  </a:lnTo>
                  <a:lnTo>
                    <a:pt x="8218" y="58345"/>
                  </a:lnTo>
                  <a:lnTo>
                    <a:pt x="4109" y="69850"/>
                  </a:lnTo>
                  <a:lnTo>
                    <a:pt x="822" y="82176"/>
                  </a:lnTo>
                  <a:lnTo>
                    <a:pt x="0" y="88751"/>
                  </a:lnTo>
                  <a:lnTo>
                    <a:pt x="0" y="95325"/>
                  </a:lnTo>
                  <a:lnTo>
                    <a:pt x="822" y="104364"/>
                  </a:lnTo>
                  <a:lnTo>
                    <a:pt x="1644" y="112582"/>
                  </a:lnTo>
                  <a:lnTo>
                    <a:pt x="4109" y="120799"/>
                  </a:lnTo>
                  <a:lnTo>
                    <a:pt x="6574" y="129017"/>
                  </a:lnTo>
                  <a:lnTo>
                    <a:pt x="10683" y="136413"/>
                  </a:lnTo>
                  <a:lnTo>
                    <a:pt x="14792" y="143809"/>
                  </a:lnTo>
                  <a:lnTo>
                    <a:pt x="19722" y="150383"/>
                  </a:lnTo>
                  <a:lnTo>
                    <a:pt x="25475" y="156135"/>
                  </a:lnTo>
                  <a:lnTo>
                    <a:pt x="31227" y="161888"/>
                  </a:lnTo>
                  <a:lnTo>
                    <a:pt x="37801" y="166818"/>
                  </a:lnTo>
                  <a:lnTo>
                    <a:pt x="45197" y="170927"/>
                  </a:lnTo>
                  <a:lnTo>
                    <a:pt x="52593" y="175036"/>
                  </a:lnTo>
                  <a:lnTo>
                    <a:pt x="60810" y="177501"/>
                  </a:lnTo>
                  <a:lnTo>
                    <a:pt x="69028" y="179966"/>
                  </a:lnTo>
                  <a:lnTo>
                    <a:pt x="77246" y="180788"/>
                  </a:lnTo>
                  <a:lnTo>
                    <a:pt x="86285" y="181610"/>
                  </a:lnTo>
                  <a:lnTo>
                    <a:pt x="94502" y="180788"/>
                  </a:lnTo>
                  <a:lnTo>
                    <a:pt x="103542" y="179966"/>
                  </a:lnTo>
                  <a:lnTo>
                    <a:pt x="111759" y="177501"/>
                  </a:lnTo>
                  <a:lnTo>
                    <a:pt x="119155" y="175036"/>
                  </a:lnTo>
                  <a:lnTo>
                    <a:pt x="127373" y="170927"/>
                  </a:lnTo>
                  <a:lnTo>
                    <a:pt x="133947" y="166818"/>
                  </a:lnTo>
                  <a:lnTo>
                    <a:pt x="140521" y="161888"/>
                  </a:lnTo>
                  <a:lnTo>
                    <a:pt x="147095" y="156135"/>
                  </a:lnTo>
                  <a:lnTo>
                    <a:pt x="152026" y="150383"/>
                  </a:lnTo>
                  <a:lnTo>
                    <a:pt x="156956" y="143809"/>
                  </a:lnTo>
                  <a:lnTo>
                    <a:pt x="161887" y="136413"/>
                  </a:lnTo>
                  <a:lnTo>
                    <a:pt x="165174" y="129017"/>
                  </a:lnTo>
                  <a:lnTo>
                    <a:pt x="168461" y="120799"/>
                  </a:lnTo>
                  <a:lnTo>
                    <a:pt x="170104" y="112582"/>
                  </a:lnTo>
                  <a:lnTo>
                    <a:pt x="171748" y="104364"/>
                  </a:lnTo>
                  <a:lnTo>
                    <a:pt x="171748" y="95325"/>
                  </a:lnTo>
                  <a:lnTo>
                    <a:pt x="171748" y="88751"/>
                  </a:lnTo>
                  <a:lnTo>
                    <a:pt x="170926" y="82176"/>
                  </a:lnTo>
                  <a:lnTo>
                    <a:pt x="168461" y="69850"/>
                  </a:lnTo>
                  <a:lnTo>
                    <a:pt x="163530" y="58345"/>
                  </a:lnTo>
                  <a:lnTo>
                    <a:pt x="157778" y="47662"/>
                  </a:lnTo>
                  <a:lnTo>
                    <a:pt x="150382" y="37801"/>
                  </a:lnTo>
                  <a:lnTo>
                    <a:pt x="141343" y="29584"/>
                  </a:lnTo>
                  <a:lnTo>
                    <a:pt x="131482" y="22188"/>
                  </a:lnTo>
                  <a:lnTo>
                    <a:pt x="120799" y="16435"/>
                  </a:lnTo>
                  <a:lnTo>
                    <a:pt x="120799"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73" name="Google Shape;1173;p37"/>
            <p:cNvSpPr/>
            <p:nvPr/>
          </p:nvSpPr>
          <p:spPr>
            <a:xfrm>
              <a:off x="2505450" y="238125"/>
              <a:ext cx="2629650" cy="472525"/>
            </a:xfrm>
            <a:custGeom>
              <a:rect b="b" l="l" r="r" t="t"/>
              <a:pathLst>
                <a:path extrusionOk="0" h="18901" w="105186">
                  <a:moveTo>
                    <a:pt x="0" y="0"/>
                  </a:moveTo>
                  <a:lnTo>
                    <a:pt x="0" y="18901"/>
                  </a:lnTo>
                  <a:lnTo>
                    <a:pt x="105186" y="18901"/>
                  </a:lnTo>
                  <a:lnTo>
                    <a:pt x="105186"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174" name="Google Shape;1174;p37"/>
          <p:cNvGrpSpPr/>
          <p:nvPr/>
        </p:nvGrpSpPr>
        <p:grpSpPr>
          <a:xfrm>
            <a:off x="7604978" y="3665830"/>
            <a:ext cx="215505" cy="351397"/>
            <a:chOff x="2203575" y="238125"/>
            <a:chExt cx="3212825" cy="5238750"/>
          </a:xfrm>
        </p:grpSpPr>
        <p:sp>
          <p:nvSpPr>
            <p:cNvPr id="1175" name="Google Shape;1175;p37"/>
            <p:cNvSpPr/>
            <p:nvPr/>
          </p:nvSpPr>
          <p:spPr>
            <a:xfrm>
              <a:off x="2203575" y="1261300"/>
              <a:ext cx="3212825" cy="3212850"/>
            </a:xfrm>
            <a:custGeom>
              <a:rect b="b" l="l" r="r" t="t"/>
              <a:pathLst>
                <a:path extrusionOk="0" h="128514" w="128513">
                  <a:moveTo>
                    <a:pt x="66303" y="34380"/>
                  </a:moveTo>
                  <a:lnTo>
                    <a:pt x="66303" y="63029"/>
                  </a:lnTo>
                  <a:lnTo>
                    <a:pt x="84311" y="63029"/>
                  </a:lnTo>
                  <a:lnTo>
                    <a:pt x="84311" y="72034"/>
                  </a:lnTo>
                  <a:lnTo>
                    <a:pt x="57299" y="72034"/>
                  </a:lnTo>
                  <a:lnTo>
                    <a:pt x="57299" y="34380"/>
                  </a:lnTo>
                  <a:close/>
                  <a:moveTo>
                    <a:pt x="58117" y="1"/>
                  </a:moveTo>
                  <a:lnTo>
                    <a:pt x="51569" y="819"/>
                  </a:lnTo>
                  <a:lnTo>
                    <a:pt x="45020" y="2456"/>
                  </a:lnTo>
                  <a:lnTo>
                    <a:pt x="39291" y="4912"/>
                  </a:lnTo>
                  <a:lnTo>
                    <a:pt x="33561" y="7368"/>
                  </a:lnTo>
                  <a:lnTo>
                    <a:pt x="28649" y="10642"/>
                  </a:lnTo>
                  <a:lnTo>
                    <a:pt x="23738" y="14735"/>
                  </a:lnTo>
                  <a:lnTo>
                    <a:pt x="18827" y="18827"/>
                  </a:lnTo>
                  <a:lnTo>
                    <a:pt x="14734" y="22920"/>
                  </a:lnTo>
                  <a:lnTo>
                    <a:pt x="11460" y="27832"/>
                  </a:lnTo>
                  <a:lnTo>
                    <a:pt x="8186" y="33561"/>
                  </a:lnTo>
                  <a:lnTo>
                    <a:pt x="4911" y="39291"/>
                  </a:lnTo>
                  <a:lnTo>
                    <a:pt x="3274" y="45021"/>
                  </a:lnTo>
                  <a:lnTo>
                    <a:pt x="1637" y="50751"/>
                  </a:lnTo>
                  <a:lnTo>
                    <a:pt x="819" y="57300"/>
                  </a:lnTo>
                  <a:lnTo>
                    <a:pt x="0" y="63848"/>
                  </a:lnTo>
                  <a:lnTo>
                    <a:pt x="819" y="70396"/>
                  </a:lnTo>
                  <a:lnTo>
                    <a:pt x="1637" y="76945"/>
                  </a:lnTo>
                  <a:lnTo>
                    <a:pt x="3274" y="83493"/>
                  </a:lnTo>
                  <a:lnTo>
                    <a:pt x="4911" y="89223"/>
                  </a:lnTo>
                  <a:lnTo>
                    <a:pt x="8186" y="94953"/>
                  </a:lnTo>
                  <a:lnTo>
                    <a:pt x="11460" y="99864"/>
                  </a:lnTo>
                  <a:lnTo>
                    <a:pt x="14734" y="104776"/>
                  </a:lnTo>
                  <a:lnTo>
                    <a:pt x="18827" y="109687"/>
                  </a:lnTo>
                  <a:lnTo>
                    <a:pt x="23738" y="113780"/>
                  </a:lnTo>
                  <a:lnTo>
                    <a:pt x="28649" y="117054"/>
                  </a:lnTo>
                  <a:lnTo>
                    <a:pt x="33561" y="120328"/>
                  </a:lnTo>
                  <a:lnTo>
                    <a:pt x="39291" y="122784"/>
                  </a:lnTo>
                  <a:lnTo>
                    <a:pt x="45020" y="125240"/>
                  </a:lnTo>
                  <a:lnTo>
                    <a:pt x="51569" y="126877"/>
                  </a:lnTo>
                  <a:lnTo>
                    <a:pt x="58117" y="127695"/>
                  </a:lnTo>
                  <a:lnTo>
                    <a:pt x="64666" y="128514"/>
                  </a:lnTo>
                  <a:lnTo>
                    <a:pt x="71214" y="127695"/>
                  </a:lnTo>
                  <a:lnTo>
                    <a:pt x="77763" y="126877"/>
                  </a:lnTo>
                  <a:lnTo>
                    <a:pt x="83493" y="125240"/>
                  </a:lnTo>
                  <a:lnTo>
                    <a:pt x="89222" y="122784"/>
                  </a:lnTo>
                  <a:lnTo>
                    <a:pt x="94952" y="120328"/>
                  </a:lnTo>
                  <a:lnTo>
                    <a:pt x="100682" y="117054"/>
                  </a:lnTo>
                  <a:lnTo>
                    <a:pt x="105593" y="113780"/>
                  </a:lnTo>
                  <a:lnTo>
                    <a:pt x="109686" y="109687"/>
                  </a:lnTo>
                  <a:lnTo>
                    <a:pt x="113779" y="104776"/>
                  </a:lnTo>
                  <a:lnTo>
                    <a:pt x="117872" y="99864"/>
                  </a:lnTo>
                  <a:lnTo>
                    <a:pt x="121146" y="94953"/>
                  </a:lnTo>
                  <a:lnTo>
                    <a:pt x="123602" y="89223"/>
                  </a:lnTo>
                  <a:lnTo>
                    <a:pt x="126057" y="83493"/>
                  </a:lnTo>
                  <a:lnTo>
                    <a:pt x="127694" y="76945"/>
                  </a:lnTo>
                  <a:lnTo>
                    <a:pt x="128513" y="70396"/>
                  </a:lnTo>
                  <a:lnTo>
                    <a:pt x="128513" y="63848"/>
                  </a:lnTo>
                  <a:lnTo>
                    <a:pt x="128513" y="57300"/>
                  </a:lnTo>
                  <a:lnTo>
                    <a:pt x="127694" y="50751"/>
                  </a:lnTo>
                  <a:lnTo>
                    <a:pt x="126057" y="45021"/>
                  </a:lnTo>
                  <a:lnTo>
                    <a:pt x="123602" y="39291"/>
                  </a:lnTo>
                  <a:lnTo>
                    <a:pt x="121146" y="33561"/>
                  </a:lnTo>
                  <a:lnTo>
                    <a:pt x="117872" y="27832"/>
                  </a:lnTo>
                  <a:lnTo>
                    <a:pt x="113779" y="22920"/>
                  </a:lnTo>
                  <a:lnTo>
                    <a:pt x="109686" y="18827"/>
                  </a:lnTo>
                  <a:lnTo>
                    <a:pt x="105593" y="14735"/>
                  </a:lnTo>
                  <a:lnTo>
                    <a:pt x="100682" y="10642"/>
                  </a:lnTo>
                  <a:lnTo>
                    <a:pt x="94952" y="7368"/>
                  </a:lnTo>
                  <a:lnTo>
                    <a:pt x="89222" y="4912"/>
                  </a:lnTo>
                  <a:lnTo>
                    <a:pt x="83493" y="2456"/>
                  </a:lnTo>
                  <a:lnTo>
                    <a:pt x="77763" y="819"/>
                  </a:lnTo>
                  <a:lnTo>
                    <a:pt x="7121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76" name="Google Shape;1176;p37"/>
            <p:cNvSpPr/>
            <p:nvPr/>
          </p:nvSpPr>
          <p:spPr>
            <a:xfrm>
              <a:off x="3165375" y="4330875"/>
              <a:ext cx="61400" cy="20500"/>
            </a:xfrm>
            <a:custGeom>
              <a:rect b="b" l="l" r="r" t="t"/>
              <a:pathLst>
                <a:path extrusionOk="0" h="820" w="2456">
                  <a:moveTo>
                    <a:pt x="0" y="1"/>
                  </a:moveTo>
                  <a:lnTo>
                    <a:pt x="0" y="1"/>
                  </a:lnTo>
                  <a:lnTo>
                    <a:pt x="2456" y="820"/>
                  </a:lnTo>
                  <a:lnTo>
                    <a:pt x="2456" y="820"/>
                  </a:lnTo>
                  <a:lnTo>
                    <a:pt x="0" y="1"/>
                  </a:lnTo>
                  <a:lnTo>
                    <a:pt x="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77" name="Google Shape;1177;p37"/>
            <p:cNvSpPr/>
            <p:nvPr/>
          </p:nvSpPr>
          <p:spPr>
            <a:xfrm>
              <a:off x="3022125" y="4269500"/>
              <a:ext cx="61400" cy="20475"/>
            </a:xfrm>
            <a:custGeom>
              <a:rect b="b" l="l" r="r" t="t"/>
              <a:pathLst>
                <a:path extrusionOk="0" h="819" w="2456">
                  <a:moveTo>
                    <a:pt x="0" y="0"/>
                  </a:moveTo>
                  <a:lnTo>
                    <a:pt x="0" y="0"/>
                  </a:lnTo>
                  <a:lnTo>
                    <a:pt x="2456" y="819"/>
                  </a:lnTo>
                  <a:lnTo>
                    <a:pt x="2456" y="819"/>
                  </a:lnTo>
                  <a:lnTo>
                    <a:pt x="0" y="0"/>
                  </a:lnTo>
                  <a:lnTo>
                    <a:pt x="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78" name="Google Shape;1178;p37"/>
            <p:cNvSpPr/>
            <p:nvPr/>
          </p:nvSpPr>
          <p:spPr>
            <a:xfrm>
              <a:off x="2899325" y="4187650"/>
              <a:ext cx="61425" cy="20475"/>
            </a:xfrm>
            <a:custGeom>
              <a:rect b="b" l="l" r="r" t="t"/>
              <a:pathLst>
                <a:path extrusionOk="0" h="819" w="2457">
                  <a:moveTo>
                    <a:pt x="1" y="0"/>
                  </a:moveTo>
                  <a:lnTo>
                    <a:pt x="1" y="0"/>
                  </a:lnTo>
                  <a:lnTo>
                    <a:pt x="2457" y="819"/>
                  </a:lnTo>
                  <a:lnTo>
                    <a:pt x="2457" y="819"/>
                  </a:lnTo>
                  <a:lnTo>
                    <a:pt x="1" y="0"/>
                  </a:lnTo>
                  <a:lnTo>
                    <a:pt x="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79" name="Google Shape;1179;p37"/>
            <p:cNvSpPr/>
            <p:nvPr/>
          </p:nvSpPr>
          <p:spPr>
            <a:xfrm>
              <a:off x="3451850" y="4433200"/>
              <a:ext cx="61425" cy="25"/>
            </a:xfrm>
            <a:custGeom>
              <a:rect b="b" l="l" r="r" t="t"/>
              <a:pathLst>
                <a:path extrusionOk="0" h="1" w="2457">
                  <a:moveTo>
                    <a:pt x="1" y="1"/>
                  </a:moveTo>
                  <a:lnTo>
                    <a:pt x="1" y="1"/>
                  </a:lnTo>
                  <a:lnTo>
                    <a:pt x="2456" y="1"/>
                  </a:lnTo>
                  <a:lnTo>
                    <a:pt x="2456" y="1"/>
                  </a:lnTo>
                  <a:lnTo>
                    <a:pt x="1" y="1"/>
                  </a:lnTo>
                  <a:lnTo>
                    <a:pt x="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80" name="Google Shape;1180;p37"/>
            <p:cNvSpPr/>
            <p:nvPr/>
          </p:nvSpPr>
          <p:spPr>
            <a:xfrm>
              <a:off x="3308600" y="4392275"/>
              <a:ext cx="61425" cy="25"/>
            </a:xfrm>
            <a:custGeom>
              <a:rect b="b" l="l" r="r" t="t"/>
              <a:pathLst>
                <a:path extrusionOk="0" h="1" w="2457">
                  <a:moveTo>
                    <a:pt x="1" y="1"/>
                  </a:moveTo>
                  <a:lnTo>
                    <a:pt x="1" y="1"/>
                  </a:lnTo>
                  <a:lnTo>
                    <a:pt x="2457" y="1"/>
                  </a:lnTo>
                  <a:lnTo>
                    <a:pt x="2457" y="1"/>
                  </a:lnTo>
                  <a:lnTo>
                    <a:pt x="1" y="1"/>
                  </a:lnTo>
                  <a:lnTo>
                    <a:pt x="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81" name="Google Shape;1181;p37"/>
            <p:cNvSpPr/>
            <p:nvPr/>
          </p:nvSpPr>
          <p:spPr>
            <a:xfrm>
              <a:off x="2797025" y="4105775"/>
              <a:ext cx="20475" cy="25"/>
            </a:xfrm>
            <a:custGeom>
              <a:rect b="b" l="l" r="r" t="t"/>
              <a:pathLst>
                <a:path extrusionOk="0" h="1" w="819">
                  <a:moveTo>
                    <a:pt x="0" y="1"/>
                  </a:moveTo>
                  <a:lnTo>
                    <a:pt x="0" y="1"/>
                  </a:lnTo>
                  <a:lnTo>
                    <a:pt x="0" y="1"/>
                  </a:lnTo>
                  <a:lnTo>
                    <a:pt x="819" y="1"/>
                  </a:lnTo>
                  <a:lnTo>
                    <a:pt x="819" y="1"/>
                  </a:lnTo>
                  <a:lnTo>
                    <a:pt x="0" y="1"/>
                  </a:lnTo>
                  <a:lnTo>
                    <a:pt x="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82" name="Google Shape;1182;p37"/>
            <p:cNvSpPr/>
            <p:nvPr/>
          </p:nvSpPr>
          <p:spPr>
            <a:xfrm>
              <a:off x="3615575" y="4453675"/>
              <a:ext cx="40950" cy="25"/>
            </a:xfrm>
            <a:custGeom>
              <a:rect b="b" l="l" r="r" t="t"/>
              <a:pathLst>
                <a:path extrusionOk="0" h="1" w="1638">
                  <a:moveTo>
                    <a:pt x="0" y="0"/>
                  </a:moveTo>
                  <a:lnTo>
                    <a:pt x="0" y="0"/>
                  </a:lnTo>
                  <a:lnTo>
                    <a:pt x="1637" y="0"/>
                  </a:lnTo>
                  <a:lnTo>
                    <a:pt x="1637" y="0"/>
                  </a:lnTo>
                  <a:lnTo>
                    <a:pt x="0" y="0"/>
                  </a:lnTo>
                  <a:lnTo>
                    <a:pt x="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83" name="Google Shape;1183;p37"/>
            <p:cNvSpPr/>
            <p:nvPr/>
          </p:nvSpPr>
          <p:spPr>
            <a:xfrm>
              <a:off x="3820200" y="4474125"/>
              <a:ext cx="25" cy="25"/>
            </a:xfrm>
            <a:custGeom>
              <a:rect b="b" l="l" r="r" t="t"/>
              <a:pathLst>
                <a:path extrusionOk="0" h="1" w="1">
                  <a:moveTo>
                    <a:pt x="1" y="1"/>
                  </a:moveTo>
                  <a:lnTo>
                    <a:pt x="1" y="1"/>
                  </a:lnTo>
                  <a:lnTo>
                    <a:pt x="1" y="1"/>
                  </a:lnTo>
                  <a:lnTo>
                    <a:pt x="1" y="1"/>
                  </a:lnTo>
                  <a:lnTo>
                    <a:pt x="1" y="1"/>
                  </a:lnTo>
                  <a:lnTo>
                    <a:pt x="1" y="1"/>
                  </a:lnTo>
                  <a:lnTo>
                    <a:pt x="1" y="1"/>
                  </a:lnTo>
                  <a:lnTo>
                    <a:pt x="1" y="1"/>
                  </a:lnTo>
                  <a:lnTo>
                    <a:pt x="1" y="1"/>
                  </a:lnTo>
                  <a:lnTo>
                    <a:pt x="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84" name="Google Shape;1184;p37"/>
            <p:cNvSpPr/>
            <p:nvPr/>
          </p:nvSpPr>
          <p:spPr>
            <a:xfrm>
              <a:off x="4127175" y="4433200"/>
              <a:ext cx="40950" cy="25"/>
            </a:xfrm>
            <a:custGeom>
              <a:rect b="b" l="l" r="r" t="t"/>
              <a:pathLst>
                <a:path extrusionOk="0" h="1" w="1638">
                  <a:moveTo>
                    <a:pt x="0" y="1"/>
                  </a:moveTo>
                  <a:lnTo>
                    <a:pt x="0" y="1"/>
                  </a:lnTo>
                  <a:lnTo>
                    <a:pt x="1637" y="1"/>
                  </a:lnTo>
                  <a:lnTo>
                    <a:pt x="1637" y="1"/>
                  </a:lnTo>
                  <a:lnTo>
                    <a:pt x="0" y="1"/>
                  </a:lnTo>
                  <a:lnTo>
                    <a:pt x="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85" name="Google Shape;1185;p37"/>
            <p:cNvSpPr/>
            <p:nvPr/>
          </p:nvSpPr>
          <p:spPr>
            <a:xfrm>
              <a:off x="4270400" y="4392275"/>
              <a:ext cx="61425" cy="25"/>
            </a:xfrm>
            <a:custGeom>
              <a:rect b="b" l="l" r="r" t="t"/>
              <a:pathLst>
                <a:path extrusionOk="0" h="1" w="2457">
                  <a:moveTo>
                    <a:pt x="1" y="1"/>
                  </a:moveTo>
                  <a:lnTo>
                    <a:pt x="1" y="1"/>
                  </a:lnTo>
                  <a:lnTo>
                    <a:pt x="2457" y="1"/>
                  </a:lnTo>
                  <a:lnTo>
                    <a:pt x="2457" y="1"/>
                  </a:lnTo>
                  <a:lnTo>
                    <a:pt x="1" y="1"/>
                  </a:lnTo>
                  <a:lnTo>
                    <a:pt x="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86" name="Google Shape;1186;p37"/>
            <p:cNvSpPr/>
            <p:nvPr/>
          </p:nvSpPr>
          <p:spPr>
            <a:xfrm>
              <a:off x="4413650" y="4330875"/>
              <a:ext cx="40950" cy="20500"/>
            </a:xfrm>
            <a:custGeom>
              <a:rect b="b" l="l" r="r" t="t"/>
              <a:pathLst>
                <a:path extrusionOk="0" h="820" w="1638">
                  <a:moveTo>
                    <a:pt x="1" y="820"/>
                  </a:moveTo>
                  <a:lnTo>
                    <a:pt x="1" y="820"/>
                  </a:lnTo>
                  <a:lnTo>
                    <a:pt x="1638" y="1"/>
                  </a:lnTo>
                  <a:lnTo>
                    <a:pt x="1638" y="1"/>
                  </a:lnTo>
                  <a:lnTo>
                    <a:pt x="1" y="820"/>
                  </a:lnTo>
                  <a:lnTo>
                    <a:pt x="1" y="82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87" name="Google Shape;1187;p37"/>
            <p:cNvSpPr/>
            <p:nvPr/>
          </p:nvSpPr>
          <p:spPr>
            <a:xfrm>
              <a:off x="2797025" y="4249025"/>
              <a:ext cx="2046400" cy="1227850"/>
            </a:xfrm>
            <a:custGeom>
              <a:rect b="b" l="l" r="r" t="t"/>
              <a:pathLst>
                <a:path extrusionOk="0" h="49114" w="81856">
                  <a:moveTo>
                    <a:pt x="0" y="1"/>
                  </a:moveTo>
                  <a:lnTo>
                    <a:pt x="0" y="49114"/>
                  </a:lnTo>
                  <a:lnTo>
                    <a:pt x="81855" y="49114"/>
                  </a:lnTo>
                  <a:lnTo>
                    <a:pt x="81855" y="1"/>
                  </a:lnTo>
                  <a:lnTo>
                    <a:pt x="72851" y="5731"/>
                  </a:lnTo>
                  <a:lnTo>
                    <a:pt x="62210" y="9823"/>
                  </a:lnTo>
                  <a:lnTo>
                    <a:pt x="51569" y="13098"/>
                  </a:lnTo>
                  <a:lnTo>
                    <a:pt x="40928" y="13916"/>
                  </a:lnTo>
                  <a:lnTo>
                    <a:pt x="29468" y="13098"/>
                  </a:lnTo>
                  <a:lnTo>
                    <a:pt x="18827" y="9823"/>
                  </a:lnTo>
                  <a:lnTo>
                    <a:pt x="9004" y="5731"/>
                  </a:lnTo>
                  <a:lnTo>
                    <a:pt x="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88" name="Google Shape;1188;p37"/>
            <p:cNvSpPr/>
            <p:nvPr/>
          </p:nvSpPr>
          <p:spPr>
            <a:xfrm>
              <a:off x="4536450" y="4269500"/>
              <a:ext cx="61400" cy="20475"/>
            </a:xfrm>
            <a:custGeom>
              <a:rect b="b" l="l" r="r" t="t"/>
              <a:pathLst>
                <a:path extrusionOk="0" h="819" w="2456">
                  <a:moveTo>
                    <a:pt x="0" y="819"/>
                  </a:moveTo>
                  <a:lnTo>
                    <a:pt x="0" y="819"/>
                  </a:lnTo>
                  <a:lnTo>
                    <a:pt x="2456" y="0"/>
                  </a:lnTo>
                  <a:lnTo>
                    <a:pt x="2456" y="0"/>
                  </a:lnTo>
                  <a:lnTo>
                    <a:pt x="0" y="819"/>
                  </a:lnTo>
                  <a:lnTo>
                    <a:pt x="0" y="819"/>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89" name="Google Shape;1189;p37"/>
            <p:cNvSpPr/>
            <p:nvPr/>
          </p:nvSpPr>
          <p:spPr>
            <a:xfrm>
              <a:off x="3963450" y="4453675"/>
              <a:ext cx="61425" cy="25"/>
            </a:xfrm>
            <a:custGeom>
              <a:rect b="b" l="l" r="r" t="t"/>
              <a:pathLst>
                <a:path extrusionOk="0" h="1" w="2457">
                  <a:moveTo>
                    <a:pt x="1" y="0"/>
                  </a:moveTo>
                  <a:lnTo>
                    <a:pt x="1" y="0"/>
                  </a:lnTo>
                  <a:lnTo>
                    <a:pt x="2456" y="0"/>
                  </a:lnTo>
                  <a:lnTo>
                    <a:pt x="2456" y="0"/>
                  </a:lnTo>
                  <a:lnTo>
                    <a:pt x="1" y="0"/>
                  </a:lnTo>
                  <a:lnTo>
                    <a:pt x="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90" name="Google Shape;1190;p37"/>
            <p:cNvSpPr/>
            <p:nvPr/>
          </p:nvSpPr>
          <p:spPr>
            <a:xfrm>
              <a:off x="4679700" y="4187650"/>
              <a:ext cx="40950" cy="20475"/>
            </a:xfrm>
            <a:custGeom>
              <a:rect b="b" l="l" r="r" t="t"/>
              <a:pathLst>
                <a:path extrusionOk="0" h="819" w="1638">
                  <a:moveTo>
                    <a:pt x="0" y="819"/>
                  </a:moveTo>
                  <a:lnTo>
                    <a:pt x="0" y="819"/>
                  </a:lnTo>
                  <a:lnTo>
                    <a:pt x="1637" y="0"/>
                  </a:lnTo>
                  <a:lnTo>
                    <a:pt x="1637" y="0"/>
                  </a:lnTo>
                  <a:lnTo>
                    <a:pt x="0" y="819"/>
                  </a:lnTo>
                  <a:lnTo>
                    <a:pt x="0" y="819"/>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91" name="Google Shape;1191;p37"/>
            <p:cNvSpPr/>
            <p:nvPr/>
          </p:nvSpPr>
          <p:spPr>
            <a:xfrm>
              <a:off x="4822925" y="4105775"/>
              <a:ext cx="20500" cy="25"/>
            </a:xfrm>
            <a:custGeom>
              <a:rect b="b" l="l" r="r" t="t"/>
              <a:pathLst>
                <a:path extrusionOk="0" h="1" w="820">
                  <a:moveTo>
                    <a:pt x="1" y="1"/>
                  </a:moveTo>
                  <a:lnTo>
                    <a:pt x="1" y="1"/>
                  </a:lnTo>
                  <a:lnTo>
                    <a:pt x="819" y="1"/>
                  </a:lnTo>
                  <a:lnTo>
                    <a:pt x="819" y="1"/>
                  </a:lnTo>
                  <a:lnTo>
                    <a:pt x="1" y="1"/>
                  </a:lnTo>
                  <a:lnTo>
                    <a:pt x="1"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92" name="Google Shape;1192;p37"/>
            <p:cNvSpPr/>
            <p:nvPr/>
          </p:nvSpPr>
          <p:spPr>
            <a:xfrm>
              <a:off x="2797025" y="1609200"/>
              <a:ext cx="25" cy="20475"/>
            </a:xfrm>
            <a:custGeom>
              <a:rect b="b" l="l" r="r" t="t"/>
              <a:pathLst>
                <a:path extrusionOk="0" h="819" w="1">
                  <a:moveTo>
                    <a:pt x="0" y="0"/>
                  </a:moveTo>
                  <a:lnTo>
                    <a:pt x="0" y="0"/>
                  </a:lnTo>
                  <a:lnTo>
                    <a:pt x="0" y="819"/>
                  </a:lnTo>
                  <a:lnTo>
                    <a:pt x="0" y="819"/>
                  </a:lnTo>
                  <a:lnTo>
                    <a:pt x="0" y="0"/>
                  </a:lnTo>
                  <a:lnTo>
                    <a:pt x="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93" name="Google Shape;1193;p37"/>
            <p:cNvSpPr/>
            <p:nvPr/>
          </p:nvSpPr>
          <p:spPr>
            <a:xfrm>
              <a:off x="2899325" y="1506875"/>
              <a:ext cx="61425" cy="20475"/>
            </a:xfrm>
            <a:custGeom>
              <a:rect b="b" l="l" r="r" t="t"/>
              <a:pathLst>
                <a:path extrusionOk="0" h="819" w="2457">
                  <a:moveTo>
                    <a:pt x="2457" y="0"/>
                  </a:moveTo>
                  <a:lnTo>
                    <a:pt x="2457" y="0"/>
                  </a:lnTo>
                  <a:lnTo>
                    <a:pt x="1" y="819"/>
                  </a:lnTo>
                  <a:lnTo>
                    <a:pt x="1" y="819"/>
                  </a:lnTo>
                  <a:lnTo>
                    <a:pt x="2457" y="0"/>
                  </a:lnTo>
                  <a:lnTo>
                    <a:pt x="245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94" name="Google Shape;1194;p37"/>
            <p:cNvSpPr/>
            <p:nvPr/>
          </p:nvSpPr>
          <p:spPr>
            <a:xfrm>
              <a:off x="3165375" y="1363625"/>
              <a:ext cx="61400" cy="20500"/>
            </a:xfrm>
            <a:custGeom>
              <a:rect b="b" l="l" r="r" t="t"/>
              <a:pathLst>
                <a:path extrusionOk="0" h="820" w="2456">
                  <a:moveTo>
                    <a:pt x="2456" y="1"/>
                  </a:moveTo>
                  <a:lnTo>
                    <a:pt x="2456" y="1"/>
                  </a:lnTo>
                  <a:lnTo>
                    <a:pt x="0" y="819"/>
                  </a:lnTo>
                  <a:lnTo>
                    <a:pt x="0" y="819"/>
                  </a:lnTo>
                  <a:lnTo>
                    <a:pt x="2456" y="1"/>
                  </a:lnTo>
                  <a:lnTo>
                    <a:pt x="2456"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95" name="Google Shape;1195;p37"/>
            <p:cNvSpPr/>
            <p:nvPr/>
          </p:nvSpPr>
          <p:spPr>
            <a:xfrm>
              <a:off x="3042575" y="1425025"/>
              <a:ext cx="40950" cy="40950"/>
            </a:xfrm>
            <a:custGeom>
              <a:rect b="b" l="l" r="r" t="t"/>
              <a:pathLst>
                <a:path extrusionOk="0" h="1638" w="1638">
                  <a:moveTo>
                    <a:pt x="1638" y="0"/>
                  </a:moveTo>
                  <a:lnTo>
                    <a:pt x="1638" y="0"/>
                  </a:lnTo>
                  <a:lnTo>
                    <a:pt x="1" y="1637"/>
                  </a:lnTo>
                  <a:lnTo>
                    <a:pt x="1" y="1637"/>
                  </a:lnTo>
                  <a:lnTo>
                    <a:pt x="1638" y="0"/>
                  </a:lnTo>
                  <a:lnTo>
                    <a:pt x="1638"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96" name="Google Shape;1196;p37"/>
            <p:cNvSpPr/>
            <p:nvPr/>
          </p:nvSpPr>
          <p:spPr>
            <a:xfrm>
              <a:off x="3963450" y="1261300"/>
              <a:ext cx="61425" cy="25"/>
            </a:xfrm>
            <a:custGeom>
              <a:rect b="b" l="l" r="r" t="t"/>
              <a:pathLst>
                <a:path extrusionOk="0" h="1" w="2457">
                  <a:moveTo>
                    <a:pt x="2456" y="1"/>
                  </a:moveTo>
                  <a:lnTo>
                    <a:pt x="2456" y="1"/>
                  </a:lnTo>
                  <a:lnTo>
                    <a:pt x="1" y="1"/>
                  </a:lnTo>
                  <a:lnTo>
                    <a:pt x="1" y="1"/>
                  </a:lnTo>
                  <a:lnTo>
                    <a:pt x="2456" y="1"/>
                  </a:lnTo>
                  <a:lnTo>
                    <a:pt x="2456"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97" name="Google Shape;1197;p37"/>
            <p:cNvSpPr/>
            <p:nvPr/>
          </p:nvSpPr>
          <p:spPr>
            <a:xfrm>
              <a:off x="4127175" y="1281775"/>
              <a:ext cx="40950" cy="20475"/>
            </a:xfrm>
            <a:custGeom>
              <a:rect b="b" l="l" r="r" t="t"/>
              <a:pathLst>
                <a:path extrusionOk="0" h="819" w="1638">
                  <a:moveTo>
                    <a:pt x="1637" y="819"/>
                  </a:moveTo>
                  <a:lnTo>
                    <a:pt x="1637" y="819"/>
                  </a:lnTo>
                  <a:lnTo>
                    <a:pt x="0" y="0"/>
                  </a:lnTo>
                  <a:lnTo>
                    <a:pt x="0" y="0"/>
                  </a:lnTo>
                  <a:lnTo>
                    <a:pt x="1637" y="819"/>
                  </a:lnTo>
                  <a:lnTo>
                    <a:pt x="1637" y="819"/>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98" name="Google Shape;1198;p37"/>
            <p:cNvSpPr/>
            <p:nvPr/>
          </p:nvSpPr>
          <p:spPr>
            <a:xfrm>
              <a:off x="3615575" y="1261300"/>
              <a:ext cx="40950" cy="25"/>
            </a:xfrm>
            <a:custGeom>
              <a:rect b="b" l="l" r="r" t="t"/>
              <a:pathLst>
                <a:path extrusionOk="0" h="1" w="1638">
                  <a:moveTo>
                    <a:pt x="1637" y="1"/>
                  </a:moveTo>
                  <a:lnTo>
                    <a:pt x="1637" y="1"/>
                  </a:lnTo>
                  <a:lnTo>
                    <a:pt x="0" y="1"/>
                  </a:lnTo>
                  <a:lnTo>
                    <a:pt x="0" y="1"/>
                  </a:lnTo>
                  <a:lnTo>
                    <a:pt x="1637" y="1"/>
                  </a:lnTo>
                  <a:lnTo>
                    <a:pt x="1637"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99" name="Google Shape;1199;p37"/>
            <p:cNvSpPr/>
            <p:nvPr/>
          </p:nvSpPr>
          <p:spPr>
            <a:xfrm>
              <a:off x="4270400" y="1322700"/>
              <a:ext cx="61425" cy="20475"/>
            </a:xfrm>
            <a:custGeom>
              <a:rect b="b" l="l" r="r" t="t"/>
              <a:pathLst>
                <a:path extrusionOk="0" h="819" w="2457">
                  <a:moveTo>
                    <a:pt x="1" y="0"/>
                  </a:moveTo>
                  <a:lnTo>
                    <a:pt x="1" y="0"/>
                  </a:lnTo>
                  <a:lnTo>
                    <a:pt x="2457" y="819"/>
                  </a:lnTo>
                  <a:lnTo>
                    <a:pt x="2457" y="819"/>
                  </a:lnTo>
                  <a:lnTo>
                    <a:pt x="1" y="0"/>
                  </a:lnTo>
                  <a:lnTo>
                    <a:pt x="1"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00" name="Google Shape;1200;p37"/>
            <p:cNvSpPr/>
            <p:nvPr/>
          </p:nvSpPr>
          <p:spPr>
            <a:xfrm>
              <a:off x="3308600" y="1322700"/>
              <a:ext cx="61425" cy="20475"/>
            </a:xfrm>
            <a:custGeom>
              <a:rect b="b" l="l" r="r" t="t"/>
              <a:pathLst>
                <a:path extrusionOk="0" h="819" w="2457">
                  <a:moveTo>
                    <a:pt x="2457" y="0"/>
                  </a:moveTo>
                  <a:lnTo>
                    <a:pt x="2457" y="0"/>
                  </a:lnTo>
                  <a:lnTo>
                    <a:pt x="1" y="819"/>
                  </a:lnTo>
                  <a:lnTo>
                    <a:pt x="1" y="819"/>
                  </a:lnTo>
                  <a:lnTo>
                    <a:pt x="2457" y="0"/>
                  </a:lnTo>
                  <a:lnTo>
                    <a:pt x="245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01" name="Google Shape;1201;p37"/>
            <p:cNvSpPr/>
            <p:nvPr/>
          </p:nvSpPr>
          <p:spPr>
            <a:xfrm>
              <a:off x="4822925" y="1609200"/>
              <a:ext cx="20500" cy="20475"/>
            </a:xfrm>
            <a:custGeom>
              <a:rect b="b" l="l" r="r" t="t"/>
              <a:pathLst>
                <a:path extrusionOk="0" h="819" w="820">
                  <a:moveTo>
                    <a:pt x="819" y="819"/>
                  </a:moveTo>
                  <a:lnTo>
                    <a:pt x="819" y="819"/>
                  </a:lnTo>
                  <a:lnTo>
                    <a:pt x="1" y="0"/>
                  </a:lnTo>
                  <a:lnTo>
                    <a:pt x="1" y="0"/>
                  </a:lnTo>
                  <a:lnTo>
                    <a:pt x="819" y="819"/>
                  </a:lnTo>
                  <a:lnTo>
                    <a:pt x="819" y="819"/>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02" name="Google Shape;1202;p37"/>
            <p:cNvSpPr/>
            <p:nvPr/>
          </p:nvSpPr>
          <p:spPr>
            <a:xfrm>
              <a:off x="2797025" y="238125"/>
              <a:ext cx="2046400" cy="1227850"/>
            </a:xfrm>
            <a:custGeom>
              <a:rect b="b" l="l" r="r" t="t"/>
              <a:pathLst>
                <a:path extrusionOk="0" h="49114" w="81856">
                  <a:moveTo>
                    <a:pt x="0" y="0"/>
                  </a:moveTo>
                  <a:lnTo>
                    <a:pt x="0" y="49113"/>
                  </a:lnTo>
                  <a:lnTo>
                    <a:pt x="9004" y="43383"/>
                  </a:lnTo>
                  <a:lnTo>
                    <a:pt x="18827" y="39291"/>
                  </a:lnTo>
                  <a:lnTo>
                    <a:pt x="29468" y="36835"/>
                  </a:lnTo>
                  <a:lnTo>
                    <a:pt x="40928" y="36016"/>
                  </a:lnTo>
                  <a:lnTo>
                    <a:pt x="51569" y="36835"/>
                  </a:lnTo>
                  <a:lnTo>
                    <a:pt x="62210" y="39291"/>
                  </a:lnTo>
                  <a:lnTo>
                    <a:pt x="72851" y="43383"/>
                  </a:lnTo>
                  <a:lnTo>
                    <a:pt x="81855" y="49113"/>
                  </a:lnTo>
                  <a:lnTo>
                    <a:pt x="8185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03" name="Google Shape;1203;p37"/>
            <p:cNvSpPr/>
            <p:nvPr/>
          </p:nvSpPr>
          <p:spPr>
            <a:xfrm>
              <a:off x="4679700" y="1506875"/>
              <a:ext cx="40950" cy="20475"/>
            </a:xfrm>
            <a:custGeom>
              <a:rect b="b" l="l" r="r" t="t"/>
              <a:pathLst>
                <a:path extrusionOk="0" h="819" w="1638">
                  <a:moveTo>
                    <a:pt x="1637" y="819"/>
                  </a:moveTo>
                  <a:lnTo>
                    <a:pt x="1637" y="819"/>
                  </a:lnTo>
                  <a:lnTo>
                    <a:pt x="0" y="0"/>
                  </a:lnTo>
                  <a:lnTo>
                    <a:pt x="0" y="0"/>
                  </a:lnTo>
                  <a:lnTo>
                    <a:pt x="1637" y="819"/>
                  </a:lnTo>
                  <a:lnTo>
                    <a:pt x="1637" y="819"/>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04" name="Google Shape;1204;p37"/>
            <p:cNvSpPr/>
            <p:nvPr/>
          </p:nvSpPr>
          <p:spPr>
            <a:xfrm>
              <a:off x="4536450" y="1425025"/>
              <a:ext cx="61400" cy="40950"/>
            </a:xfrm>
            <a:custGeom>
              <a:rect b="b" l="l" r="r" t="t"/>
              <a:pathLst>
                <a:path extrusionOk="0" h="1638" w="2456">
                  <a:moveTo>
                    <a:pt x="2456" y="1637"/>
                  </a:moveTo>
                  <a:lnTo>
                    <a:pt x="2456" y="1637"/>
                  </a:lnTo>
                  <a:lnTo>
                    <a:pt x="0" y="0"/>
                  </a:lnTo>
                  <a:lnTo>
                    <a:pt x="0" y="0"/>
                  </a:lnTo>
                  <a:lnTo>
                    <a:pt x="2456" y="1637"/>
                  </a:lnTo>
                  <a:lnTo>
                    <a:pt x="2456" y="1637"/>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05" name="Google Shape;1205;p37"/>
            <p:cNvSpPr/>
            <p:nvPr/>
          </p:nvSpPr>
          <p:spPr>
            <a:xfrm>
              <a:off x="3451850" y="1281775"/>
              <a:ext cx="61425" cy="20475"/>
            </a:xfrm>
            <a:custGeom>
              <a:rect b="b" l="l" r="r" t="t"/>
              <a:pathLst>
                <a:path extrusionOk="0" h="819" w="2457">
                  <a:moveTo>
                    <a:pt x="2456" y="0"/>
                  </a:moveTo>
                  <a:lnTo>
                    <a:pt x="2456" y="0"/>
                  </a:lnTo>
                  <a:lnTo>
                    <a:pt x="1" y="819"/>
                  </a:lnTo>
                  <a:lnTo>
                    <a:pt x="1" y="819"/>
                  </a:lnTo>
                  <a:lnTo>
                    <a:pt x="2456" y="0"/>
                  </a:lnTo>
                  <a:lnTo>
                    <a:pt x="2456"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06" name="Google Shape;1206;p37"/>
            <p:cNvSpPr/>
            <p:nvPr/>
          </p:nvSpPr>
          <p:spPr>
            <a:xfrm>
              <a:off x="4413650" y="1363625"/>
              <a:ext cx="40950" cy="20500"/>
            </a:xfrm>
            <a:custGeom>
              <a:rect b="b" l="l" r="r" t="t"/>
              <a:pathLst>
                <a:path extrusionOk="0" h="820" w="1638">
                  <a:moveTo>
                    <a:pt x="1638" y="819"/>
                  </a:moveTo>
                  <a:lnTo>
                    <a:pt x="1638" y="819"/>
                  </a:lnTo>
                  <a:lnTo>
                    <a:pt x="1" y="1"/>
                  </a:lnTo>
                  <a:lnTo>
                    <a:pt x="1" y="1"/>
                  </a:lnTo>
                  <a:lnTo>
                    <a:pt x="1638" y="819"/>
                  </a:lnTo>
                  <a:lnTo>
                    <a:pt x="1638" y="819"/>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207" name="Google Shape;1207;p37"/>
          <p:cNvSpPr/>
          <p:nvPr/>
        </p:nvSpPr>
        <p:spPr>
          <a:xfrm>
            <a:off x="7991082" y="1639820"/>
            <a:ext cx="239722" cy="193678"/>
          </a:xfrm>
          <a:custGeom>
            <a:rect b="b" l="l" r="r" t="t"/>
            <a:pathLst>
              <a:path extrusionOk="0" h="151977" w="188107">
                <a:moveTo>
                  <a:pt x="153842" y="0"/>
                </a:moveTo>
                <a:lnTo>
                  <a:pt x="70395" y="83447"/>
                </a:lnTo>
                <a:lnTo>
                  <a:pt x="34265" y="47318"/>
                </a:lnTo>
                <a:lnTo>
                  <a:pt x="1" y="81583"/>
                </a:lnTo>
                <a:lnTo>
                  <a:pt x="36363" y="117712"/>
                </a:lnTo>
                <a:lnTo>
                  <a:pt x="36130" y="117712"/>
                </a:lnTo>
                <a:lnTo>
                  <a:pt x="70395" y="151976"/>
                </a:lnTo>
                <a:lnTo>
                  <a:pt x="70628" y="151976"/>
                </a:lnTo>
                <a:lnTo>
                  <a:pt x="104659" y="117712"/>
                </a:lnTo>
                <a:lnTo>
                  <a:pt x="188106" y="34265"/>
                </a:lnTo>
                <a:lnTo>
                  <a:pt x="153842"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208" name="Google Shape;1208;p37"/>
          <p:cNvGrpSpPr/>
          <p:nvPr/>
        </p:nvGrpSpPr>
        <p:grpSpPr>
          <a:xfrm>
            <a:off x="7991130" y="2112247"/>
            <a:ext cx="239493" cy="242259"/>
            <a:chOff x="1522775" y="564450"/>
            <a:chExt cx="4539500" cy="4591925"/>
          </a:xfrm>
        </p:grpSpPr>
        <p:sp>
          <p:nvSpPr>
            <p:cNvPr id="1209" name="Google Shape;1209;p37"/>
            <p:cNvSpPr/>
            <p:nvPr/>
          </p:nvSpPr>
          <p:spPr>
            <a:xfrm>
              <a:off x="1522775" y="564450"/>
              <a:ext cx="4539500" cy="2913675"/>
            </a:xfrm>
            <a:custGeom>
              <a:rect b="b" l="l" r="r" t="t"/>
              <a:pathLst>
                <a:path extrusionOk="0" h="116547" w="181580">
                  <a:moveTo>
                    <a:pt x="0" y="0"/>
                  </a:moveTo>
                  <a:lnTo>
                    <a:pt x="0" y="116546"/>
                  </a:lnTo>
                  <a:lnTo>
                    <a:pt x="181579" y="116546"/>
                  </a:lnTo>
                  <a:lnTo>
                    <a:pt x="127502" y="58273"/>
                  </a:lnTo>
                  <a:lnTo>
                    <a:pt x="181579"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10" name="Google Shape;1210;p37"/>
            <p:cNvSpPr/>
            <p:nvPr/>
          </p:nvSpPr>
          <p:spPr>
            <a:xfrm>
              <a:off x="1522775" y="3717025"/>
              <a:ext cx="1089725" cy="1439350"/>
            </a:xfrm>
            <a:custGeom>
              <a:rect b="b" l="l" r="r" t="t"/>
              <a:pathLst>
                <a:path extrusionOk="0" h="57574" w="43589">
                  <a:moveTo>
                    <a:pt x="0" y="0"/>
                  </a:moveTo>
                  <a:lnTo>
                    <a:pt x="0" y="57574"/>
                  </a:lnTo>
                  <a:lnTo>
                    <a:pt x="43589" y="57574"/>
                  </a:lnTo>
                  <a:lnTo>
                    <a:pt x="43589"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211" name="Google Shape;1211;p37"/>
          <p:cNvSpPr/>
          <p:nvPr/>
        </p:nvSpPr>
        <p:spPr>
          <a:xfrm>
            <a:off x="7991156" y="2607234"/>
            <a:ext cx="239656" cy="296387"/>
          </a:xfrm>
          <a:custGeom>
            <a:rect b="b" l="l" r="r" t="t"/>
            <a:pathLst>
              <a:path extrusionOk="0" h="209550" w="169440">
                <a:moveTo>
                  <a:pt x="85129" y="54843"/>
                </a:moveTo>
                <a:lnTo>
                  <a:pt x="90041" y="55662"/>
                </a:lnTo>
                <a:lnTo>
                  <a:pt x="95770" y="57299"/>
                </a:lnTo>
                <a:lnTo>
                  <a:pt x="99863" y="59754"/>
                </a:lnTo>
                <a:lnTo>
                  <a:pt x="103956" y="63029"/>
                </a:lnTo>
                <a:lnTo>
                  <a:pt x="107230" y="67121"/>
                </a:lnTo>
                <a:lnTo>
                  <a:pt x="109686" y="71214"/>
                </a:lnTo>
                <a:lnTo>
                  <a:pt x="111323" y="76126"/>
                </a:lnTo>
                <a:lnTo>
                  <a:pt x="112141" y="81855"/>
                </a:lnTo>
                <a:lnTo>
                  <a:pt x="111323" y="87585"/>
                </a:lnTo>
                <a:lnTo>
                  <a:pt x="109686" y="92497"/>
                </a:lnTo>
                <a:lnTo>
                  <a:pt x="107230" y="96589"/>
                </a:lnTo>
                <a:lnTo>
                  <a:pt x="103956" y="100682"/>
                </a:lnTo>
                <a:lnTo>
                  <a:pt x="99863" y="103956"/>
                </a:lnTo>
                <a:lnTo>
                  <a:pt x="95770" y="106412"/>
                </a:lnTo>
                <a:lnTo>
                  <a:pt x="90041" y="108049"/>
                </a:lnTo>
                <a:lnTo>
                  <a:pt x="85129" y="108868"/>
                </a:lnTo>
                <a:lnTo>
                  <a:pt x="79399" y="108049"/>
                </a:lnTo>
                <a:lnTo>
                  <a:pt x="74488" y="106412"/>
                </a:lnTo>
                <a:lnTo>
                  <a:pt x="69577" y="103956"/>
                </a:lnTo>
                <a:lnTo>
                  <a:pt x="65484" y="100682"/>
                </a:lnTo>
                <a:lnTo>
                  <a:pt x="62210" y="96589"/>
                </a:lnTo>
                <a:lnTo>
                  <a:pt x="59754" y="92497"/>
                </a:lnTo>
                <a:lnTo>
                  <a:pt x="58117" y="87585"/>
                </a:lnTo>
                <a:lnTo>
                  <a:pt x="58117" y="81855"/>
                </a:lnTo>
                <a:lnTo>
                  <a:pt x="58117" y="76126"/>
                </a:lnTo>
                <a:lnTo>
                  <a:pt x="59754" y="71214"/>
                </a:lnTo>
                <a:lnTo>
                  <a:pt x="62210" y="67121"/>
                </a:lnTo>
                <a:lnTo>
                  <a:pt x="65484" y="63029"/>
                </a:lnTo>
                <a:lnTo>
                  <a:pt x="69577" y="59754"/>
                </a:lnTo>
                <a:lnTo>
                  <a:pt x="74488" y="57299"/>
                </a:lnTo>
                <a:lnTo>
                  <a:pt x="79399" y="55662"/>
                </a:lnTo>
                <a:lnTo>
                  <a:pt x="85129" y="54843"/>
                </a:lnTo>
                <a:close/>
                <a:moveTo>
                  <a:pt x="85129" y="0"/>
                </a:moveTo>
                <a:lnTo>
                  <a:pt x="76125" y="819"/>
                </a:lnTo>
                <a:lnTo>
                  <a:pt x="67940" y="1637"/>
                </a:lnTo>
                <a:lnTo>
                  <a:pt x="59754" y="4093"/>
                </a:lnTo>
                <a:lnTo>
                  <a:pt x="51569" y="6548"/>
                </a:lnTo>
                <a:lnTo>
                  <a:pt x="44202" y="10641"/>
                </a:lnTo>
                <a:lnTo>
                  <a:pt x="37653" y="14734"/>
                </a:lnTo>
                <a:lnTo>
                  <a:pt x="31105" y="19645"/>
                </a:lnTo>
                <a:lnTo>
                  <a:pt x="25375" y="24557"/>
                </a:lnTo>
                <a:lnTo>
                  <a:pt x="19645" y="31105"/>
                </a:lnTo>
                <a:lnTo>
                  <a:pt x="14734" y="37654"/>
                </a:lnTo>
                <a:lnTo>
                  <a:pt x="10641" y="44202"/>
                </a:lnTo>
                <a:lnTo>
                  <a:pt x="6548" y="51569"/>
                </a:lnTo>
                <a:lnTo>
                  <a:pt x="4093" y="59754"/>
                </a:lnTo>
                <a:lnTo>
                  <a:pt x="1637" y="67940"/>
                </a:lnTo>
                <a:lnTo>
                  <a:pt x="819" y="76126"/>
                </a:lnTo>
                <a:lnTo>
                  <a:pt x="0" y="85130"/>
                </a:lnTo>
                <a:lnTo>
                  <a:pt x="819" y="92497"/>
                </a:lnTo>
                <a:lnTo>
                  <a:pt x="1637" y="99864"/>
                </a:lnTo>
                <a:lnTo>
                  <a:pt x="3274" y="106412"/>
                </a:lnTo>
                <a:lnTo>
                  <a:pt x="4911" y="113779"/>
                </a:lnTo>
                <a:lnTo>
                  <a:pt x="8186" y="120328"/>
                </a:lnTo>
                <a:lnTo>
                  <a:pt x="11460" y="126876"/>
                </a:lnTo>
                <a:lnTo>
                  <a:pt x="14734" y="132606"/>
                </a:lnTo>
                <a:lnTo>
                  <a:pt x="18827" y="138336"/>
                </a:lnTo>
                <a:lnTo>
                  <a:pt x="85129" y="209550"/>
                </a:lnTo>
                <a:lnTo>
                  <a:pt x="150613" y="138336"/>
                </a:lnTo>
                <a:lnTo>
                  <a:pt x="154706" y="132606"/>
                </a:lnTo>
                <a:lnTo>
                  <a:pt x="158799" y="126876"/>
                </a:lnTo>
                <a:lnTo>
                  <a:pt x="162073" y="120328"/>
                </a:lnTo>
                <a:lnTo>
                  <a:pt x="164529" y="113779"/>
                </a:lnTo>
                <a:lnTo>
                  <a:pt x="166984" y="106412"/>
                </a:lnTo>
                <a:lnTo>
                  <a:pt x="168621" y="99864"/>
                </a:lnTo>
                <a:lnTo>
                  <a:pt x="169440" y="92497"/>
                </a:lnTo>
                <a:lnTo>
                  <a:pt x="169440" y="85130"/>
                </a:lnTo>
                <a:lnTo>
                  <a:pt x="169440" y="76126"/>
                </a:lnTo>
                <a:lnTo>
                  <a:pt x="167803" y="67940"/>
                </a:lnTo>
                <a:lnTo>
                  <a:pt x="165347" y="59754"/>
                </a:lnTo>
                <a:lnTo>
                  <a:pt x="162892" y="51569"/>
                </a:lnTo>
                <a:lnTo>
                  <a:pt x="159617" y="44202"/>
                </a:lnTo>
                <a:lnTo>
                  <a:pt x="154706" y="37654"/>
                </a:lnTo>
                <a:lnTo>
                  <a:pt x="150613" y="31105"/>
                </a:lnTo>
                <a:lnTo>
                  <a:pt x="144883" y="24557"/>
                </a:lnTo>
                <a:lnTo>
                  <a:pt x="138335" y="19645"/>
                </a:lnTo>
                <a:lnTo>
                  <a:pt x="132605" y="14734"/>
                </a:lnTo>
                <a:lnTo>
                  <a:pt x="125238" y="10641"/>
                </a:lnTo>
                <a:lnTo>
                  <a:pt x="117871" y="6548"/>
                </a:lnTo>
                <a:lnTo>
                  <a:pt x="109686" y="4093"/>
                </a:lnTo>
                <a:lnTo>
                  <a:pt x="102319" y="1637"/>
                </a:lnTo>
                <a:lnTo>
                  <a:pt x="93315" y="819"/>
                </a:lnTo>
                <a:lnTo>
                  <a:pt x="85129"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12" name="Google Shape;1212;p37"/>
          <p:cNvSpPr/>
          <p:nvPr/>
        </p:nvSpPr>
        <p:spPr>
          <a:xfrm>
            <a:off x="7954045" y="3121520"/>
            <a:ext cx="313724" cy="313724"/>
          </a:xfrm>
          <a:custGeom>
            <a:rect b="b" l="l" r="r" t="t"/>
            <a:pathLst>
              <a:path extrusionOk="0" h="209550" w="209550">
                <a:moveTo>
                  <a:pt x="114152" y="32615"/>
                </a:moveTo>
                <a:lnTo>
                  <a:pt x="133721" y="52184"/>
                </a:lnTo>
                <a:lnTo>
                  <a:pt x="124752" y="61968"/>
                </a:lnTo>
                <a:lnTo>
                  <a:pt x="105183" y="42399"/>
                </a:lnTo>
                <a:lnTo>
                  <a:pt x="114152" y="32615"/>
                </a:lnTo>
                <a:close/>
                <a:moveTo>
                  <a:pt x="79091" y="68491"/>
                </a:moveTo>
                <a:lnTo>
                  <a:pt x="97844" y="88060"/>
                </a:lnTo>
                <a:lnTo>
                  <a:pt x="88875" y="97844"/>
                </a:lnTo>
                <a:lnTo>
                  <a:pt x="69306" y="78275"/>
                </a:lnTo>
                <a:lnTo>
                  <a:pt x="79091" y="68491"/>
                </a:lnTo>
                <a:close/>
                <a:moveTo>
                  <a:pt x="43215" y="104367"/>
                </a:moveTo>
                <a:lnTo>
                  <a:pt x="61968" y="123936"/>
                </a:lnTo>
                <a:lnTo>
                  <a:pt x="52999" y="133721"/>
                </a:lnTo>
                <a:lnTo>
                  <a:pt x="33430" y="114152"/>
                </a:lnTo>
                <a:lnTo>
                  <a:pt x="43215" y="104367"/>
                </a:lnTo>
                <a:close/>
                <a:moveTo>
                  <a:pt x="136167" y="0"/>
                </a:moveTo>
                <a:lnTo>
                  <a:pt x="0" y="135351"/>
                </a:lnTo>
                <a:lnTo>
                  <a:pt x="74199" y="209550"/>
                </a:lnTo>
                <a:lnTo>
                  <a:pt x="209550" y="73383"/>
                </a:lnTo>
                <a:lnTo>
                  <a:pt x="136167"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13" name="Google Shape;1213;p37"/>
          <p:cNvSpPr/>
          <p:nvPr/>
        </p:nvSpPr>
        <p:spPr>
          <a:xfrm>
            <a:off x="7978981" y="3709569"/>
            <a:ext cx="264048" cy="264048"/>
          </a:xfrm>
          <a:custGeom>
            <a:rect b="b" l="l" r="r" t="t"/>
            <a:pathLst>
              <a:path extrusionOk="0" h="209550" w="209550">
                <a:moveTo>
                  <a:pt x="104775" y="62700"/>
                </a:moveTo>
                <a:lnTo>
                  <a:pt x="113850" y="63525"/>
                </a:lnTo>
                <a:lnTo>
                  <a:pt x="122925" y="64350"/>
                </a:lnTo>
                <a:lnTo>
                  <a:pt x="132000" y="66000"/>
                </a:lnTo>
                <a:lnTo>
                  <a:pt x="141075" y="68475"/>
                </a:lnTo>
                <a:lnTo>
                  <a:pt x="149325" y="71775"/>
                </a:lnTo>
                <a:lnTo>
                  <a:pt x="158400" y="75075"/>
                </a:lnTo>
                <a:lnTo>
                  <a:pt x="165825" y="79200"/>
                </a:lnTo>
                <a:lnTo>
                  <a:pt x="173250" y="83325"/>
                </a:lnTo>
                <a:lnTo>
                  <a:pt x="165000" y="97350"/>
                </a:lnTo>
                <a:lnTo>
                  <a:pt x="158400" y="94050"/>
                </a:lnTo>
                <a:lnTo>
                  <a:pt x="151800" y="89925"/>
                </a:lnTo>
                <a:lnTo>
                  <a:pt x="144375" y="86625"/>
                </a:lnTo>
                <a:lnTo>
                  <a:pt x="136950" y="84150"/>
                </a:lnTo>
                <a:lnTo>
                  <a:pt x="128700" y="82500"/>
                </a:lnTo>
                <a:lnTo>
                  <a:pt x="121275" y="80850"/>
                </a:lnTo>
                <a:lnTo>
                  <a:pt x="113025" y="80025"/>
                </a:lnTo>
                <a:lnTo>
                  <a:pt x="104775" y="79200"/>
                </a:lnTo>
                <a:lnTo>
                  <a:pt x="96525" y="80025"/>
                </a:lnTo>
                <a:lnTo>
                  <a:pt x="88275" y="80850"/>
                </a:lnTo>
                <a:lnTo>
                  <a:pt x="80025" y="82500"/>
                </a:lnTo>
                <a:lnTo>
                  <a:pt x="72600" y="84150"/>
                </a:lnTo>
                <a:lnTo>
                  <a:pt x="64350" y="86625"/>
                </a:lnTo>
                <a:lnTo>
                  <a:pt x="57750" y="89925"/>
                </a:lnTo>
                <a:lnTo>
                  <a:pt x="50325" y="94050"/>
                </a:lnTo>
                <a:lnTo>
                  <a:pt x="43725" y="97350"/>
                </a:lnTo>
                <a:lnTo>
                  <a:pt x="35475" y="83325"/>
                </a:lnTo>
                <a:lnTo>
                  <a:pt x="42900" y="79200"/>
                </a:lnTo>
                <a:lnTo>
                  <a:pt x="51150" y="75075"/>
                </a:lnTo>
                <a:lnTo>
                  <a:pt x="59400" y="71775"/>
                </a:lnTo>
                <a:lnTo>
                  <a:pt x="67650" y="68475"/>
                </a:lnTo>
                <a:lnTo>
                  <a:pt x="76725" y="66000"/>
                </a:lnTo>
                <a:lnTo>
                  <a:pt x="85800" y="64350"/>
                </a:lnTo>
                <a:lnTo>
                  <a:pt x="94875" y="63525"/>
                </a:lnTo>
                <a:lnTo>
                  <a:pt x="104775" y="62700"/>
                </a:lnTo>
                <a:close/>
                <a:moveTo>
                  <a:pt x="104775" y="102300"/>
                </a:moveTo>
                <a:lnTo>
                  <a:pt x="117975" y="103125"/>
                </a:lnTo>
                <a:lnTo>
                  <a:pt x="131175" y="105600"/>
                </a:lnTo>
                <a:lnTo>
                  <a:pt x="144375" y="108900"/>
                </a:lnTo>
                <a:lnTo>
                  <a:pt x="155925" y="113850"/>
                </a:lnTo>
                <a:lnTo>
                  <a:pt x="147675" y="127875"/>
                </a:lnTo>
                <a:lnTo>
                  <a:pt x="137775" y="124575"/>
                </a:lnTo>
                <a:lnTo>
                  <a:pt x="127050" y="121275"/>
                </a:lnTo>
                <a:lnTo>
                  <a:pt x="116325" y="119625"/>
                </a:lnTo>
                <a:lnTo>
                  <a:pt x="104775" y="118800"/>
                </a:lnTo>
                <a:lnTo>
                  <a:pt x="93225" y="119625"/>
                </a:lnTo>
                <a:lnTo>
                  <a:pt x="81675" y="121275"/>
                </a:lnTo>
                <a:lnTo>
                  <a:pt x="71775" y="124575"/>
                </a:lnTo>
                <a:lnTo>
                  <a:pt x="61050" y="127875"/>
                </a:lnTo>
                <a:lnTo>
                  <a:pt x="52800" y="113850"/>
                </a:lnTo>
                <a:lnTo>
                  <a:pt x="65175" y="108900"/>
                </a:lnTo>
                <a:lnTo>
                  <a:pt x="77550" y="105600"/>
                </a:lnTo>
                <a:lnTo>
                  <a:pt x="90750" y="103125"/>
                </a:lnTo>
                <a:lnTo>
                  <a:pt x="104775" y="102300"/>
                </a:lnTo>
                <a:close/>
                <a:moveTo>
                  <a:pt x="104775" y="139425"/>
                </a:moveTo>
                <a:lnTo>
                  <a:pt x="113025" y="140250"/>
                </a:lnTo>
                <a:lnTo>
                  <a:pt x="122100" y="141075"/>
                </a:lnTo>
                <a:lnTo>
                  <a:pt x="130350" y="141900"/>
                </a:lnTo>
                <a:lnTo>
                  <a:pt x="138600" y="144375"/>
                </a:lnTo>
                <a:lnTo>
                  <a:pt x="130350" y="159225"/>
                </a:lnTo>
                <a:lnTo>
                  <a:pt x="117150" y="156750"/>
                </a:lnTo>
                <a:lnTo>
                  <a:pt x="104775" y="155925"/>
                </a:lnTo>
                <a:lnTo>
                  <a:pt x="91575" y="156750"/>
                </a:lnTo>
                <a:lnTo>
                  <a:pt x="79200" y="159225"/>
                </a:lnTo>
                <a:lnTo>
                  <a:pt x="70125" y="144375"/>
                </a:lnTo>
                <a:lnTo>
                  <a:pt x="78375" y="141900"/>
                </a:lnTo>
                <a:lnTo>
                  <a:pt x="87450" y="141075"/>
                </a:lnTo>
                <a:lnTo>
                  <a:pt x="95700" y="140250"/>
                </a:lnTo>
                <a:lnTo>
                  <a:pt x="104775" y="139425"/>
                </a:lnTo>
                <a:close/>
                <a:moveTo>
                  <a:pt x="104775" y="0"/>
                </a:moveTo>
                <a:lnTo>
                  <a:pt x="94050" y="825"/>
                </a:lnTo>
                <a:lnTo>
                  <a:pt x="83325" y="2475"/>
                </a:lnTo>
                <a:lnTo>
                  <a:pt x="73425" y="4950"/>
                </a:lnTo>
                <a:lnTo>
                  <a:pt x="63525" y="8250"/>
                </a:lnTo>
                <a:lnTo>
                  <a:pt x="54450" y="13200"/>
                </a:lnTo>
                <a:lnTo>
                  <a:pt x="46200" y="18150"/>
                </a:lnTo>
                <a:lnTo>
                  <a:pt x="37950" y="23925"/>
                </a:lnTo>
                <a:lnTo>
                  <a:pt x="30525" y="30525"/>
                </a:lnTo>
                <a:lnTo>
                  <a:pt x="23925" y="37950"/>
                </a:lnTo>
                <a:lnTo>
                  <a:pt x="17325" y="46200"/>
                </a:lnTo>
                <a:lnTo>
                  <a:pt x="12375" y="55275"/>
                </a:lnTo>
                <a:lnTo>
                  <a:pt x="8250" y="64350"/>
                </a:lnTo>
                <a:lnTo>
                  <a:pt x="4950" y="73425"/>
                </a:lnTo>
                <a:lnTo>
                  <a:pt x="1650" y="84150"/>
                </a:lnTo>
                <a:lnTo>
                  <a:pt x="0" y="94050"/>
                </a:lnTo>
                <a:lnTo>
                  <a:pt x="0" y="104775"/>
                </a:lnTo>
                <a:lnTo>
                  <a:pt x="0" y="115500"/>
                </a:lnTo>
                <a:lnTo>
                  <a:pt x="1650" y="126225"/>
                </a:lnTo>
                <a:lnTo>
                  <a:pt x="4950" y="136125"/>
                </a:lnTo>
                <a:lnTo>
                  <a:pt x="8250" y="146025"/>
                </a:lnTo>
                <a:lnTo>
                  <a:pt x="12375" y="155100"/>
                </a:lnTo>
                <a:lnTo>
                  <a:pt x="17325" y="163350"/>
                </a:lnTo>
                <a:lnTo>
                  <a:pt x="23925" y="171600"/>
                </a:lnTo>
                <a:lnTo>
                  <a:pt x="30525" y="179025"/>
                </a:lnTo>
                <a:lnTo>
                  <a:pt x="37950" y="185625"/>
                </a:lnTo>
                <a:lnTo>
                  <a:pt x="46200" y="191400"/>
                </a:lnTo>
                <a:lnTo>
                  <a:pt x="54450" y="197175"/>
                </a:lnTo>
                <a:lnTo>
                  <a:pt x="63525" y="201300"/>
                </a:lnTo>
                <a:lnTo>
                  <a:pt x="73425" y="204600"/>
                </a:lnTo>
                <a:lnTo>
                  <a:pt x="83325" y="207075"/>
                </a:lnTo>
                <a:lnTo>
                  <a:pt x="94050" y="208725"/>
                </a:lnTo>
                <a:lnTo>
                  <a:pt x="104775" y="209550"/>
                </a:lnTo>
                <a:lnTo>
                  <a:pt x="115500" y="208725"/>
                </a:lnTo>
                <a:lnTo>
                  <a:pt x="125400" y="207075"/>
                </a:lnTo>
                <a:lnTo>
                  <a:pt x="135300" y="204600"/>
                </a:lnTo>
                <a:lnTo>
                  <a:pt x="145200" y="201300"/>
                </a:lnTo>
                <a:lnTo>
                  <a:pt x="154275" y="197175"/>
                </a:lnTo>
                <a:lnTo>
                  <a:pt x="163350" y="191400"/>
                </a:lnTo>
                <a:lnTo>
                  <a:pt x="170775" y="185625"/>
                </a:lnTo>
                <a:lnTo>
                  <a:pt x="178200" y="179025"/>
                </a:lnTo>
                <a:lnTo>
                  <a:pt x="185625" y="171600"/>
                </a:lnTo>
                <a:lnTo>
                  <a:pt x="191400" y="163350"/>
                </a:lnTo>
                <a:lnTo>
                  <a:pt x="196350" y="155100"/>
                </a:lnTo>
                <a:lnTo>
                  <a:pt x="201300" y="146025"/>
                </a:lnTo>
                <a:lnTo>
                  <a:pt x="204600" y="136125"/>
                </a:lnTo>
                <a:lnTo>
                  <a:pt x="207075" y="126225"/>
                </a:lnTo>
                <a:lnTo>
                  <a:pt x="208725" y="115500"/>
                </a:lnTo>
                <a:lnTo>
                  <a:pt x="209550" y="104775"/>
                </a:lnTo>
                <a:lnTo>
                  <a:pt x="208725" y="94050"/>
                </a:lnTo>
                <a:lnTo>
                  <a:pt x="207075" y="84150"/>
                </a:lnTo>
                <a:lnTo>
                  <a:pt x="204600" y="73425"/>
                </a:lnTo>
                <a:lnTo>
                  <a:pt x="201300" y="64350"/>
                </a:lnTo>
                <a:lnTo>
                  <a:pt x="196350" y="55275"/>
                </a:lnTo>
                <a:lnTo>
                  <a:pt x="191400" y="46200"/>
                </a:lnTo>
                <a:lnTo>
                  <a:pt x="185625" y="37950"/>
                </a:lnTo>
                <a:lnTo>
                  <a:pt x="178200" y="30525"/>
                </a:lnTo>
                <a:lnTo>
                  <a:pt x="170775" y="23925"/>
                </a:lnTo>
                <a:lnTo>
                  <a:pt x="163350" y="18150"/>
                </a:lnTo>
                <a:lnTo>
                  <a:pt x="154275" y="13200"/>
                </a:lnTo>
                <a:lnTo>
                  <a:pt x="145200" y="8250"/>
                </a:lnTo>
                <a:lnTo>
                  <a:pt x="135300" y="4950"/>
                </a:lnTo>
                <a:lnTo>
                  <a:pt x="125400" y="2475"/>
                </a:lnTo>
                <a:lnTo>
                  <a:pt x="115500" y="825"/>
                </a:lnTo>
                <a:lnTo>
                  <a:pt x="104775"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nvGrpSpPr>
          <p:cNvPr id="1214" name="Google Shape;1214;p37"/>
          <p:cNvGrpSpPr/>
          <p:nvPr/>
        </p:nvGrpSpPr>
        <p:grpSpPr>
          <a:xfrm>
            <a:off x="8412026" y="1611589"/>
            <a:ext cx="198128" cy="250087"/>
            <a:chOff x="1971475" y="523650"/>
            <a:chExt cx="3688700" cy="4656050"/>
          </a:xfrm>
        </p:grpSpPr>
        <p:sp>
          <p:nvSpPr>
            <p:cNvPr id="1215" name="Google Shape;1215;p37"/>
            <p:cNvSpPr/>
            <p:nvPr/>
          </p:nvSpPr>
          <p:spPr>
            <a:xfrm>
              <a:off x="2548375" y="1607525"/>
              <a:ext cx="2529075" cy="2651450"/>
            </a:xfrm>
            <a:custGeom>
              <a:rect b="b" l="l" r="r" t="t"/>
              <a:pathLst>
                <a:path extrusionOk="0" h="106058" w="101163">
                  <a:moveTo>
                    <a:pt x="1" y="1"/>
                  </a:moveTo>
                  <a:lnTo>
                    <a:pt x="32633" y="56409"/>
                  </a:lnTo>
                  <a:lnTo>
                    <a:pt x="1" y="106058"/>
                  </a:lnTo>
                  <a:lnTo>
                    <a:pt x="101163" y="106058"/>
                  </a:lnTo>
                  <a:lnTo>
                    <a:pt x="68763" y="56409"/>
                  </a:lnTo>
                  <a:lnTo>
                    <a:pt x="101163"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16" name="Google Shape;1216;p37"/>
            <p:cNvSpPr/>
            <p:nvPr/>
          </p:nvSpPr>
          <p:spPr>
            <a:xfrm>
              <a:off x="1971475" y="4433775"/>
              <a:ext cx="3688700" cy="745925"/>
            </a:xfrm>
            <a:custGeom>
              <a:rect b="b" l="l" r="r" t="t"/>
              <a:pathLst>
                <a:path extrusionOk="0" h="29837" w="147548">
                  <a:moveTo>
                    <a:pt x="14685" y="0"/>
                  </a:moveTo>
                  <a:lnTo>
                    <a:pt x="0" y="29836"/>
                  </a:lnTo>
                  <a:lnTo>
                    <a:pt x="147548" y="29836"/>
                  </a:lnTo>
                  <a:lnTo>
                    <a:pt x="13263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17" name="Google Shape;1217;p37"/>
            <p:cNvSpPr/>
            <p:nvPr/>
          </p:nvSpPr>
          <p:spPr>
            <a:xfrm>
              <a:off x="3317575" y="523650"/>
              <a:ext cx="990675" cy="1083900"/>
            </a:xfrm>
            <a:custGeom>
              <a:rect b="b" l="l" r="r" t="t"/>
              <a:pathLst>
                <a:path extrusionOk="0" h="43356" w="39627">
                  <a:moveTo>
                    <a:pt x="11888" y="1"/>
                  </a:moveTo>
                  <a:lnTo>
                    <a:pt x="11888" y="11888"/>
                  </a:lnTo>
                  <a:lnTo>
                    <a:pt x="1" y="11888"/>
                  </a:lnTo>
                  <a:lnTo>
                    <a:pt x="1" y="27739"/>
                  </a:lnTo>
                  <a:lnTo>
                    <a:pt x="11888" y="27739"/>
                  </a:lnTo>
                  <a:lnTo>
                    <a:pt x="11888" y="43356"/>
                  </a:lnTo>
                  <a:lnTo>
                    <a:pt x="27739" y="43356"/>
                  </a:lnTo>
                  <a:lnTo>
                    <a:pt x="27739" y="27739"/>
                  </a:lnTo>
                  <a:lnTo>
                    <a:pt x="39626" y="27739"/>
                  </a:lnTo>
                  <a:lnTo>
                    <a:pt x="39626" y="11888"/>
                  </a:lnTo>
                  <a:lnTo>
                    <a:pt x="27739" y="11888"/>
                  </a:lnTo>
                  <a:lnTo>
                    <a:pt x="27739"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218" name="Google Shape;1218;p37"/>
          <p:cNvGrpSpPr/>
          <p:nvPr/>
        </p:nvGrpSpPr>
        <p:grpSpPr>
          <a:xfrm>
            <a:off x="8354190" y="2090218"/>
            <a:ext cx="313889" cy="286425"/>
            <a:chOff x="1481975" y="931550"/>
            <a:chExt cx="4661875" cy="4253975"/>
          </a:xfrm>
        </p:grpSpPr>
        <p:sp>
          <p:nvSpPr>
            <p:cNvPr id="1219" name="Google Shape;1219;p37"/>
            <p:cNvSpPr/>
            <p:nvPr/>
          </p:nvSpPr>
          <p:spPr>
            <a:xfrm>
              <a:off x="1481975" y="1479325"/>
              <a:ext cx="4661875" cy="3706200"/>
            </a:xfrm>
            <a:custGeom>
              <a:rect b="b" l="l" r="r" t="t"/>
              <a:pathLst>
                <a:path extrusionOk="0" h="148248" w="186475">
                  <a:moveTo>
                    <a:pt x="120509" y="58041"/>
                  </a:moveTo>
                  <a:lnTo>
                    <a:pt x="157571" y="133796"/>
                  </a:lnTo>
                  <a:lnTo>
                    <a:pt x="28904" y="133796"/>
                  </a:lnTo>
                  <a:lnTo>
                    <a:pt x="65966" y="58041"/>
                  </a:lnTo>
                  <a:close/>
                  <a:moveTo>
                    <a:pt x="54311" y="1"/>
                  </a:moveTo>
                  <a:lnTo>
                    <a:pt x="54311" y="38927"/>
                  </a:lnTo>
                  <a:lnTo>
                    <a:pt x="1" y="148247"/>
                  </a:lnTo>
                  <a:lnTo>
                    <a:pt x="186474" y="148247"/>
                  </a:lnTo>
                  <a:lnTo>
                    <a:pt x="132164" y="38927"/>
                  </a:lnTo>
                  <a:lnTo>
                    <a:pt x="132164"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20" name="Google Shape;1220;p37"/>
            <p:cNvSpPr/>
            <p:nvPr/>
          </p:nvSpPr>
          <p:spPr>
            <a:xfrm>
              <a:off x="2449300" y="931550"/>
              <a:ext cx="2727225" cy="372975"/>
            </a:xfrm>
            <a:custGeom>
              <a:rect b="b" l="l" r="r" t="t"/>
              <a:pathLst>
                <a:path extrusionOk="0" h="14919" w="109089">
                  <a:moveTo>
                    <a:pt x="1" y="1"/>
                  </a:moveTo>
                  <a:lnTo>
                    <a:pt x="1" y="14919"/>
                  </a:lnTo>
                  <a:lnTo>
                    <a:pt x="109088" y="14919"/>
                  </a:lnTo>
                  <a:lnTo>
                    <a:pt x="109088"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221" name="Google Shape;1221;p37"/>
          <p:cNvGrpSpPr/>
          <p:nvPr/>
        </p:nvGrpSpPr>
        <p:grpSpPr>
          <a:xfrm>
            <a:off x="8354189" y="2565320"/>
            <a:ext cx="313777" cy="380069"/>
            <a:chOff x="1647500" y="238125"/>
            <a:chExt cx="4325000" cy="5238750"/>
          </a:xfrm>
        </p:grpSpPr>
        <p:sp>
          <p:nvSpPr>
            <p:cNvPr id="1222" name="Google Shape;1222;p37"/>
            <p:cNvSpPr/>
            <p:nvPr/>
          </p:nvSpPr>
          <p:spPr>
            <a:xfrm>
              <a:off x="2439400" y="238125"/>
              <a:ext cx="2761525" cy="2213275"/>
            </a:xfrm>
            <a:custGeom>
              <a:rect b="b" l="l" r="r" t="t"/>
              <a:pathLst>
                <a:path extrusionOk="0" h="88531" w="110461">
                  <a:moveTo>
                    <a:pt x="55230" y="0"/>
                  </a:moveTo>
                  <a:lnTo>
                    <a:pt x="49545" y="812"/>
                  </a:lnTo>
                  <a:lnTo>
                    <a:pt x="43859" y="1624"/>
                  </a:lnTo>
                  <a:lnTo>
                    <a:pt x="38986" y="2437"/>
                  </a:lnTo>
                  <a:lnTo>
                    <a:pt x="33301" y="4873"/>
                  </a:lnTo>
                  <a:lnTo>
                    <a:pt x="28427" y="7310"/>
                  </a:lnTo>
                  <a:lnTo>
                    <a:pt x="24366" y="9747"/>
                  </a:lnTo>
                  <a:lnTo>
                    <a:pt x="20305" y="12995"/>
                  </a:lnTo>
                  <a:lnTo>
                    <a:pt x="16244" y="16244"/>
                  </a:lnTo>
                  <a:lnTo>
                    <a:pt x="12183" y="20305"/>
                  </a:lnTo>
                  <a:lnTo>
                    <a:pt x="8934" y="24366"/>
                  </a:lnTo>
                  <a:lnTo>
                    <a:pt x="6498" y="29240"/>
                  </a:lnTo>
                  <a:lnTo>
                    <a:pt x="4061" y="34113"/>
                  </a:lnTo>
                  <a:lnTo>
                    <a:pt x="2437" y="38986"/>
                  </a:lnTo>
                  <a:lnTo>
                    <a:pt x="812" y="44672"/>
                  </a:lnTo>
                  <a:lnTo>
                    <a:pt x="0" y="49545"/>
                  </a:lnTo>
                  <a:lnTo>
                    <a:pt x="0" y="55230"/>
                  </a:lnTo>
                  <a:lnTo>
                    <a:pt x="0" y="88531"/>
                  </a:lnTo>
                  <a:lnTo>
                    <a:pt x="16244" y="88531"/>
                  </a:lnTo>
                  <a:lnTo>
                    <a:pt x="16244" y="55230"/>
                  </a:lnTo>
                  <a:lnTo>
                    <a:pt x="17056" y="47920"/>
                  </a:lnTo>
                  <a:lnTo>
                    <a:pt x="19493" y="40610"/>
                  </a:lnTo>
                  <a:lnTo>
                    <a:pt x="22742" y="34113"/>
                  </a:lnTo>
                  <a:lnTo>
                    <a:pt x="27615" y="27615"/>
                  </a:lnTo>
                  <a:lnTo>
                    <a:pt x="33301" y="23554"/>
                  </a:lnTo>
                  <a:lnTo>
                    <a:pt x="39798" y="19493"/>
                  </a:lnTo>
                  <a:lnTo>
                    <a:pt x="47108" y="17056"/>
                  </a:lnTo>
                  <a:lnTo>
                    <a:pt x="55230" y="16244"/>
                  </a:lnTo>
                  <a:lnTo>
                    <a:pt x="62540" y="17056"/>
                  </a:lnTo>
                  <a:lnTo>
                    <a:pt x="70662" y="19493"/>
                  </a:lnTo>
                  <a:lnTo>
                    <a:pt x="77160" y="23554"/>
                  </a:lnTo>
                  <a:lnTo>
                    <a:pt x="82845" y="27615"/>
                  </a:lnTo>
                  <a:lnTo>
                    <a:pt x="87718" y="34113"/>
                  </a:lnTo>
                  <a:lnTo>
                    <a:pt x="90967" y="40610"/>
                  </a:lnTo>
                  <a:lnTo>
                    <a:pt x="93404" y="47920"/>
                  </a:lnTo>
                  <a:lnTo>
                    <a:pt x="94216" y="55230"/>
                  </a:lnTo>
                  <a:lnTo>
                    <a:pt x="94216" y="88531"/>
                  </a:lnTo>
                  <a:lnTo>
                    <a:pt x="110460" y="88531"/>
                  </a:lnTo>
                  <a:lnTo>
                    <a:pt x="110460" y="55230"/>
                  </a:lnTo>
                  <a:lnTo>
                    <a:pt x="110460" y="49545"/>
                  </a:lnTo>
                  <a:lnTo>
                    <a:pt x="108836" y="44672"/>
                  </a:lnTo>
                  <a:lnTo>
                    <a:pt x="108024" y="38986"/>
                  </a:lnTo>
                  <a:lnTo>
                    <a:pt x="106399" y="34113"/>
                  </a:lnTo>
                  <a:lnTo>
                    <a:pt x="103963" y="29240"/>
                  </a:lnTo>
                  <a:lnTo>
                    <a:pt x="100714" y="24366"/>
                  </a:lnTo>
                  <a:lnTo>
                    <a:pt x="97465" y="20305"/>
                  </a:lnTo>
                  <a:lnTo>
                    <a:pt x="94216" y="16244"/>
                  </a:lnTo>
                  <a:lnTo>
                    <a:pt x="90155" y="12995"/>
                  </a:lnTo>
                  <a:lnTo>
                    <a:pt x="86094" y="9747"/>
                  </a:lnTo>
                  <a:lnTo>
                    <a:pt x="81221" y="7310"/>
                  </a:lnTo>
                  <a:lnTo>
                    <a:pt x="76347" y="4873"/>
                  </a:lnTo>
                  <a:lnTo>
                    <a:pt x="71474" y="2437"/>
                  </a:lnTo>
                  <a:lnTo>
                    <a:pt x="66601" y="1624"/>
                  </a:lnTo>
                  <a:lnTo>
                    <a:pt x="60916" y="812"/>
                  </a:lnTo>
                  <a:lnTo>
                    <a:pt x="5523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23" name="Google Shape;1223;p37"/>
            <p:cNvSpPr/>
            <p:nvPr/>
          </p:nvSpPr>
          <p:spPr>
            <a:xfrm>
              <a:off x="1647500" y="2451375"/>
              <a:ext cx="4325000" cy="3025500"/>
            </a:xfrm>
            <a:custGeom>
              <a:rect b="b" l="l" r="r" t="t"/>
              <a:pathLst>
                <a:path extrusionOk="0" h="121020" w="173000">
                  <a:moveTo>
                    <a:pt x="86906" y="41423"/>
                  </a:moveTo>
                  <a:lnTo>
                    <a:pt x="90967" y="42236"/>
                  </a:lnTo>
                  <a:lnTo>
                    <a:pt x="95028" y="44672"/>
                  </a:lnTo>
                  <a:lnTo>
                    <a:pt x="97465" y="47921"/>
                  </a:lnTo>
                  <a:lnTo>
                    <a:pt x="98277" y="52794"/>
                  </a:lnTo>
                  <a:lnTo>
                    <a:pt x="97465" y="56855"/>
                  </a:lnTo>
                  <a:lnTo>
                    <a:pt x="95028" y="60917"/>
                  </a:lnTo>
                  <a:lnTo>
                    <a:pt x="95028" y="81222"/>
                  </a:lnTo>
                  <a:lnTo>
                    <a:pt x="78784" y="81222"/>
                  </a:lnTo>
                  <a:lnTo>
                    <a:pt x="78784" y="60917"/>
                  </a:lnTo>
                  <a:lnTo>
                    <a:pt x="76347" y="56855"/>
                  </a:lnTo>
                  <a:lnTo>
                    <a:pt x="75535" y="52794"/>
                  </a:lnTo>
                  <a:lnTo>
                    <a:pt x="76347" y="47921"/>
                  </a:lnTo>
                  <a:lnTo>
                    <a:pt x="78784" y="44672"/>
                  </a:lnTo>
                  <a:lnTo>
                    <a:pt x="82033" y="42236"/>
                  </a:lnTo>
                  <a:lnTo>
                    <a:pt x="86906" y="41423"/>
                  </a:lnTo>
                  <a:close/>
                  <a:moveTo>
                    <a:pt x="0" y="1"/>
                  </a:moveTo>
                  <a:lnTo>
                    <a:pt x="0" y="121020"/>
                  </a:lnTo>
                  <a:lnTo>
                    <a:pt x="173000" y="121020"/>
                  </a:lnTo>
                  <a:lnTo>
                    <a:pt x="173000"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1224" name="Google Shape;1224;p37"/>
          <p:cNvGrpSpPr/>
          <p:nvPr/>
        </p:nvGrpSpPr>
        <p:grpSpPr>
          <a:xfrm>
            <a:off x="8334621" y="3134448"/>
            <a:ext cx="353141" cy="288052"/>
            <a:chOff x="598750" y="238125"/>
            <a:chExt cx="6422500" cy="5238750"/>
          </a:xfrm>
        </p:grpSpPr>
        <p:sp>
          <p:nvSpPr>
            <p:cNvPr id="1225" name="Google Shape;1225;p37"/>
            <p:cNvSpPr/>
            <p:nvPr/>
          </p:nvSpPr>
          <p:spPr>
            <a:xfrm>
              <a:off x="598750" y="238125"/>
              <a:ext cx="6422500" cy="4080200"/>
            </a:xfrm>
            <a:custGeom>
              <a:rect b="b" l="l" r="r" t="t"/>
              <a:pathLst>
                <a:path extrusionOk="0" h="163208" w="256900">
                  <a:moveTo>
                    <a:pt x="0" y="0"/>
                  </a:moveTo>
                  <a:lnTo>
                    <a:pt x="0" y="163207"/>
                  </a:lnTo>
                  <a:lnTo>
                    <a:pt x="256900" y="163207"/>
                  </a:lnTo>
                  <a:lnTo>
                    <a:pt x="256900"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26" name="Google Shape;1226;p37"/>
            <p:cNvSpPr/>
            <p:nvPr/>
          </p:nvSpPr>
          <p:spPr>
            <a:xfrm>
              <a:off x="2386975" y="4519775"/>
              <a:ext cx="2871250" cy="957100"/>
            </a:xfrm>
            <a:custGeom>
              <a:rect b="b" l="l" r="r" t="t"/>
              <a:pathLst>
                <a:path extrusionOk="0" h="38284" w="114850">
                  <a:moveTo>
                    <a:pt x="46343" y="1"/>
                  </a:moveTo>
                  <a:lnTo>
                    <a:pt x="46343" y="17128"/>
                  </a:lnTo>
                  <a:lnTo>
                    <a:pt x="0" y="17128"/>
                  </a:lnTo>
                  <a:lnTo>
                    <a:pt x="0" y="38284"/>
                  </a:lnTo>
                  <a:lnTo>
                    <a:pt x="114849" y="38284"/>
                  </a:lnTo>
                  <a:lnTo>
                    <a:pt x="114849" y="17128"/>
                  </a:lnTo>
                  <a:lnTo>
                    <a:pt x="68507" y="17128"/>
                  </a:lnTo>
                  <a:lnTo>
                    <a:pt x="68507" y="1"/>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1227" name="Google Shape;1227;p37"/>
          <p:cNvSpPr/>
          <p:nvPr/>
        </p:nvSpPr>
        <p:spPr>
          <a:xfrm>
            <a:off x="8369070" y="3700038"/>
            <a:ext cx="284183" cy="283052"/>
          </a:xfrm>
          <a:custGeom>
            <a:rect b="b" l="l" r="r" t="t"/>
            <a:pathLst>
              <a:path extrusionOk="0" h="209550" w="210388">
                <a:moveTo>
                  <a:pt x="72923" y="0"/>
                </a:moveTo>
                <a:lnTo>
                  <a:pt x="61189" y="838"/>
                </a:lnTo>
                <a:lnTo>
                  <a:pt x="49454" y="4191"/>
                </a:lnTo>
                <a:lnTo>
                  <a:pt x="38557" y="9220"/>
                </a:lnTo>
                <a:lnTo>
                  <a:pt x="86335" y="56159"/>
                </a:lnTo>
                <a:lnTo>
                  <a:pt x="83820" y="83820"/>
                </a:lnTo>
                <a:lnTo>
                  <a:pt x="56998" y="85496"/>
                </a:lnTo>
                <a:lnTo>
                  <a:pt x="9220" y="38557"/>
                </a:lnTo>
                <a:lnTo>
                  <a:pt x="4191" y="49454"/>
                </a:lnTo>
                <a:lnTo>
                  <a:pt x="1676" y="60350"/>
                </a:lnTo>
                <a:lnTo>
                  <a:pt x="0" y="72085"/>
                </a:lnTo>
                <a:lnTo>
                  <a:pt x="838" y="83820"/>
                </a:lnTo>
                <a:lnTo>
                  <a:pt x="3353" y="95555"/>
                </a:lnTo>
                <a:lnTo>
                  <a:pt x="7544" y="106451"/>
                </a:lnTo>
                <a:lnTo>
                  <a:pt x="14249" y="116510"/>
                </a:lnTo>
                <a:lnTo>
                  <a:pt x="17602" y="121539"/>
                </a:lnTo>
                <a:lnTo>
                  <a:pt x="21793" y="125730"/>
                </a:lnTo>
                <a:lnTo>
                  <a:pt x="31013" y="133274"/>
                </a:lnTo>
                <a:lnTo>
                  <a:pt x="40234" y="139141"/>
                </a:lnTo>
                <a:lnTo>
                  <a:pt x="50292" y="143332"/>
                </a:lnTo>
                <a:lnTo>
                  <a:pt x="61189" y="146685"/>
                </a:lnTo>
                <a:lnTo>
                  <a:pt x="72085" y="147523"/>
                </a:lnTo>
                <a:lnTo>
                  <a:pt x="82982" y="147523"/>
                </a:lnTo>
                <a:lnTo>
                  <a:pt x="93040" y="145009"/>
                </a:lnTo>
                <a:lnTo>
                  <a:pt x="103937" y="141656"/>
                </a:lnTo>
                <a:lnTo>
                  <a:pt x="171831" y="209550"/>
                </a:lnTo>
                <a:lnTo>
                  <a:pt x="210388" y="171831"/>
                </a:lnTo>
                <a:lnTo>
                  <a:pt x="141656" y="103099"/>
                </a:lnTo>
                <a:lnTo>
                  <a:pt x="145847" y="93040"/>
                </a:lnTo>
                <a:lnTo>
                  <a:pt x="147523" y="82144"/>
                </a:lnTo>
                <a:lnTo>
                  <a:pt x="148361" y="71247"/>
                </a:lnTo>
                <a:lnTo>
                  <a:pt x="146685" y="60350"/>
                </a:lnTo>
                <a:lnTo>
                  <a:pt x="144170" y="50292"/>
                </a:lnTo>
                <a:lnTo>
                  <a:pt x="139979" y="40234"/>
                </a:lnTo>
                <a:lnTo>
                  <a:pt x="134112" y="30175"/>
                </a:lnTo>
                <a:lnTo>
                  <a:pt x="126568" y="21793"/>
                </a:lnTo>
                <a:lnTo>
                  <a:pt x="121539" y="17602"/>
                </a:lnTo>
                <a:lnTo>
                  <a:pt x="117348" y="13411"/>
                </a:lnTo>
                <a:lnTo>
                  <a:pt x="106451" y="7544"/>
                </a:lnTo>
                <a:lnTo>
                  <a:pt x="95555" y="3353"/>
                </a:lnTo>
                <a:lnTo>
                  <a:pt x="84658" y="838"/>
                </a:lnTo>
                <a:lnTo>
                  <a:pt x="72923" y="0"/>
                </a:lnTo>
                <a:close/>
              </a:path>
            </a:pathLst>
          </a:custGeom>
          <a:solidFill>
            <a:srgbClr val="00000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28" name="Google Shape;1228;p37"/>
          <p:cNvSpPr txBox="1"/>
          <p:nvPr/>
        </p:nvSpPr>
        <p:spPr>
          <a:xfrm>
            <a:off x="6264150" y="457200"/>
            <a:ext cx="2422800" cy="369300"/>
          </a:xfrm>
          <a:prstGeom prst="rect">
            <a:avLst/>
          </a:prstGeom>
          <a:noFill/>
          <a:ln>
            <a:noFill/>
          </a:ln>
        </p:spPr>
        <p:txBody>
          <a:bodyPr anchorCtr="0" anchor="t" bIns="45725" lIns="45725" spcFirstLastPara="1" rIns="45725" wrap="square" tIns="45725">
            <a:spAutoFit/>
          </a:bodyPr>
          <a:lstStyle/>
          <a:p>
            <a:pPr indent="0" lvl="0" marL="0" rtl="0" algn="r">
              <a:spcBef>
                <a:spcPts val="0"/>
              </a:spcBef>
              <a:spcAft>
                <a:spcPts val="0"/>
              </a:spcAft>
              <a:buNone/>
            </a:pPr>
            <a:r>
              <a:rPr lang="en" sz="900">
                <a:latin typeface="DM Sans"/>
                <a:ea typeface="DM Sans"/>
                <a:cs typeface="DM Sans"/>
                <a:sym typeface="DM Sans"/>
              </a:rPr>
              <a:t>You can change it to white right here on Google Slide or access the full library </a:t>
            </a:r>
            <a:r>
              <a:rPr lang="en" sz="900" u="sng">
                <a:latin typeface="DM Sans"/>
                <a:ea typeface="DM Sans"/>
                <a:cs typeface="DM Sans"/>
                <a:sym typeface="DM Sans"/>
                <a:hlinkClick r:id="rId3"/>
              </a:rPr>
              <a:t>here</a:t>
            </a:r>
            <a:endParaRPr sz="900" u="sng">
              <a:latin typeface="DM Sans"/>
              <a:ea typeface="DM Sans"/>
              <a:cs typeface="DM Sans"/>
              <a:sym typeface="DM Sans"/>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50"/>
        </a:solidFill>
      </p:bgPr>
    </p:bg>
    <p:spTree>
      <p:nvGrpSpPr>
        <p:cNvPr id="2067" name="Shape 2067"/>
        <p:cNvGrpSpPr/>
        <p:nvPr/>
      </p:nvGrpSpPr>
      <p:grpSpPr>
        <a:xfrm>
          <a:off x="0" y="0"/>
          <a:ext cx="0" cy="0"/>
          <a:chOff x="0" y="0"/>
          <a:chExt cx="0" cy="0"/>
        </a:xfrm>
      </p:grpSpPr>
      <p:grpSp>
        <p:nvGrpSpPr>
          <p:cNvPr id="2068" name="Google Shape;2068;p109"/>
          <p:cNvGrpSpPr/>
          <p:nvPr/>
        </p:nvGrpSpPr>
        <p:grpSpPr>
          <a:xfrm>
            <a:off x="2800307" y="1066131"/>
            <a:ext cx="5886636" cy="3391787"/>
            <a:chOff x="5143475" y="1868861"/>
            <a:chExt cx="12230700" cy="7047137"/>
          </a:xfrm>
        </p:grpSpPr>
        <p:sp>
          <p:nvSpPr>
            <p:cNvPr id="2069" name="Google Shape;2069;p109"/>
            <p:cNvSpPr/>
            <p:nvPr/>
          </p:nvSpPr>
          <p:spPr>
            <a:xfrm>
              <a:off x="6362281" y="1868861"/>
              <a:ext cx="9857255" cy="7046545"/>
            </a:xfrm>
            <a:prstGeom prst="roundRect">
              <a:avLst>
                <a:gd fmla="val 5049" name="adj"/>
              </a:avLst>
            </a:prstGeom>
            <a:solidFill>
              <a:srgbClr val="000000"/>
            </a:solidFill>
            <a:ln cap="flat" cmpd="sng" w="9525">
              <a:solidFill>
                <a:srgbClr val="CCCCCC"/>
              </a:solidFill>
              <a:prstDash val="solid"/>
              <a:round/>
              <a:headEnd len="sm" w="sm" type="none"/>
              <a:tailEnd len="sm" w="sm" type="none"/>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2070" name="Google Shape;2070;p109"/>
            <p:cNvSpPr/>
            <p:nvPr/>
          </p:nvSpPr>
          <p:spPr>
            <a:xfrm>
              <a:off x="5143512" y="8460807"/>
              <a:ext cx="12230613" cy="455041"/>
            </a:xfrm>
            <a:prstGeom prst="roundRect">
              <a:avLst>
                <a:gd fmla="val 29687" name="adj"/>
              </a:avLst>
            </a:prstGeom>
            <a:solidFill>
              <a:srgbClr val="CCCCCC"/>
            </a:solidFill>
            <a:ln>
              <a:noFill/>
            </a:ln>
            <a:effectLst>
              <a:outerShdw blurRad="128588" rotWithShape="0" algn="bl" dir="6660000" dist="123825">
                <a:srgbClr val="000000">
                  <a:alpha val="25000"/>
                </a:srgbClr>
              </a:outerShdw>
            </a:effectLst>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2071" name="Google Shape;2071;p109"/>
            <p:cNvSpPr/>
            <p:nvPr/>
          </p:nvSpPr>
          <p:spPr>
            <a:xfrm>
              <a:off x="5143475" y="8810698"/>
              <a:ext cx="12230700" cy="105300"/>
            </a:xfrm>
            <a:prstGeom prst="roundRect">
              <a:avLst>
                <a:gd fmla="val 29687" name="adj"/>
              </a:avLst>
            </a:prstGeom>
            <a:solidFill>
              <a:srgbClr val="B7B7B7"/>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grpSp>
      <p:sp>
        <p:nvSpPr>
          <p:cNvPr id="2072" name="Google Shape;2072;p109"/>
          <p:cNvSpPr txBox="1"/>
          <p:nvPr/>
        </p:nvSpPr>
        <p:spPr>
          <a:xfrm>
            <a:off x="457200" y="985575"/>
            <a:ext cx="1886100" cy="31725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2400">
                <a:solidFill>
                  <a:srgbClr val="FFFFFF"/>
                </a:solidFill>
                <a:latin typeface="DM Sans ExtraBold"/>
                <a:ea typeface="DM Sans ExtraBold"/>
                <a:cs typeface="DM Sans ExtraBold"/>
                <a:sym typeface="DM Sans ExtraBold"/>
              </a:rPr>
              <a:t>Insert here your</a:t>
            </a:r>
            <a:r>
              <a:rPr lang="en" sz="2400">
                <a:solidFill>
                  <a:srgbClr val="FA5A50"/>
                </a:solidFill>
                <a:latin typeface="DM Sans ExtraBold"/>
                <a:ea typeface="DM Sans ExtraBold"/>
                <a:cs typeface="DM Sans ExtraBold"/>
                <a:sym typeface="DM Sans ExtraBold"/>
              </a:rPr>
              <a:t> title.</a:t>
            </a:r>
            <a:r>
              <a:rPr lang="en" sz="2400">
                <a:solidFill>
                  <a:srgbClr val="FFFFFF"/>
                </a:solidFill>
                <a:latin typeface="DM Sans ExtraBold"/>
                <a:ea typeface="DM Sans ExtraBold"/>
                <a:cs typeface="DM Sans ExtraBold"/>
                <a:sym typeface="DM Sans ExtraBold"/>
              </a:rPr>
              <a:t> Use as many lines as needed.</a:t>
            </a:r>
            <a:endParaRPr sz="2400">
              <a:solidFill>
                <a:srgbClr val="FFFFFF"/>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t/>
            </a:r>
            <a:endParaRPr sz="1800">
              <a:solidFill>
                <a:srgbClr val="FFFFFF"/>
              </a:solidFill>
              <a:latin typeface="DM Sans"/>
              <a:ea typeface="DM Sans"/>
              <a:cs typeface="DM Sans"/>
              <a:sym typeface="DM Sans"/>
            </a:endParaRPr>
          </a:p>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Use this </a:t>
            </a:r>
            <a:r>
              <a:rPr lang="en" sz="1800">
                <a:solidFill>
                  <a:srgbClr val="FFFFFF"/>
                </a:solidFill>
                <a:latin typeface="DM Sans ExtraBold"/>
                <a:ea typeface="DM Sans ExtraBold"/>
                <a:cs typeface="DM Sans ExtraBold"/>
                <a:sym typeface="DM Sans ExtraBold"/>
              </a:rPr>
              <a:t>size of font </a:t>
            </a:r>
            <a:r>
              <a:rPr lang="en" sz="1800">
                <a:solidFill>
                  <a:srgbClr val="FFFFFF"/>
                </a:solidFill>
                <a:latin typeface="DM Sans"/>
                <a:ea typeface="DM Sans"/>
                <a:cs typeface="DM Sans"/>
                <a:sym typeface="DM Sans"/>
              </a:rPr>
              <a:t>for subtitles. </a:t>
            </a:r>
            <a:endParaRPr sz="1800">
              <a:solidFill>
                <a:srgbClr val="FFFFFF"/>
              </a:solidFill>
              <a:latin typeface="DM Sans"/>
              <a:ea typeface="DM Sans"/>
              <a:cs typeface="DM Sans"/>
              <a:sym typeface="DM Sans"/>
            </a:endParaRPr>
          </a:p>
        </p:txBody>
      </p:sp>
      <p:pic>
        <p:nvPicPr>
          <p:cNvPr id="2073" name="Google Shape;2073;p109"/>
          <p:cNvPicPr preferRelativeResize="0"/>
          <p:nvPr/>
        </p:nvPicPr>
        <p:blipFill rotWithShape="1">
          <a:blip r:embed="rId3">
            <a:alphaModFix/>
          </a:blip>
          <a:srcRect b="7719" l="3377" r="3600" t="4269"/>
          <a:stretch/>
        </p:blipFill>
        <p:spPr>
          <a:xfrm>
            <a:off x="3470355" y="1149217"/>
            <a:ext cx="4576800" cy="2886300"/>
          </a:xfrm>
          <a:prstGeom prst="roundRect">
            <a:avLst>
              <a:gd fmla="val 2452" name="adj"/>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B9FF"/>
        </a:solidFill>
      </p:bgPr>
    </p:bg>
    <p:spTree>
      <p:nvGrpSpPr>
        <p:cNvPr id="2077" name="Shape 2077"/>
        <p:cNvGrpSpPr/>
        <p:nvPr/>
      </p:nvGrpSpPr>
      <p:grpSpPr>
        <a:xfrm>
          <a:off x="0" y="0"/>
          <a:ext cx="0" cy="0"/>
          <a:chOff x="0" y="0"/>
          <a:chExt cx="0" cy="0"/>
        </a:xfrm>
      </p:grpSpPr>
      <p:sp>
        <p:nvSpPr>
          <p:cNvPr id="2078" name="Google Shape;2078;p110"/>
          <p:cNvSpPr txBox="1"/>
          <p:nvPr/>
        </p:nvSpPr>
        <p:spPr>
          <a:xfrm>
            <a:off x="385975" y="914400"/>
            <a:ext cx="4000500" cy="831300"/>
          </a:xfrm>
          <a:prstGeom prst="rect">
            <a:avLst/>
          </a:prstGeom>
          <a:noFill/>
          <a:ln>
            <a:noFill/>
          </a:ln>
        </p:spPr>
        <p:txBody>
          <a:bodyPr anchorCtr="0" anchor="t" bIns="45725" lIns="45725" spcFirstLastPara="1" rIns="45725" wrap="square" tIns="45725">
            <a:spAutoFit/>
          </a:bodyPr>
          <a:lstStyle/>
          <a:p>
            <a:pPr indent="0" lvl="0" marL="0" rtl="0" algn="l">
              <a:lnSpc>
                <a:spcPct val="100000"/>
              </a:lnSpc>
              <a:spcBef>
                <a:spcPts val="0"/>
              </a:spcBef>
              <a:spcAft>
                <a:spcPts val="0"/>
              </a:spcAft>
              <a:buNone/>
            </a:pPr>
            <a:r>
              <a:rPr lang="en" sz="4800">
                <a:solidFill>
                  <a:srgbClr val="FA5A50"/>
                </a:solidFill>
                <a:latin typeface="DM Sans ExtraBold"/>
                <a:ea typeface="DM Sans ExtraBold"/>
                <a:cs typeface="DM Sans ExtraBold"/>
                <a:sym typeface="DM Sans ExtraBold"/>
              </a:rPr>
              <a:t>Contact us</a:t>
            </a:r>
            <a:endParaRPr sz="4800">
              <a:solidFill>
                <a:srgbClr val="FA5A50"/>
              </a:solidFill>
            </a:endParaRPr>
          </a:p>
        </p:txBody>
      </p:sp>
      <p:sp>
        <p:nvSpPr>
          <p:cNvPr id="2079" name="Google Shape;2079;p110"/>
          <p:cNvSpPr txBox="1"/>
          <p:nvPr/>
        </p:nvSpPr>
        <p:spPr>
          <a:xfrm>
            <a:off x="6800850" y="362550"/>
            <a:ext cx="1886100" cy="323400"/>
          </a:xfrm>
          <a:prstGeom prst="rect">
            <a:avLst/>
          </a:prstGeom>
          <a:noFill/>
          <a:ln>
            <a:noFill/>
          </a:ln>
        </p:spPr>
        <p:txBody>
          <a:bodyPr anchorCtr="0" anchor="t" bIns="45725" lIns="45725" spcFirstLastPara="1" rIns="45725" wrap="square" tIns="45725">
            <a:spAutoFit/>
          </a:bodyPr>
          <a:lstStyle/>
          <a:p>
            <a:pPr indent="0" lvl="0" marL="0" rtl="0" algn="r">
              <a:lnSpc>
                <a:spcPct val="115000"/>
              </a:lnSpc>
              <a:spcBef>
                <a:spcPts val="0"/>
              </a:spcBef>
              <a:spcAft>
                <a:spcPts val="0"/>
              </a:spcAft>
              <a:buNone/>
            </a:pPr>
            <a:r>
              <a:rPr lang="en" sz="1500">
                <a:solidFill>
                  <a:srgbClr val="000050"/>
                </a:solidFill>
                <a:latin typeface="DM Sans"/>
                <a:ea typeface="DM Sans"/>
                <a:cs typeface="DM Sans"/>
                <a:sym typeface="DM Sans"/>
              </a:rPr>
              <a:t>ciandt.com</a:t>
            </a:r>
            <a:endParaRPr sz="1500">
              <a:solidFill>
                <a:srgbClr val="000050"/>
              </a:solidFill>
              <a:latin typeface="DM Sans"/>
              <a:ea typeface="DM Sans"/>
              <a:cs typeface="DM Sans"/>
              <a:sym typeface="DM Sans"/>
            </a:endParaRPr>
          </a:p>
        </p:txBody>
      </p:sp>
      <p:sp>
        <p:nvSpPr>
          <p:cNvPr id="2080" name="Google Shape;2080;p110"/>
          <p:cNvSpPr txBox="1"/>
          <p:nvPr/>
        </p:nvSpPr>
        <p:spPr>
          <a:xfrm>
            <a:off x="457200" y="3571869"/>
            <a:ext cx="1886100" cy="1119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000050"/>
                </a:solidFill>
                <a:latin typeface="DM Sans ExtraBold"/>
                <a:ea typeface="DM Sans ExtraBold"/>
                <a:cs typeface="DM Sans ExtraBold"/>
                <a:sym typeface="DM Sans ExtraBold"/>
              </a:rPr>
              <a:t>NAME</a:t>
            </a:r>
            <a:endParaRPr sz="15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500">
                <a:solidFill>
                  <a:srgbClr val="000050"/>
                </a:solidFill>
                <a:latin typeface="DM Sans"/>
                <a:ea typeface="DM Sans"/>
                <a:cs typeface="DM Sans"/>
                <a:sym typeface="DM Sans"/>
              </a:rPr>
              <a:t>LinkedIn contact</a:t>
            </a:r>
            <a:endParaRPr sz="15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500">
                <a:solidFill>
                  <a:srgbClr val="000050"/>
                </a:solidFill>
                <a:latin typeface="DM Sans"/>
                <a:ea typeface="DM Sans"/>
                <a:cs typeface="DM Sans"/>
                <a:sym typeface="DM Sans"/>
              </a:rPr>
              <a:t>E-mail</a:t>
            </a:r>
            <a:endParaRPr sz="15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500">
                <a:solidFill>
                  <a:srgbClr val="000050"/>
                </a:solidFill>
                <a:latin typeface="DM Sans"/>
                <a:ea typeface="DM Sans"/>
                <a:cs typeface="DM Sans"/>
                <a:sym typeface="DM Sans"/>
              </a:rPr>
              <a:t>Cellphone</a:t>
            </a:r>
            <a:endParaRPr sz="1500">
              <a:solidFill>
                <a:srgbClr val="000050"/>
              </a:solidFill>
              <a:latin typeface="DM Sans"/>
              <a:ea typeface="DM Sans"/>
              <a:cs typeface="DM Sans"/>
              <a:sym typeface="DM Sans"/>
            </a:endParaRPr>
          </a:p>
        </p:txBody>
      </p:sp>
      <p:sp>
        <p:nvSpPr>
          <p:cNvPr id="2081" name="Google Shape;2081;p110"/>
          <p:cNvSpPr txBox="1"/>
          <p:nvPr/>
        </p:nvSpPr>
        <p:spPr>
          <a:xfrm>
            <a:off x="2571750" y="3571869"/>
            <a:ext cx="1886100" cy="1119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000050"/>
                </a:solidFill>
                <a:latin typeface="DM Sans ExtraBold"/>
                <a:ea typeface="DM Sans ExtraBold"/>
                <a:cs typeface="DM Sans ExtraBold"/>
                <a:sym typeface="DM Sans ExtraBold"/>
              </a:rPr>
              <a:t>NAME</a:t>
            </a:r>
            <a:endParaRPr sz="15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500">
                <a:solidFill>
                  <a:srgbClr val="000050"/>
                </a:solidFill>
                <a:latin typeface="DM Sans"/>
                <a:ea typeface="DM Sans"/>
                <a:cs typeface="DM Sans"/>
                <a:sym typeface="DM Sans"/>
              </a:rPr>
              <a:t>LinkedIn contact</a:t>
            </a:r>
            <a:endParaRPr sz="15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500">
                <a:solidFill>
                  <a:srgbClr val="000050"/>
                </a:solidFill>
                <a:latin typeface="DM Sans"/>
                <a:ea typeface="DM Sans"/>
                <a:cs typeface="DM Sans"/>
                <a:sym typeface="DM Sans"/>
              </a:rPr>
              <a:t>E-mail</a:t>
            </a:r>
            <a:endParaRPr sz="15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500">
                <a:solidFill>
                  <a:srgbClr val="000050"/>
                </a:solidFill>
                <a:latin typeface="DM Sans"/>
                <a:ea typeface="DM Sans"/>
                <a:cs typeface="DM Sans"/>
                <a:sym typeface="DM Sans"/>
              </a:rPr>
              <a:t>Cellphone</a:t>
            </a:r>
            <a:endParaRPr sz="1500">
              <a:solidFill>
                <a:srgbClr val="000050"/>
              </a:solidFill>
              <a:latin typeface="DM Sans"/>
              <a:ea typeface="DM Sans"/>
              <a:cs typeface="DM Sans"/>
              <a:sym typeface="DM Sans"/>
            </a:endParaRPr>
          </a:p>
        </p:txBody>
      </p:sp>
      <p:sp>
        <p:nvSpPr>
          <p:cNvPr id="2082" name="Google Shape;2082;p110"/>
          <p:cNvSpPr txBox="1"/>
          <p:nvPr/>
        </p:nvSpPr>
        <p:spPr>
          <a:xfrm>
            <a:off x="4686300" y="3571869"/>
            <a:ext cx="1886100" cy="11199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500">
                <a:solidFill>
                  <a:srgbClr val="000050"/>
                </a:solidFill>
                <a:latin typeface="DM Sans ExtraBold"/>
                <a:ea typeface="DM Sans ExtraBold"/>
                <a:cs typeface="DM Sans ExtraBold"/>
                <a:sym typeface="DM Sans ExtraBold"/>
              </a:rPr>
              <a:t>NAME</a:t>
            </a:r>
            <a:endParaRPr sz="1500">
              <a:solidFill>
                <a:srgbClr val="000050"/>
              </a:solidFill>
              <a:latin typeface="DM Sans ExtraBold"/>
              <a:ea typeface="DM Sans ExtraBold"/>
              <a:cs typeface="DM Sans ExtraBold"/>
              <a:sym typeface="DM Sans ExtraBold"/>
            </a:endParaRPr>
          </a:p>
          <a:p>
            <a:pPr indent="0" lvl="0" marL="0" rtl="0" algn="l">
              <a:lnSpc>
                <a:spcPct val="115000"/>
              </a:lnSpc>
              <a:spcBef>
                <a:spcPts val="0"/>
              </a:spcBef>
              <a:spcAft>
                <a:spcPts val="0"/>
              </a:spcAft>
              <a:buNone/>
            </a:pPr>
            <a:r>
              <a:rPr lang="en" sz="1500">
                <a:solidFill>
                  <a:srgbClr val="000050"/>
                </a:solidFill>
                <a:latin typeface="DM Sans"/>
                <a:ea typeface="DM Sans"/>
                <a:cs typeface="DM Sans"/>
                <a:sym typeface="DM Sans"/>
              </a:rPr>
              <a:t>LinkedIn contact</a:t>
            </a:r>
            <a:endParaRPr sz="15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500">
                <a:solidFill>
                  <a:srgbClr val="000050"/>
                </a:solidFill>
                <a:latin typeface="DM Sans"/>
                <a:ea typeface="DM Sans"/>
                <a:cs typeface="DM Sans"/>
                <a:sym typeface="DM Sans"/>
              </a:rPr>
              <a:t>E-mail</a:t>
            </a:r>
            <a:endParaRPr sz="1500">
              <a:solidFill>
                <a:srgbClr val="000050"/>
              </a:solidFill>
              <a:latin typeface="DM Sans"/>
              <a:ea typeface="DM Sans"/>
              <a:cs typeface="DM Sans"/>
              <a:sym typeface="DM Sans"/>
            </a:endParaRPr>
          </a:p>
          <a:p>
            <a:pPr indent="0" lvl="0" marL="0" rtl="0" algn="l">
              <a:lnSpc>
                <a:spcPct val="115000"/>
              </a:lnSpc>
              <a:spcBef>
                <a:spcPts val="0"/>
              </a:spcBef>
              <a:spcAft>
                <a:spcPts val="0"/>
              </a:spcAft>
              <a:buNone/>
            </a:pPr>
            <a:r>
              <a:rPr lang="en" sz="1500">
                <a:solidFill>
                  <a:srgbClr val="000050"/>
                </a:solidFill>
                <a:latin typeface="DM Sans"/>
                <a:ea typeface="DM Sans"/>
                <a:cs typeface="DM Sans"/>
                <a:sym typeface="DM Sans"/>
              </a:rPr>
              <a:t>Cellphone</a:t>
            </a:r>
            <a:endParaRPr sz="1500">
              <a:solidFill>
                <a:srgbClr val="000050"/>
              </a:solidFill>
              <a:latin typeface="DM Sans"/>
              <a:ea typeface="DM Sans"/>
              <a:cs typeface="DM Sans"/>
              <a:sym typeface="DM Sans"/>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50"/>
        </a:solidFill>
      </p:bgPr>
    </p:bg>
    <p:spTree>
      <p:nvGrpSpPr>
        <p:cNvPr id="2086" name="Shape 2086"/>
        <p:cNvGrpSpPr/>
        <p:nvPr/>
      </p:nvGrpSpPr>
      <p:grpSpPr>
        <a:xfrm>
          <a:off x="0" y="0"/>
          <a:ext cx="0" cy="0"/>
          <a:chOff x="0" y="0"/>
          <a:chExt cx="0" cy="0"/>
        </a:xfrm>
      </p:grpSpPr>
      <p:sp>
        <p:nvSpPr>
          <p:cNvPr id="2087" name="Google Shape;2087;p111"/>
          <p:cNvSpPr txBox="1"/>
          <p:nvPr/>
        </p:nvSpPr>
        <p:spPr>
          <a:xfrm>
            <a:off x="457200" y="457200"/>
            <a:ext cx="4000500" cy="831300"/>
          </a:xfrm>
          <a:prstGeom prst="rect">
            <a:avLst/>
          </a:prstGeom>
          <a:noFill/>
          <a:ln>
            <a:noFill/>
          </a:ln>
        </p:spPr>
        <p:txBody>
          <a:bodyPr anchorCtr="0" anchor="t" bIns="45725" lIns="45725" spcFirstLastPara="1" rIns="45725" wrap="square" tIns="45725">
            <a:spAutoFit/>
          </a:bodyPr>
          <a:lstStyle/>
          <a:p>
            <a:pPr indent="0" lvl="0" marL="0" rtl="0" algn="l">
              <a:lnSpc>
                <a:spcPct val="100000"/>
              </a:lnSpc>
              <a:spcBef>
                <a:spcPts val="0"/>
              </a:spcBef>
              <a:spcAft>
                <a:spcPts val="0"/>
              </a:spcAft>
              <a:buNone/>
            </a:pPr>
            <a:r>
              <a:rPr lang="en" sz="4800">
                <a:solidFill>
                  <a:srgbClr val="FA5A50"/>
                </a:solidFill>
                <a:latin typeface="DM Sans ExtraBold"/>
                <a:ea typeface="DM Sans ExtraBold"/>
                <a:cs typeface="DM Sans ExtraBold"/>
                <a:sym typeface="DM Sans ExtraBold"/>
              </a:rPr>
              <a:t>THANK YOU.</a:t>
            </a:r>
            <a:endParaRPr sz="4800">
              <a:solidFill>
                <a:srgbClr val="FA5A50"/>
              </a:solidFill>
            </a:endParaRPr>
          </a:p>
        </p:txBody>
      </p:sp>
      <p:sp>
        <p:nvSpPr>
          <p:cNvPr id="2088" name="Google Shape;2088;p111"/>
          <p:cNvSpPr txBox="1"/>
          <p:nvPr/>
        </p:nvSpPr>
        <p:spPr>
          <a:xfrm>
            <a:off x="457200" y="1288350"/>
            <a:ext cx="1886100" cy="369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B4DCFA"/>
                </a:solidFill>
                <a:latin typeface="DM Sans"/>
                <a:ea typeface="DM Sans"/>
                <a:cs typeface="DM Sans"/>
                <a:sym typeface="DM Sans"/>
              </a:rPr>
              <a:t>ciandt.com</a:t>
            </a:r>
            <a:endParaRPr sz="1800">
              <a:solidFill>
                <a:srgbClr val="B4DCFA"/>
              </a:solidFill>
              <a:latin typeface="DM Sans"/>
              <a:ea typeface="DM Sans"/>
              <a:cs typeface="DM Sans"/>
              <a:sym typeface="DM Sans"/>
            </a:endParaRPr>
          </a:p>
        </p:txBody>
      </p:sp>
      <p:pic>
        <p:nvPicPr>
          <p:cNvPr id="2089" name="Google Shape;2089;p111"/>
          <p:cNvPicPr preferRelativeResize="0"/>
          <p:nvPr/>
        </p:nvPicPr>
        <p:blipFill rotWithShape="1">
          <a:blip r:embed="rId3">
            <a:alphaModFix/>
          </a:blip>
          <a:srcRect b="38233" l="0" r="0" t="0"/>
          <a:stretch/>
        </p:blipFill>
        <p:spPr>
          <a:xfrm>
            <a:off x="6800850" y="4056620"/>
            <a:ext cx="1885950" cy="629675"/>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5A50"/>
        </a:solidFill>
      </p:bgPr>
    </p:bg>
    <p:spTree>
      <p:nvGrpSpPr>
        <p:cNvPr id="2093" name="Shape 2093"/>
        <p:cNvGrpSpPr/>
        <p:nvPr/>
      </p:nvGrpSpPr>
      <p:grpSpPr>
        <a:xfrm>
          <a:off x="0" y="0"/>
          <a:ext cx="0" cy="0"/>
          <a:chOff x="0" y="0"/>
          <a:chExt cx="0" cy="0"/>
        </a:xfrm>
      </p:grpSpPr>
      <p:sp>
        <p:nvSpPr>
          <p:cNvPr id="2094" name="Google Shape;2094;p112"/>
          <p:cNvSpPr txBox="1"/>
          <p:nvPr/>
        </p:nvSpPr>
        <p:spPr>
          <a:xfrm>
            <a:off x="457200" y="457200"/>
            <a:ext cx="4643400" cy="3109200"/>
          </a:xfrm>
          <a:prstGeom prst="rect">
            <a:avLst/>
          </a:prstGeom>
          <a:noFill/>
          <a:ln>
            <a:noFill/>
          </a:ln>
        </p:spPr>
        <p:txBody>
          <a:bodyPr anchorCtr="0" anchor="t" bIns="45725" lIns="45725" spcFirstLastPara="1" rIns="45725" wrap="square" tIns="45725">
            <a:spAutoFit/>
          </a:bodyPr>
          <a:lstStyle/>
          <a:p>
            <a:pPr indent="0" lvl="0" marL="0" rtl="0" algn="l">
              <a:lnSpc>
                <a:spcPct val="100000"/>
              </a:lnSpc>
              <a:spcBef>
                <a:spcPts val="0"/>
              </a:spcBef>
              <a:spcAft>
                <a:spcPts val="0"/>
              </a:spcAft>
              <a:buNone/>
            </a:pPr>
            <a:r>
              <a:rPr lang="en" sz="9800">
                <a:solidFill>
                  <a:srgbClr val="690039"/>
                </a:solidFill>
                <a:latin typeface="DM Sans ExtraBold"/>
                <a:ea typeface="DM Sans ExtraBold"/>
                <a:cs typeface="DM Sans ExtraBold"/>
                <a:sym typeface="DM Sans ExtraBold"/>
              </a:rPr>
              <a:t>THANK</a:t>
            </a:r>
            <a:r>
              <a:rPr lang="en" sz="9800">
                <a:solidFill>
                  <a:srgbClr val="FFFFFF"/>
                </a:solidFill>
                <a:latin typeface="DM Sans ExtraBold"/>
                <a:ea typeface="DM Sans ExtraBold"/>
                <a:cs typeface="DM Sans ExtraBold"/>
                <a:sym typeface="DM Sans ExtraBold"/>
              </a:rPr>
              <a:t> YOU.</a:t>
            </a:r>
            <a:endParaRPr sz="9800">
              <a:solidFill>
                <a:srgbClr val="FFFFFF"/>
              </a:solidFill>
            </a:endParaRPr>
          </a:p>
        </p:txBody>
      </p:sp>
      <p:sp>
        <p:nvSpPr>
          <p:cNvPr id="2095" name="Google Shape;2095;p112"/>
          <p:cNvSpPr txBox="1"/>
          <p:nvPr/>
        </p:nvSpPr>
        <p:spPr>
          <a:xfrm>
            <a:off x="457200" y="4316850"/>
            <a:ext cx="1886100" cy="3693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690037"/>
                </a:solidFill>
                <a:latin typeface="DM Sans Light"/>
                <a:ea typeface="DM Sans Light"/>
                <a:cs typeface="DM Sans Light"/>
                <a:sym typeface="DM Sans Light"/>
              </a:rPr>
              <a:t>ciandt.com</a:t>
            </a:r>
            <a:endParaRPr sz="1800">
              <a:solidFill>
                <a:srgbClr val="690037"/>
              </a:solidFill>
              <a:latin typeface="DM Sans Light"/>
              <a:ea typeface="DM Sans Light"/>
              <a:cs typeface="DM Sans Light"/>
              <a:sym typeface="DM Sans Light"/>
            </a:endParaRPr>
          </a:p>
        </p:txBody>
      </p:sp>
      <p:grpSp>
        <p:nvGrpSpPr>
          <p:cNvPr id="2096" name="Google Shape;2096;p112"/>
          <p:cNvGrpSpPr/>
          <p:nvPr/>
        </p:nvGrpSpPr>
        <p:grpSpPr>
          <a:xfrm>
            <a:off x="4736222" y="457196"/>
            <a:ext cx="681823" cy="681823"/>
            <a:chOff x="9819220" y="2886418"/>
            <a:chExt cx="1363647" cy="1363647"/>
          </a:xfrm>
        </p:grpSpPr>
        <p:sp>
          <p:nvSpPr>
            <p:cNvPr id="2097" name="Google Shape;2097;p112"/>
            <p:cNvSpPr/>
            <p:nvPr/>
          </p:nvSpPr>
          <p:spPr>
            <a:xfrm>
              <a:off x="9819220" y="2886418"/>
              <a:ext cx="681394" cy="682259"/>
            </a:xfrm>
            <a:custGeom>
              <a:rect b="b" l="l" r="r" t="t"/>
              <a:pathLst>
                <a:path extrusionOk="0" h="104842" w="104709">
                  <a:moveTo>
                    <a:pt x="52421" y="0"/>
                  </a:moveTo>
                  <a:lnTo>
                    <a:pt x="52288" y="2648"/>
                  </a:lnTo>
                  <a:lnTo>
                    <a:pt x="52156" y="5295"/>
                  </a:lnTo>
                  <a:lnTo>
                    <a:pt x="51759" y="7943"/>
                  </a:lnTo>
                  <a:lnTo>
                    <a:pt x="51362" y="10590"/>
                  </a:lnTo>
                  <a:lnTo>
                    <a:pt x="50700" y="13105"/>
                  </a:lnTo>
                  <a:lnTo>
                    <a:pt x="50038" y="15620"/>
                  </a:lnTo>
                  <a:lnTo>
                    <a:pt x="49244" y="18003"/>
                  </a:lnTo>
                  <a:lnTo>
                    <a:pt x="48317" y="20386"/>
                  </a:lnTo>
                  <a:lnTo>
                    <a:pt x="47258" y="22769"/>
                  </a:lnTo>
                  <a:lnTo>
                    <a:pt x="46067" y="25019"/>
                  </a:lnTo>
                  <a:lnTo>
                    <a:pt x="44743" y="27137"/>
                  </a:lnTo>
                  <a:lnTo>
                    <a:pt x="43419" y="29255"/>
                  </a:lnTo>
                  <a:lnTo>
                    <a:pt x="41963" y="31373"/>
                  </a:lnTo>
                  <a:lnTo>
                    <a:pt x="40374" y="33359"/>
                  </a:lnTo>
                  <a:lnTo>
                    <a:pt x="38786" y="35212"/>
                  </a:lnTo>
                  <a:lnTo>
                    <a:pt x="37065" y="37065"/>
                  </a:lnTo>
                  <a:lnTo>
                    <a:pt x="35212" y="38786"/>
                  </a:lnTo>
                  <a:lnTo>
                    <a:pt x="33359" y="40374"/>
                  </a:lnTo>
                  <a:lnTo>
                    <a:pt x="31373" y="41963"/>
                  </a:lnTo>
                  <a:lnTo>
                    <a:pt x="29255" y="43419"/>
                  </a:lnTo>
                  <a:lnTo>
                    <a:pt x="27137" y="44743"/>
                  </a:lnTo>
                  <a:lnTo>
                    <a:pt x="24887" y="46067"/>
                  </a:lnTo>
                  <a:lnTo>
                    <a:pt x="22636" y="47258"/>
                  </a:lnTo>
                  <a:lnTo>
                    <a:pt x="20386" y="48317"/>
                  </a:lnTo>
                  <a:lnTo>
                    <a:pt x="18003" y="49244"/>
                  </a:lnTo>
                  <a:lnTo>
                    <a:pt x="15620" y="50038"/>
                  </a:lnTo>
                  <a:lnTo>
                    <a:pt x="13105" y="50700"/>
                  </a:lnTo>
                  <a:lnTo>
                    <a:pt x="10590" y="51362"/>
                  </a:lnTo>
                  <a:lnTo>
                    <a:pt x="7943" y="51759"/>
                  </a:lnTo>
                  <a:lnTo>
                    <a:pt x="5295" y="52156"/>
                  </a:lnTo>
                  <a:lnTo>
                    <a:pt x="2648" y="52288"/>
                  </a:lnTo>
                  <a:lnTo>
                    <a:pt x="0" y="52421"/>
                  </a:lnTo>
                  <a:lnTo>
                    <a:pt x="2648" y="52421"/>
                  </a:lnTo>
                  <a:lnTo>
                    <a:pt x="5295" y="52685"/>
                  </a:lnTo>
                  <a:lnTo>
                    <a:pt x="7943" y="52950"/>
                  </a:lnTo>
                  <a:lnTo>
                    <a:pt x="10590" y="53480"/>
                  </a:lnTo>
                  <a:lnTo>
                    <a:pt x="13105" y="54009"/>
                  </a:lnTo>
                  <a:lnTo>
                    <a:pt x="15620" y="54803"/>
                  </a:lnTo>
                  <a:lnTo>
                    <a:pt x="18003" y="55598"/>
                  </a:lnTo>
                  <a:lnTo>
                    <a:pt x="20386" y="56524"/>
                  </a:lnTo>
                  <a:lnTo>
                    <a:pt x="22636" y="57583"/>
                  </a:lnTo>
                  <a:lnTo>
                    <a:pt x="24887" y="58775"/>
                  </a:lnTo>
                  <a:lnTo>
                    <a:pt x="27137" y="59966"/>
                  </a:lnTo>
                  <a:lnTo>
                    <a:pt x="29255" y="61290"/>
                  </a:lnTo>
                  <a:lnTo>
                    <a:pt x="31373" y="62746"/>
                  </a:lnTo>
                  <a:lnTo>
                    <a:pt x="33359" y="64334"/>
                  </a:lnTo>
                  <a:lnTo>
                    <a:pt x="35212" y="66055"/>
                  </a:lnTo>
                  <a:lnTo>
                    <a:pt x="37065" y="67776"/>
                  </a:lnTo>
                  <a:lnTo>
                    <a:pt x="38786" y="69497"/>
                  </a:lnTo>
                  <a:lnTo>
                    <a:pt x="40374" y="71483"/>
                  </a:lnTo>
                  <a:lnTo>
                    <a:pt x="41963" y="73468"/>
                  </a:lnTo>
                  <a:lnTo>
                    <a:pt x="43419" y="75454"/>
                  </a:lnTo>
                  <a:lnTo>
                    <a:pt x="44743" y="77572"/>
                  </a:lnTo>
                  <a:lnTo>
                    <a:pt x="46067" y="79822"/>
                  </a:lnTo>
                  <a:lnTo>
                    <a:pt x="47258" y="82073"/>
                  </a:lnTo>
                  <a:lnTo>
                    <a:pt x="48317" y="84455"/>
                  </a:lnTo>
                  <a:lnTo>
                    <a:pt x="49244" y="86706"/>
                  </a:lnTo>
                  <a:lnTo>
                    <a:pt x="50038" y="89221"/>
                  </a:lnTo>
                  <a:lnTo>
                    <a:pt x="50700" y="91736"/>
                  </a:lnTo>
                  <a:lnTo>
                    <a:pt x="51362" y="94251"/>
                  </a:lnTo>
                  <a:lnTo>
                    <a:pt x="51759" y="96766"/>
                  </a:lnTo>
                  <a:lnTo>
                    <a:pt x="52156" y="99414"/>
                  </a:lnTo>
                  <a:lnTo>
                    <a:pt x="52288" y="102061"/>
                  </a:lnTo>
                  <a:lnTo>
                    <a:pt x="52421" y="104841"/>
                  </a:lnTo>
                  <a:lnTo>
                    <a:pt x="52421" y="102061"/>
                  </a:lnTo>
                  <a:lnTo>
                    <a:pt x="52685" y="99414"/>
                  </a:lnTo>
                  <a:lnTo>
                    <a:pt x="52950" y="96766"/>
                  </a:lnTo>
                  <a:lnTo>
                    <a:pt x="53480" y="94251"/>
                  </a:lnTo>
                  <a:lnTo>
                    <a:pt x="54009" y="91736"/>
                  </a:lnTo>
                  <a:lnTo>
                    <a:pt x="54671" y="89221"/>
                  </a:lnTo>
                  <a:lnTo>
                    <a:pt x="55598" y="86706"/>
                  </a:lnTo>
                  <a:lnTo>
                    <a:pt x="56524" y="84455"/>
                  </a:lnTo>
                  <a:lnTo>
                    <a:pt x="57583" y="82073"/>
                  </a:lnTo>
                  <a:lnTo>
                    <a:pt x="58642" y="79822"/>
                  </a:lnTo>
                  <a:lnTo>
                    <a:pt x="59966" y="77572"/>
                  </a:lnTo>
                  <a:lnTo>
                    <a:pt x="61290" y="75454"/>
                  </a:lnTo>
                  <a:lnTo>
                    <a:pt x="62746" y="73468"/>
                  </a:lnTo>
                  <a:lnTo>
                    <a:pt x="64334" y="71483"/>
                  </a:lnTo>
                  <a:lnTo>
                    <a:pt x="65923" y="69497"/>
                  </a:lnTo>
                  <a:lnTo>
                    <a:pt x="67776" y="67776"/>
                  </a:lnTo>
                  <a:lnTo>
                    <a:pt x="69497" y="66055"/>
                  </a:lnTo>
                  <a:lnTo>
                    <a:pt x="71483" y="64334"/>
                  </a:lnTo>
                  <a:lnTo>
                    <a:pt x="73468" y="62746"/>
                  </a:lnTo>
                  <a:lnTo>
                    <a:pt x="75454" y="61290"/>
                  </a:lnTo>
                  <a:lnTo>
                    <a:pt x="77572" y="59966"/>
                  </a:lnTo>
                  <a:lnTo>
                    <a:pt x="79822" y="58775"/>
                  </a:lnTo>
                  <a:lnTo>
                    <a:pt x="82073" y="57583"/>
                  </a:lnTo>
                  <a:lnTo>
                    <a:pt x="84323" y="56524"/>
                  </a:lnTo>
                  <a:lnTo>
                    <a:pt x="86706" y="55598"/>
                  </a:lnTo>
                  <a:lnTo>
                    <a:pt x="89221" y="54803"/>
                  </a:lnTo>
                  <a:lnTo>
                    <a:pt x="91604" y="54009"/>
                  </a:lnTo>
                  <a:lnTo>
                    <a:pt x="94251" y="53480"/>
                  </a:lnTo>
                  <a:lnTo>
                    <a:pt x="96766" y="52950"/>
                  </a:lnTo>
                  <a:lnTo>
                    <a:pt x="99414" y="52685"/>
                  </a:lnTo>
                  <a:lnTo>
                    <a:pt x="102061" y="52421"/>
                  </a:lnTo>
                  <a:lnTo>
                    <a:pt x="104709" y="52421"/>
                  </a:lnTo>
                  <a:lnTo>
                    <a:pt x="102061" y="52288"/>
                  </a:lnTo>
                  <a:lnTo>
                    <a:pt x="99414" y="52156"/>
                  </a:lnTo>
                  <a:lnTo>
                    <a:pt x="96766" y="51759"/>
                  </a:lnTo>
                  <a:lnTo>
                    <a:pt x="94251" y="51362"/>
                  </a:lnTo>
                  <a:lnTo>
                    <a:pt x="91604" y="50700"/>
                  </a:lnTo>
                  <a:lnTo>
                    <a:pt x="89221" y="50038"/>
                  </a:lnTo>
                  <a:lnTo>
                    <a:pt x="86706" y="49244"/>
                  </a:lnTo>
                  <a:lnTo>
                    <a:pt x="84323" y="48317"/>
                  </a:lnTo>
                  <a:lnTo>
                    <a:pt x="82073" y="47258"/>
                  </a:lnTo>
                  <a:lnTo>
                    <a:pt x="79822" y="46067"/>
                  </a:lnTo>
                  <a:lnTo>
                    <a:pt x="77572" y="44743"/>
                  </a:lnTo>
                  <a:lnTo>
                    <a:pt x="75454" y="43419"/>
                  </a:lnTo>
                  <a:lnTo>
                    <a:pt x="73468" y="41963"/>
                  </a:lnTo>
                  <a:lnTo>
                    <a:pt x="71483" y="40374"/>
                  </a:lnTo>
                  <a:lnTo>
                    <a:pt x="69497" y="38786"/>
                  </a:lnTo>
                  <a:lnTo>
                    <a:pt x="67776" y="37065"/>
                  </a:lnTo>
                  <a:lnTo>
                    <a:pt x="65923" y="35212"/>
                  </a:lnTo>
                  <a:lnTo>
                    <a:pt x="64334" y="33359"/>
                  </a:lnTo>
                  <a:lnTo>
                    <a:pt x="62746" y="31373"/>
                  </a:lnTo>
                  <a:lnTo>
                    <a:pt x="61290" y="29255"/>
                  </a:lnTo>
                  <a:lnTo>
                    <a:pt x="59966" y="27137"/>
                  </a:lnTo>
                  <a:lnTo>
                    <a:pt x="58642" y="25019"/>
                  </a:lnTo>
                  <a:lnTo>
                    <a:pt x="57583" y="22769"/>
                  </a:lnTo>
                  <a:lnTo>
                    <a:pt x="56524" y="20386"/>
                  </a:lnTo>
                  <a:lnTo>
                    <a:pt x="55598" y="18003"/>
                  </a:lnTo>
                  <a:lnTo>
                    <a:pt x="54671" y="15620"/>
                  </a:lnTo>
                  <a:lnTo>
                    <a:pt x="54009" y="13105"/>
                  </a:lnTo>
                  <a:lnTo>
                    <a:pt x="53480" y="10590"/>
                  </a:lnTo>
                  <a:lnTo>
                    <a:pt x="52950" y="7943"/>
                  </a:lnTo>
                  <a:lnTo>
                    <a:pt x="52685" y="5295"/>
                  </a:lnTo>
                  <a:lnTo>
                    <a:pt x="52421" y="2648"/>
                  </a:lnTo>
                  <a:lnTo>
                    <a:pt x="52421"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sz="700"/>
            </a:p>
          </p:txBody>
        </p:sp>
        <p:sp>
          <p:nvSpPr>
            <p:cNvPr id="2098" name="Google Shape;2098;p112"/>
            <p:cNvSpPr/>
            <p:nvPr/>
          </p:nvSpPr>
          <p:spPr>
            <a:xfrm>
              <a:off x="10500607" y="2886418"/>
              <a:ext cx="682259" cy="682259"/>
            </a:xfrm>
            <a:custGeom>
              <a:rect b="b" l="l" r="r" t="t"/>
              <a:pathLst>
                <a:path extrusionOk="0" h="104842" w="104842">
                  <a:moveTo>
                    <a:pt x="52421" y="0"/>
                  </a:moveTo>
                  <a:lnTo>
                    <a:pt x="52421" y="2648"/>
                  </a:lnTo>
                  <a:lnTo>
                    <a:pt x="52157" y="5295"/>
                  </a:lnTo>
                  <a:lnTo>
                    <a:pt x="51892" y="7943"/>
                  </a:lnTo>
                  <a:lnTo>
                    <a:pt x="51362" y="10590"/>
                  </a:lnTo>
                  <a:lnTo>
                    <a:pt x="50833" y="13105"/>
                  </a:lnTo>
                  <a:lnTo>
                    <a:pt x="50039" y="15620"/>
                  </a:lnTo>
                  <a:lnTo>
                    <a:pt x="49244" y="18003"/>
                  </a:lnTo>
                  <a:lnTo>
                    <a:pt x="48318" y="20386"/>
                  </a:lnTo>
                  <a:lnTo>
                    <a:pt x="47259" y="22769"/>
                  </a:lnTo>
                  <a:lnTo>
                    <a:pt x="46067" y="25019"/>
                  </a:lnTo>
                  <a:lnTo>
                    <a:pt x="44876" y="27137"/>
                  </a:lnTo>
                  <a:lnTo>
                    <a:pt x="43552" y="29255"/>
                  </a:lnTo>
                  <a:lnTo>
                    <a:pt x="42096" y="31373"/>
                  </a:lnTo>
                  <a:lnTo>
                    <a:pt x="40508" y="33359"/>
                  </a:lnTo>
                  <a:lnTo>
                    <a:pt x="38787" y="35212"/>
                  </a:lnTo>
                  <a:lnTo>
                    <a:pt x="37066" y="37065"/>
                  </a:lnTo>
                  <a:lnTo>
                    <a:pt x="35345" y="38786"/>
                  </a:lnTo>
                  <a:lnTo>
                    <a:pt x="33359" y="40374"/>
                  </a:lnTo>
                  <a:lnTo>
                    <a:pt x="31374" y="41963"/>
                  </a:lnTo>
                  <a:lnTo>
                    <a:pt x="29388" y="43419"/>
                  </a:lnTo>
                  <a:lnTo>
                    <a:pt x="27270" y="44743"/>
                  </a:lnTo>
                  <a:lnTo>
                    <a:pt x="25020" y="46067"/>
                  </a:lnTo>
                  <a:lnTo>
                    <a:pt x="22769" y="47258"/>
                  </a:lnTo>
                  <a:lnTo>
                    <a:pt x="20387" y="48317"/>
                  </a:lnTo>
                  <a:lnTo>
                    <a:pt x="18004" y="49244"/>
                  </a:lnTo>
                  <a:lnTo>
                    <a:pt x="15621" y="50038"/>
                  </a:lnTo>
                  <a:lnTo>
                    <a:pt x="13106" y="50700"/>
                  </a:lnTo>
                  <a:lnTo>
                    <a:pt x="10591" y="51362"/>
                  </a:lnTo>
                  <a:lnTo>
                    <a:pt x="8076" y="51759"/>
                  </a:lnTo>
                  <a:lnTo>
                    <a:pt x="5428" y="52156"/>
                  </a:lnTo>
                  <a:lnTo>
                    <a:pt x="2781" y="52288"/>
                  </a:lnTo>
                  <a:lnTo>
                    <a:pt x="1" y="52421"/>
                  </a:lnTo>
                  <a:lnTo>
                    <a:pt x="2781" y="52421"/>
                  </a:lnTo>
                  <a:lnTo>
                    <a:pt x="5428" y="52685"/>
                  </a:lnTo>
                  <a:lnTo>
                    <a:pt x="8076" y="52950"/>
                  </a:lnTo>
                  <a:lnTo>
                    <a:pt x="10591" y="53480"/>
                  </a:lnTo>
                  <a:lnTo>
                    <a:pt x="13106" y="54009"/>
                  </a:lnTo>
                  <a:lnTo>
                    <a:pt x="15621" y="54803"/>
                  </a:lnTo>
                  <a:lnTo>
                    <a:pt x="18004" y="55598"/>
                  </a:lnTo>
                  <a:lnTo>
                    <a:pt x="20387" y="56524"/>
                  </a:lnTo>
                  <a:lnTo>
                    <a:pt x="22769" y="57583"/>
                  </a:lnTo>
                  <a:lnTo>
                    <a:pt x="25020" y="58775"/>
                  </a:lnTo>
                  <a:lnTo>
                    <a:pt x="27270" y="59966"/>
                  </a:lnTo>
                  <a:lnTo>
                    <a:pt x="29388" y="61290"/>
                  </a:lnTo>
                  <a:lnTo>
                    <a:pt x="31374" y="62746"/>
                  </a:lnTo>
                  <a:lnTo>
                    <a:pt x="33359" y="64334"/>
                  </a:lnTo>
                  <a:lnTo>
                    <a:pt x="35345" y="66055"/>
                  </a:lnTo>
                  <a:lnTo>
                    <a:pt x="37066" y="67776"/>
                  </a:lnTo>
                  <a:lnTo>
                    <a:pt x="38787" y="69497"/>
                  </a:lnTo>
                  <a:lnTo>
                    <a:pt x="40508" y="71483"/>
                  </a:lnTo>
                  <a:lnTo>
                    <a:pt x="42096" y="73468"/>
                  </a:lnTo>
                  <a:lnTo>
                    <a:pt x="43552" y="75454"/>
                  </a:lnTo>
                  <a:lnTo>
                    <a:pt x="44876" y="77572"/>
                  </a:lnTo>
                  <a:lnTo>
                    <a:pt x="46067" y="79822"/>
                  </a:lnTo>
                  <a:lnTo>
                    <a:pt x="47259" y="82073"/>
                  </a:lnTo>
                  <a:lnTo>
                    <a:pt x="48318" y="84455"/>
                  </a:lnTo>
                  <a:lnTo>
                    <a:pt x="49244" y="86706"/>
                  </a:lnTo>
                  <a:lnTo>
                    <a:pt x="50039" y="89221"/>
                  </a:lnTo>
                  <a:lnTo>
                    <a:pt x="50833" y="91736"/>
                  </a:lnTo>
                  <a:lnTo>
                    <a:pt x="51362" y="94251"/>
                  </a:lnTo>
                  <a:lnTo>
                    <a:pt x="51892" y="96766"/>
                  </a:lnTo>
                  <a:lnTo>
                    <a:pt x="52157" y="99414"/>
                  </a:lnTo>
                  <a:lnTo>
                    <a:pt x="52421" y="102061"/>
                  </a:lnTo>
                  <a:lnTo>
                    <a:pt x="52421" y="104841"/>
                  </a:lnTo>
                  <a:lnTo>
                    <a:pt x="52554" y="102061"/>
                  </a:lnTo>
                  <a:lnTo>
                    <a:pt x="52686" y="99414"/>
                  </a:lnTo>
                  <a:lnTo>
                    <a:pt x="53083" y="96766"/>
                  </a:lnTo>
                  <a:lnTo>
                    <a:pt x="53480" y="94251"/>
                  </a:lnTo>
                  <a:lnTo>
                    <a:pt x="54142" y="91736"/>
                  </a:lnTo>
                  <a:lnTo>
                    <a:pt x="54804" y="89221"/>
                  </a:lnTo>
                  <a:lnTo>
                    <a:pt x="55598" y="86706"/>
                  </a:lnTo>
                  <a:lnTo>
                    <a:pt x="56525" y="84455"/>
                  </a:lnTo>
                  <a:lnTo>
                    <a:pt x="57584" y="82073"/>
                  </a:lnTo>
                  <a:lnTo>
                    <a:pt x="58775" y="79822"/>
                  </a:lnTo>
                  <a:lnTo>
                    <a:pt x="60099" y="77572"/>
                  </a:lnTo>
                  <a:lnTo>
                    <a:pt x="61423" y="75454"/>
                  </a:lnTo>
                  <a:lnTo>
                    <a:pt x="62879" y="73468"/>
                  </a:lnTo>
                  <a:lnTo>
                    <a:pt x="64468" y="71483"/>
                  </a:lnTo>
                  <a:lnTo>
                    <a:pt x="66056" y="69497"/>
                  </a:lnTo>
                  <a:lnTo>
                    <a:pt x="67777" y="67776"/>
                  </a:lnTo>
                  <a:lnTo>
                    <a:pt x="69630" y="66055"/>
                  </a:lnTo>
                  <a:lnTo>
                    <a:pt x="71483" y="64334"/>
                  </a:lnTo>
                  <a:lnTo>
                    <a:pt x="73469" y="62746"/>
                  </a:lnTo>
                  <a:lnTo>
                    <a:pt x="75587" y="61290"/>
                  </a:lnTo>
                  <a:lnTo>
                    <a:pt x="77705" y="59966"/>
                  </a:lnTo>
                  <a:lnTo>
                    <a:pt x="79823" y="58775"/>
                  </a:lnTo>
                  <a:lnTo>
                    <a:pt x="82073" y="57583"/>
                  </a:lnTo>
                  <a:lnTo>
                    <a:pt x="84456" y="56524"/>
                  </a:lnTo>
                  <a:lnTo>
                    <a:pt x="86839" y="55598"/>
                  </a:lnTo>
                  <a:lnTo>
                    <a:pt x="89222" y="54803"/>
                  </a:lnTo>
                  <a:lnTo>
                    <a:pt x="91737" y="54009"/>
                  </a:lnTo>
                  <a:lnTo>
                    <a:pt x="94252" y="53480"/>
                  </a:lnTo>
                  <a:lnTo>
                    <a:pt x="96899" y="52950"/>
                  </a:lnTo>
                  <a:lnTo>
                    <a:pt x="99547" y="52685"/>
                  </a:lnTo>
                  <a:lnTo>
                    <a:pt x="102195" y="52421"/>
                  </a:lnTo>
                  <a:lnTo>
                    <a:pt x="104842" y="52421"/>
                  </a:lnTo>
                  <a:lnTo>
                    <a:pt x="102195" y="52288"/>
                  </a:lnTo>
                  <a:lnTo>
                    <a:pt x="99547" y="52156"/>
                  </a:lnTo>
                  <a:lnTo>
                    <a:pt x="96899" y="51759"/>
                  </a:lnTo>
                  <a:lnTo>
                    <a:pt x="94252" y="51362"/>
                  </a:lnTo>
                  <a:lnTo>
                    <a:pt x="91737" y="50700"/>
                  </a:lnTo>
                  <a:lnTo>
                    <a:pt x="89222" y="50038"/>
                  </a:lnTo>
                  <a:lnTo>
                    <a:pt x="86839" y="49244"/>
                  </a:lnTo>
                  <a:lnTo>
                    <a:pt x="84456" y="48317"/>
                  </a:lnTo>
                  <a:lnTo>
                    <a:pt x="82073" y="47258"/>
                  </a:lnTo>
                  <a:lnTo>
                    <a:pt x="79823" y="46067"/>
                  </a:lnTo>
                  <a:lnTo>
                    <a:pt x="77705" y="44743"/>
                  </a:lnTo>
                  <a:lnTo>
                    <a:pt x="75587" y="43419"/>
                  </a:lnTo>
                  <a:lnTo>
                    <a:pt x="73469" y="41963"/>
                  </a:lnTo>
                  <a:lnTo>
                    <a:pt x="71483" y="40374"/>
                  </a:lnTo>
                  <a:lnTo>
                    <a:pt x="69630" y="38786"/>
                  </a:lnTo>
                  <a:lnTo>
                    <a:pt x="67777" y="37065"/>
                  </a:lnTo>
                  <a:lnTo>
                    <a:pt x="66056" y="35212"/>
                  </a:lnTo>
                  <a:lnTo>
                    <a:pt x="64468" y="33359"/>
                  </a:lnTo>
                  <a:lnTo>
                    <a:pt x="62879" y="31373"/>
                  </a:lnTo>
                  <a:lnTo>
                    <a:pt x="61423" y="29255"/>
                  </a:lnTo>
                  <a:lnTo>
                    <a:pt x="60099" y="27137"/>
                  </a:lnTo>
                  <a:lnTo>
                    <a:pt x="58775" y="25019"/>
                  </a:lnTo>
                  <a:lnTo>
                    <a:pt x="57584" y="22769"/>
                  </a:lnTo>
                  <a:lnTo>
                    <a:pt x="56525" y="20386"/>
                  </a:lnTo>
                  <a:lnTo>
                    <a:pt x="55598" y="18003"/>
                  </a:lnTo>
                  <a:lnTo>
                    <a:pt x="54804" y="15620"/>
                  </a:lnTo>
                  <a:lnTo>
                    <a:pt x="54142" y="13105"/>
                  </a:lnTo>
                  <a:lnTo>
                    <a:pt x="53480" y="10590"/>
                  </a:lnTo>
                  <a:lnTo>
                    <a:pt x="53083" y="7943"/>
                  </a:lnTo>
                  <a:lnTo>
                    <a:pt x="52686" y="5295"/>
                  </a:lnTo>
                  <a:lnTo>
                    <a:pt x="52554" y="2648"/>
                  </a:lnTo>
                  <a:lnTo>
                    <a:pt x="52421"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sz="700"/>
            </a:p>
          </p:txBody>
        </p:sp>
        <p:sp>
          <p:nvSpPr>
            <p:cNvPr id="2099" name="Google Shape;2099;p112"/>
            <p:cNvSpPr/>
            <p:nvPr/>
          </p:nvSpPr>
          <p:spPr>
            <a:xfrm>
              <a:off x="9819220" y="3568671"/>
              <a:ext cx="681394" cy="681394"/>
            </a:xfrm>
            <a:custGeom>
              <a:rect b="b" l="l" r="r" t="t"/>
              <a:pathLst>
                <a:path extrusionOk="0" h="104709" w="104709">
                  <a:moveTo>
                    <a:pt x="52421" y="0"/>
                  </a:moveTo>
                  <a:lnTo>
                    <a:pt x="52288" y="2648"/>
                  </a:lnTo>
                  <a:lnTo>
                    <a:pt x="52156" y="5295"/>
                  </a:lnTo>
                  <a:lnTo>
                    <a:pt x="51759" y="7943"/>
                  </a:lnTo>
                  <a:lnTo>
                    <a:pt x="51362" y="10458"/>
                  </a:lnTo>
                  <a:lnTo>
                    <a:pt x="50700" y="12973"/>
                  </a:lnTo>
                  <a:lnTo>
                    <a:pt x="50038" y="15488"/>
                  </a:lnTo>
                  <a:lnTo>
                    <a:pt x="49244" y="18003"/>
                  </a:lnTo>
                  <a:lnTo>
                    <a:pt x="48317" y="20386"/>
                  </a:lnTo>
                  <a:lnTo>
                    <a:pt x="47258" y="22636"/>
                  </a:lnTo>
                  <a:lnTo>
                    <a:pt x="46067" y="24887"/>
                  </a:lnTo>
                  <a:lnTo>
                    <a:pt x="44743" y="27137"/>
                  </a:lnTo>
                  <a:lnTo>
                    <a:pt x="43419" y="29255"/>
                  </a:lnTo>
                  <a:lnTo>
                    <a:pt x="41963" y="31241"/>
                  </a:lnTo>
                  <a:lnTo>
                    <a:pt x="40374" y="33226"/>
                  </a:lnTo>
                  <a:lnTo>
                    <a:pt x="38786" y="35212"/>
                  </a:lnTo>
                  <a:lnTo>
                    <a:pt x="37065" y="36933"/>
                  </a:lnTo>
                  <a:lnTo>
                    <a:pt x="35212" y="38786"/>
                  </a:lnTo>
                  <a:lnTo>
                    <a:pt x="33359" y="40375"/>
                  </a:lnTo>
                  <a:lnTo>
                    <a:pt x="31373" y="41963"/>
                  </a:lnTo>
                  <a:lnTo>
                    <a:pt x="29255" y="43419"/>
                  </a:lnTo>
                  <a:lnTo>
                    <a:pt x="27137" y="44743"/>
                  </a:lnTo>
                  <a:lnTo>
                    <a:pt x="24887" y="46067"/>
                  </a:lnTo>
                  <a:lnTo>
                    <a:pt x="22636" y="47126"/>
                  </a:lnTo>
                  <a:lnTo>
                    <a:pt x="20386" y="48185"/>
                  </a:lnTo>
                  <a:lnTo>
                    <a:pt x="18003" y="49111"/>
                  </a:lnTo>
                  <a:lnTo>
                    <a:pt x="15620" y="50038"/>
                  </a:lnTo>
                  <a:lnTo>
                    <a:pt x="13105" y="50700"/>
                  </a:lnTo>
                  <a:lnTo>
                    <a:pt x="10590" y="51229"/>
                  </a:lnTo>
                  <a:lnTo>
                    <a:pt x="7943" y="51759"/>
                  </a:lnTo>
                  <a:lnTo>
                    <a:pt x="5295" y="52024"/>
                  </a:lnTo>
                  <a:lnTo>
                    <a:pt x="2648" y="52288"/>
                  </a:lnTo>
                  <a:lnTo>
                    <a:pt x="0" y="52288"/>
                  </a:lnTo>
                  <a:lnTo>
                    <a:pt x="2648" y="52421"/>
                  </a:lnTo>
                  <a:lnTo>
                    <a:pt x="5295" y="52553"/>
                  </a:lnTo>
                  <a:lnTo>
                    <a:pt x="7943" y="52950"/>
                  </a:lnTo>
                  <a:lnTo>
                    <a:pt x="10590" y="53347"/>
                  </a:lnTo>
                  <a:lnTo>
                    <a:pt x="13105" y="54009"/>
                  </a:lnTo>
                  <a:lnTo>
                    <a:pt x="15620" y="54671"/>
                  </a:lnTo>
                  <a:lnTo>
                    <a:pt x="18003" y="55465"/>
                  </a:lnTo>
                  <a:lnTo>
                    <a:pt x="20386" y="56392"/>
                  </a:lnTo>
                  <a:lnTo>
                    <a:pt x="22636" y="57451"/>
                  </a:lnTo>
                  <a:lnTo>
                    <a:pt x="24887" y="58642"/>
                  </a:lnTo>
                  <a:lnTo>
                    <a:pt x="27137" y="59966"/>
                  </a:lnTo>
                  <a:lnTo>
                    <a:pt x="29255" y="61290"/>
                  </a:lnTo>
                  <a:lnTo>
                    <a:pt x="31373" y="62746"/>
                  </a:lnTo>
                  <a:lnTo>
                    <a:pt x="33359" y="64335"/>
                  </a:lnTo>
                  <a:lnTo>
                    <a:pt x="35212" y="65923"/>
                  </a:lnTo>
                  <a:lnTo>
                    <a:pt x="37065" y="67644"/>
                  </a:lnTo>
                  <a:lnTo>
                    <a:pt x="38786" y="69497"/>
                  </a:lnTo>
                  <a:lnTo>
                    <a:pt x="40374" y="71350"/>
                  </a:lnTo>
                  <a:lnTo>
                    <a:pt x="41963" y="73336"/>
                  </a:lnTo>
                  <a:lnTo>
                    <a:pt x="43419" y="75454"/>
                  </a:lnTo>
                  <a:lnTo>
                    <a:pt x="44743" y="77572"/>
                  </a:lnTo>
                  <a:lnTo>
                    <a:pt x="46067" y="79822"/>
                  </a:lnTo>
                  <a:lnTo>
                    <a:pt x="47258" y="82073"/>
                  </a:lnTo>
                  <a:lnTo>
                    <a:pt x="48317" y="84323"/>
                  </a:lnTo>
                  <a:lnTo>
                    <a:pt x="49244" y="86706"/>
                  </a:lnTo>
                  <a:lnTo>
                    <a:pt x="50038" y="89089"/>
                  </a:lnTo>
                  <a:lnTo>
                    <a:pt x="50700" y="91604"/>
                  </a:lnTo>
                  <a:lnTo>
                    <a:pt x="51362" y="94119"/>
                  </a:lnTo>
                  <a:lnTo>
                    <a:pt x="51759" y="96766"/>
                  </a:lnTo>
                  <a:lnTo>
                    <a:pt x="52156" y="99414"/>
                  </a:lnTo>
                  <a:lnTo>
                    <a:pt x="52288" y="102062"/>
                  </a:lnTo>
                  <a:lnTo>
                    <a:pt x="52421" y="104709"/>
                  </a:lnTo>
                  <a:lnTo>
                    <a:pt x="52421" y="102062"/>
                  </a:lnTo>
                  <a:lnTo>
                    <a:pt x="52685" y="99414"/>
                  </a:lnTo>
                  <a:lnTo>
                    <a:pt x="52950" y="96766"/>
                  </a:lnTo>
                  <a:lnTo>
                    <a:pt x="53480" y="94119"/>
                  </a:lnTo>
                  <a:lnTo>
                    <a:pt x="54009" y="91604"/>
                  </a:lnTo>
                  <a:lnTo>
                    <a:pt x="54671" y="89089"/>
                  </a:lnTo>
                  <a:lnTo>
                    <a:pt x="55598" y="86706"/>
                  </a:lnTo>
                  <a:lnTo>
                    <a:pt x="56524" y="84323"/>
                  </a:lnTo>
                  <a:lnTo>
                    <a:pt x="57583" y="82073"/>
                  </a:lnTo>
                  <a:lnTo>
                    <a:pt x="58642" y="79822"/>
                  </a:lnTo>
                  <a:lnTo>
                    <a:pt x="59966" y="77572"/>
                  </a:lnTo>
                  <a:lnTo>
                    <a:pt x="61290" y="75454"/>
                  </a:lnTo>
                  <a:lnTo>
                    <a:pt x="62746" y="73336"/>
                  </a:lnTo>
                  <a:lnTo>
                    <a:pt x="64334" y="71350"/>
                  </a:lnTo>
                  <a:lnTo>
                    <a:pt x="65923" y="69497"/>
                  </a:lnTo>
                  <a:lnTo>
                    <a:pt x="67776" y="67644"/>
                  </a:lnTo>
                  <a:lnTo>
                    <a:pt x="69497" y="65923"/>
                  </a:lnTo>
                  <a:lnTo>
                    <a:pt x="71483" y="64335"/>
                  </a:lnTo>
                  <a:lnTo>
                    <a:pt x="73468" y="62746"/>
                  </a:lnTo>
                  <a:lnTo>
                    <a:pt x="75454" y="61290"/>
                  </a:lnTo>
                  <a:lnTo>
                    <a:pt x="77572" y="59966"/>
                  </a:lnTo>
                  <a:lnTo>
                    <a:pt x="79822" y="58642"/>
                  </a:lnTo>
                  <a:lnTo>
                    <a:pt x="82073" y="57451"/>
                  </a:lnTo>
                  <a:lnTo>
                    <a:pt x="84323" y="56392"/>
                  </a:lnTo>
                  <a:lnTo>
                    <a:pt x="86706" y="55465"/>
                  </a:lnTo>
                  <a:lnTo>
                    <a:pt x="89221" y="54671"/>
                  </a:lnTo>
                  <a:lnTo>
                    <a:pt x="91604" y="54009"/>
                  </a:lnTo>
                  <a:lnTo>
                    <a:pt x="94251" y="53347"/>
                  </a:lnTo>
                  <a:lnTo>
                    <a:pt x="96766" y="52950"/>
                  </a:lnTo>
                  <a:lnTo>
                    <a:pt x="99414" y="52553"/>
                  </a:lnTo>
                  <a:lnTo>
                    <a:pt x="102061" y="52421"/>
                  </a:lnTo>
                  <a:lnTo>
                    <a:pt x="104709" y="52288"/>
                  </a:lnTo>
                  <a:lnTo>
                    <a:pt x="102061" y="52288"/>
                  </a:lnTo>
                  <a:lnTo>
                    <a:pt x="99414" y="52024"/>
                  </a:lnTo>
                  <a:lnTo>
                    <a:pt x="96766" y="51759"/>
                  </a:lnTo>
                  <a:lnTo>
                    <a:pt x="94251" y="51229"/>
                  </a:lnTo>
                  <a:lnTo>
                    <a:pt x="91604" y="50700"/>
                  </a:lnTo>
                  <a:lnTo>
                    <a:pt x="89221" y="50038"/>
                  </a:lnTo>
                  <a:lnTo>
                    <a:pt x="86706" y="49111"/>
                  </a:lnTo>
                  <a:lnTo>
                    <a:pt x="84323" y="48185"/>
                  </a:lnTo>
                  <a:lnTo>
                    <a:pt x="82073" y="47126"/>
                  </a:lnTo>
                  <a:lnTo>
                    <a:pt x="79822" y="46067"/>
                  </a:lnTo>
                  <a:lnTo>
                    <a:pt x="77572" y="44743"/>
                  </a:lnTo>
                  <a:lnTo>
                    <a:pt x="75454" y="43419"/>
                  </a:lnTo>
                  <a:lnTo>
                    <a:pt x="73468" y="41963"/>
                  </a:lnTo>
                  <a:lnTo>
                    <a:pt x="71483" y="40375"/>
                  </a:lnTo>
                  <a:lnTo>
                    <a:pt x="69497" y="38786"/>
                  </a:lnTo>
                  <a:lnTo>
                    <a:pt x="67776" y="36933"/>
                  </a:lnTo>
                  <a:lnTo>
                    <a:pt x="65923" y="35212"/>
                  </a:lnTo>
                  <a:lnTo>
                    <a:pt x="64334" y="33226"/>
                  </a:lnTo>
                  <a:lnTo>
                    <a:pt x="62746" y="31241"/>
                  </a:lnTo>
                  <a:lnTo>
                    <a:pt x="61290" y="29255"/>
                  </a:lnTo>
                  <a:lnTo>
                    <a:pt x="59966" y="27137"/>
                  </a:lnTo>
                  <a:lnTo>
                    <a:pt x="58642" y="24887"/>
                  </a:lnTo>
                  <a:lnTo>
                    <a:pt x="57583" y="22636"/>
                  </a:lnTo>
                  <a:lnTo>
                    <a:pt x="56524" y="20386"/>
                  </a:lnTo>
                  <a:lnTo>
                    <a:pt x="55598" y="18003"/>
                  </a:lnTo>
                  <a:lnTo>
                    <a:pt x="54671" y="15488"/>
                  </a:lnTo>
                  <a:lnTo>
                    <a:pt x="54009" y="12973"/>
                  </a:lnTo>
                  <a:lnTo>
                    <a:pt x="53480" y="10458"/>
                  </a:lnTo>
                  <a:lnTo>
                    <a:pt x="52950" y="7943"/>
                  </a:lnTo>
                  <a:lnTo>
                    <a:pt x="52685" y="5295"/>
                  </a:lnTo>
                  <a:lnTo>
                    <a:pt x="52421" y="2648"/>
                  </a:lnTo>
                  <a:lnTo>
                    <a:pt x="52421"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sz="700"/>
            </a:p>
          </p:txBody>
        </p:sp>
        <p:sp>
          <p:nvSpPr>
            <p:cNvPr id="2100" name="Google Shape;2100;p112"/>
            <p:cNvSpPr/>
            <p:nvPr/>
          </p:nvSpPr>
          <p:spPr>
            <a:xfrm>
              <a:off x="10500607" y="3568671"/>
              <a:ext cx="682259" cy="681394"/>
            </a:xfrm>
            <a:custGeom>
              <a:rect b="b" l="l" r="r" t="t"/>
              <a:pathLst>
                <a:path extrusionOk="0" h="104709" w="104842">
                  <a:moveTo>
                    <a:pt x="52421" y="0"/>
                  </a:moveTo>
                  <a:lnTo>
                    <a:pt x="52421" y="2648"/>
                  </a:lnTo>
                  <a:lnTo>
                    <a:pt x="52157" y="5295"/>
                  </a:lnTo>
                  <a:lnTo>
                    <a:pt x="51892" y="7943"/>
                  </a:lnTo>
                  <a:lnTo>
                    <a:pt x="51362" y="10458"/>
                  </a:lnTo>
                  <a:lnTo>
                    <a:pt x="50833" y="12973"/>
                  </a:lnTo>
                  <a:lnTo>
                    <a:pt x="50039" y="15488"/>
                  </a:lnTo>
                  <a:lnTo>
                    <a:pt x="49244" y="18003"/>
                  </a:lnTo>
                  <a:lnTo>
                    <a:pt x="48318" y="20386"/>
                  </a:lnTo>
                  <a:lnTo>
                    <a:pt x="47259" y="22636"/>
                  </a:lnTo>
                  <a:lnTo>
                    <a:pt x="46067" y="24887"/>
                  </a:lnTo>
                  <a:lnTo>
                    <a:pt x="44876" y="27137"/>
                  </a:lnTo>
                  <a:lnTo>
                    <a:pt x="43552" y="29255"/>
                  </a:lnTo>
                  <a:lnTo>
                    <a:pt x="42096" y="31241"/>
                  </a:lnTo>
                  <a:lnTo>
                    <a:pt x="40508" y="33226"/>
                  </a:lnTo>
                  <a:lnTo>
                    <a:pt x="38787" y="35212"/>
                  </a:lnTo>
                  <a:lnTo>
                    <a:pt x="37066" y="36933"/>
                  </a:lnTo>
                  <a:lnTo>
                    <a:pt x="35345" y="38786"/>
                  </a:lnTo>
                  <a:lnTo>
                    <a:pt x="33359" y="40375"/>
                  </a:lnTo>
                  <a:lnTo>
                    <a:pt x="31374" y="41963"/>
                  </a:lnTo>
                  <a:lnTo>
                    <a:pt x="29388" y="43419"/>
                  </a:lnTo>
                  <a:lnTo>
                    <a:pt x="27270" y="44743"/>
                  </a:lnTo>
                  <a:lnTo>
                    <a:pt x="25020" y="46067"/>
                  </a:lnTo>
                  <a:lnTo>
                    <a:pt x="22769" y="47126"/>
                  </a:lnTo>
                  <a:lnTo>
                    <a:pt x="20387" y="48185"/>
                  </a:lnTo>
                  <a:lnTo>
                    <a:pt x="18004" y="49111"/>
                  </a:lnTo>
                  <a:lnTo>
                    <a:pt x="15621" y="50038"/>
                  </a:lnTo>
                  <a:lnTo>
                    <a:pt x="13106" y="50700"/>
                  </a:lnTo>
                  <a:lnTo>
                    <a:pt x="10591" y="51229"/>
                  </a:lnTo>
                  <a:lnTo>
                    <a:pt x="8076" y="51759"/>
                  </a:lnTo>
                  <a:lnTo>
                    <a:pt x="5428" y="52024"/>
                  </a:lnTo>
                  <a:lnTo>
                    <a:pt x="2781" y="52288"/>
                  </a:lnTo>
                  <a:lnTo>
                    <a:pt x="1" y="52288"/>
                  </a:lnTo>
                  <a:lnTo>
                    <a:pt x="2781" y="52421"/>
                  </a:lnTo>
                  <a:lnTo>
                    <a:pt x="5428" y="52553"/>
                  </a:lnTo>
                  <a:lnTo>
                    <a:pt x="8076" y="52950"/>
                  </a:lnTo>
                  <a:lnTo>
                    <a:pt x="10591" y="53347"/>
                  </a:lnTo>
                  <a:lnTo>
                    <a:pt x="13106" y="54009"/>
                  </a:lnTo>
                  <a:lnTo>
                    <a:pt x="15621" y="54671"/>
                  </a:lnTo>
                  <a:lnTo>
                    <a:pt x="18004" y="55465"/>
                  </a:lnTo>
                  <a:lnTo>
                    <a:pt x="20387" y="56392"/>
                  </a:lnTo>
                  <a:lnTo>
                    <a:pt x="22769" y="57451"/>
                  </a:lnTo>
                  <a:lnTo>
                    <a:pt x="25020" y="58642"/>
                  </a:lnTo>
                  <a:lnTo>
                    <a:pt x="27270" y="59966"/>
                  </a:lnTo>
                  <a:lnTo>
                    <a:pt x="29388" y="61290"/>
                  </a:lnTo>
                  <a:lnTo>
                    <a:pt x="31374" y="62746"/>
                  </a:lnTo>
                  <a:lnTo>
                    <a:pt x="33359" y="64335"/>
                  </a:lnTo>
                  <a:lnTo>
                    <a:pt x="35345" y="65923"/>
                  </a:lnTo>
                  <a:lnTo>
                    <a:pt x="37066" y="67644"/>
                  </a:lnTo>
                  <a:lnTo>
                    <a:pt x="38787" y="69497"/>
                  </a:lnTo>
                  <a:lnTo>
                    <a:pt x="40508" y="71350"/>
                  </a:lnTo>
                  <a:lnTo>
                    <a:pt x="42096" y="73336"/>
                  </a:lnTo>
                  <a:lnTo>
                    <a:pt x="43552" y="75454"/>
                  </a:lnTo>
                  <a:lnTo>
                    <a:pt x="44876" y="77572"/>
                  </a:lnTo>
                  <a:lnTo>
                    <a:pt x="46067" y="79822"/>
                  </a:lnTo>
                  <a:lnTo>
                    <a:pt x="47259" y="82073"/>
                  </a:lnTo>
                  <a:lnTo>
                    <a:pt x="48318" y="84323"/>
                  </a:lnTo>
                  <a:lnTo>
                    <a:pt x="49244" y="86706"/>
                  </a:lnTo>
                  <a:lnTo>
                    <a:pt x="50039" y="89089"/>
                  </a:lnTo>
                  <a:lnTo>
                    <a:pt x="50833" y="91604"/>
                  </a:lnTo>
                  <a:lnTo>
                    <a:pt x="51362" y="94119"/>
                  </a:lnTo>
                  <a:lnTo>
                    <a:pt x="51892" y="96766"/>
                  </a:lnTo>
                  <a:lnTo>
                    <a:pt x="52157" y="99414"/>
                  </a:lnTo>
                  <a:lnTo>
                    <a:pt x="52421" y="102062"/>
                  </a:lnTo>
                  <a:lnTo>
                    <a:pt x="52421" y="104709"/>
                  </a:lnTo>
                  <a:lnTo>
                    <a:pt x="52554" y="102062"/>
                  </a:lnTo>
                  <a:lnTo>
                    <a:pt x="52686" y="99414"/>
                  </a:lnTo>
                  <a:lnTo>
                    <a:pt x="53083" y="96766"/>
                  </a:lnTo>
                  <a:lnTo>
                    <a:pt x="53480" y="94119"/>
                  </a:lnTo>
                  <a:lnTo>
                    <a:pt x="54142" y="91604"/>
                  </a:lnTo>
                  <a:lnTo>
                    <a:pt x="54804" y="89089"/>
                  </a:lnTo>
                  <a:lnTo>
                    <a:pt x="55598" y="86706"/>
                  </a:lnTo>
                  <a:lnTo>
                    <a:pt x="56525" y="84323"/>
                  </a:lnTo>
                  <a:lnTo>
                    <a:pt x="57584" y="82073"/>
                  </a:lnTo>
                  <a:lnTo>
                    <a:pt x="58775" y="79822"/>
                  </a:lnTo>
                  <a:lnTo>
                    <a:pt x="60099" y="77572"/>
                  </a:lnTo>
                  <a:lnTo>
                    <a:pt x="61423" y="75454"/>
                  </a:lnTo>
                  <a:lnTo>
                    <a:pt x="62879" y="73336"/>
                  </a:lnTo>
                  <a:lnTo>
                    <a:pt x="64468" y="71350"/>
                  </a:lnTo>
                  <a:lnTo>
                    <a:pt x="66056" y="69497"/>
                  </a:lnTo>
                  <a:lnTo>
                    <a:pt x="67777" y="67644"/>
                  </a:lnTo>
                  <a:lnTo>
                    <a:pt x="69630" y="65923"/>
                  </a:lnTo>
                  <a:lnTo>
                    <a:pt x="71483" y="64335"/>
                  </a:lnTo>
                  <a:lnTo>
                    <a:pt x="73469" y="62746"/>
                  </a:lnTo>
                  <a:lnTo>
                    <a:pt x="75587" y="61290"/>
                  </a:lnTo>
                  <a:lnTo>
                    <a:pt x="77705" y="59966"/>
                  </a:lnTo>
                  <a:lnTo>
                    <a:pt x="79823" y="58642"/>
                  </a:lnTo>
                  <a:lnTo>
                    <a:pt x="82073" y="57451"/>
                  </a:lnTo>
                  <a:lnTo>
                    <a:pt x="84456" y="56392"/>
                  </a:lnTo>
                  <a:lnTo>
                    <a:pt x="86839" y="55465"/>
                  </a:lnTo>
                  <a:lnTo>
                    <a:pt x="89222" y="54671"/>
                  </a:lnTo>
                  <a:lnTo>
                    <a:pt x="91737" y="54009"/>
                  </a:lnTo>
                  <a:lnTo>
                    <a:pt x="94252" y="53347"/>
                  </a:lnTo>
                  <a:lnTo>
                    <a:pt x="96899" y="52950"/>
                  </a:lnTo>
                  <a:lnTo>
                    <a:pt x="99547" y="52553"/>
                  </a:lnTo>
                  <a:lnTo>
                    <a:pt x="102195" y="52421"/>
                  </a:lnTo>
                  <a:lnTo>
                    <a:pt x="104842" y="52288"/>
                  </a:lnTo>
                  <a:lnTo>
                    <a:pt x="102195" y="52288"/>
                  </a:lnTo>
                  <a:lnTo>
                    <a:pt x="99547" y="52024"/>
                  </a:lnTo>
                  <a:lnTo>
                    <a:pt x="96899" y="51759"/>
                  </a:lnTo>
                  <a:lnTo>
                    <a:pt x="94252" y="51229"/>
                  </a:lnTo>
                  <a:lnTo>
                    <a:pt x="91737" y="50700"/>
                  </a:lnTo>
                  <a:lnTo>
                    <a:pt x="89222" y="50038"/>
                  </a:lnTo>
                  <a:lnTo>
                    <a:pt x="86839" y="49111"/>
                  </a:lnTo>
                  <a:lnTo>
                    <a:pt x="84456" y="48185"/>
                  </a:lnTo>
                  <a:lnTo>
                    <a:pt x="82073" y="47126"/>
                  </a:lnTo>
                  <a:lnTo>
                    <a:pt x="79823" y="46067"/>
                  </a:lnTo>
                  <a:lnTo>
                    <a:pt x="77705" y="44743"/>
                  </a:lnTo>
                  <a:lnTo>
                    <a:pt x="75587" y="43419"/>
                  </a:lnTo>
                  <a:lnTo>
                    <a:pt x="73469" y="41963"/>
                  </a:lnTo>
                  <a:lnTo>
                    <a:pt x="71483" y="40375"/>
                  </a:lnTo>
                  <a:lnTo>
                    <a:pt x="69630" y="38786"/>
                  </a:lnTo>
                  <a:lnTo>
                    <a:pt x="67777" y="36933"/>
                  </a:lnTo>
                  <a:lnTo>
                    <a:pt x="66056" y="35212"/>
                  </a:lnTo>
                  <a:lnTo>
                    <a:pt x="64468" y="33226"/>
                  </a:lnTo>
                  <a:lnTo>
                    <a:pt x="62879" y="31241"/>
                  </a:lnTo>
                  <a:lnTo>
                    <a:pt x="61423" y="29255"/>
                  </a:lnTo>
                  <a:lnTo>
                    <a:pt x="60099" y="27137"/>
                  </a:lnTo>
                  <a:lnTo>
                    <a:pt x="58775" y="24887"/>
                  </a:lnTo>
                  <a:lnTo>
                    <a:pt x="57584" y="22636"/>
                  </a:lnTo>
                  <a:lnTo>
                    <a:pt x="56525" y="20386"/>
                  </a:lnTo>
                  <a:lnTo>
                    <a:pt x="55598" y="18003"/>
                  </a:lnTo>
                  <a:lnTo>
                    <a:pt x="54804" y="15488"/>
                  </a:lnTo>
                  <a:lnTo>
                    <a:pt x="54142" y="12973"/>
                  </a:lnTo>
                  <a:lnTo>
                    <a:pt x="53480" y="10458"/>
                  </a:lnTo>
                  <a:lnTo>
                    <a:pt x="53083" y="7943"/>
                  </a:lnTo>
                  <a:lnTo>
                    <a:pt x="52686" y="5295"/>
                  </a:lnTo>
                  <a:lnTo>
                    <a:pt x="52554" y="2648"/>
                  </a:lnTo>
                  <a:lnTo>
                    <a:pt x="52421" y="0"/>
                  </a:lnTo>
                  <a:close/>
                </a:path>
              </a:pathLst>
            </a:custGeom>
            <a:solidFill>
              <a:srgbClr val="F9B7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sz="700"/>
            </a:p>
          </p:txBody>
        </p:sp>
      </p:grpSp>
      <p:pic>
        <p:nvPicPr>
          <p:cNvPr id="2101" name="Google Shape;2101;p112"/>
          <p:cNvPicPr preferRelativeResize="0"/>
          <p:nvPr/>
        </p:nvPicPr>
        <p:blipFill rotWithShape="1">
          <a:blip r:embed="rId3">
            <a:alphaModFix/>
          </a:blip>
          <a:srcRect b="38233" l="0" r="0" t="0"/>
          <a:stretch/>
        </p:blipFill>
        <p:spPr>
          <a:xfrm>
            <a:off x="6800850" y="4056620"/>
            <a:ext cx="1885950" cy="6296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5A50"/>
        </a:solidFill>
      </p:bgPr>
    </p:bg>
    <p:spTree>
      <p:nvGrpSpPr>
        <p:cNvPr id="1232" name="Shape 1232"/>
        <p:cNvGrpSpPr/>
        <p:nvPr/>
      </p:nvGrpSpPr>
      <p:grpSpPr>
        <a:xfrm>
          <a:off x="0" y="0"/>
          <a:ext cx="0" cy="0"/>
          <a:chOff x="0" y="0"/>
          <a:chExt cx="0" cy="0"/>
        </a:xfrm>
      </p:grpSpPr>
      <p:sp>
        <p:nvSpPr>
          <p:cNvPr id="1233" name="Google Shape;1233;p38"/>
          <p:cNvSpPr txBox="1"/>
          <p:nvPr/>
        </p:nvSpPr>
        <p:spPr>
          <a:xfrm>
            <a:off x="457200" y="1855650"/>
            <a:ext cx="4000500" cy="1865700"/>
          </a:xfrm>
          <a:prstGeom prst="rect">
            <a:avLst/>
          </a:prstGeom>
          <a:noFill/>
          <a:ln>
            <a:noFill/>
          </a:ln>
        </p:spPr>
        <p:txBody>
          <a:bodyPr anchorCtr="0" anchor="t" bIns="45725" lIns="45725" spcFirstLastPara="1" rIns="45725" wrap="square" tIns="45725">
            <a:spAutoFit/>
          </a:bodyPr>
          <a:lstStyle/>
          <a:p>
            <a:pPr indent="0" lvl="0" marL="0" rtl="0" algn="l">
              <a:lnSpc>
                <a:spcPct val="80000"/>
              </a:lnSpc>
              <a:spcBef>
                <a:spcPts val="0"/>
              </a:spcBef>
              <a:spcAft>
                <a:spcPts val="0"/>
              </a:spcAft>
              <a:buNone/>
            </a:pPr>
            <a:r>
              <a:rPr lang="en" sz="4800">
                <a:solidFill>
                  <a:srgbClr val="000050"/>
                </a:solidFill>
                <a:latin typeface="DM Sans ExtraBold"/>
                <a:ea typeface="DM Sans ExtraBold"/>
                <a:cs typeface="DM Sans ExtraBold"/>
                <a:sym typeface="DM Sans ExtraBold"/>
              </a:rPr>
              <a:t>Insert your </a:t>
            </a:r>
            <a:r>
              <a:rPr lang="en" sz="4800">
                <a:solidFill>
                  <a:srgbClr val="FFFFFF"/>
                </a:solidFill>
                <a:latin typeface="DM Sans ExtraBold"/>
                <a:ea typeface="DM Sans ExtraBold"/>
                <a:cs typeface="DM Sans ExtraBold"/>
                <a:sym typeface="DM Sans ExtraBold"/>
              </a:rPr>
              <a:t>title</a:t>
            </a:r>
            <a:r>
              <a:rPr lang="en" sz="4800">
                <a:solidFill>
                  <a:srgbClr val="000050"/>
                </a:solidFill>
                <a:latin typeface="DM Sans ExtraBold"/>
                <a:ea typeface="DM Sans ExtraBold"/>
                <a:cs typeface="DM Sans ExtraBold"/>
                <a:sym typeface="DM Sans ExtraBold"/>
              </a:rPr>
              <a:t> here. 3 lines at max.</a:t>
            </a:r>
            <a:endParaRPr sz="4800">
              <a:solidFill>
                <a:srgbClr val="000050"/>
              </a:solidFill>
            </a:endParaRPr>
          </a:p>
        </p:txBody>
      </p:sp>
      <p:sp>
        <p:nvSpPr>
          <p:cNvPr id="1234" name="Google Shape;1234;p38"/>
          <p:cNvSpPr txBox="1"/>
          <p:nvPr/>
        </p:nvSpPr>
        <p:spPr>
          <a:xfrm>
            <a:off x="457200" y="3721200"/>
            <a:ext cx="4000500" cy="688200"/>
          </a:xfrm>
          <a:prstGeom prst="rect">
            <a:avLst/>
          </a:prstGeom>
          <a:noFill/>
          <a:ln>
            <a:noFill/>
          </a:ln>
        </p:spPr>
        <p:txBody>
          <a:bodyPr anchorCtr="0" anchor="t" bIns="45725" lIns="45725" spcFirstLastPara="1" rIns="45725" wrap="square" tIns="45725">
            <a:spAutoFit/>
          </a:bodyPr>
          <a:lstStyle/>
          <a:p>
            <a:pPr indent="0" lvl="0" marL="0" rtl="0" algn="l">
              <a:lnSpc>
                <a:spcPct val="115000"/>
              </a:lnSpc>
              <a:spcBef>
                <a:spcPts val="0"/>
              </a:spcBef>
              <a:spcAft>
                <a:spcPts val="0"/>
              </a:spcAft>
              <a:buNone/>
            </a:pPr>
            <a:r>
              <a:rPr lang="en" sz="1800">
                <a:solidFill>
                  <a:srgbClr val="FFFFFF"/>
                </a:solidFill>
                <a:latin typeface="DM Sans"/>
                <a:ea typeface="DM Sans"/>
                <a:cs typeface="DM Sans"/>
                <a:sym typeface="DM Sans"/>
              </a:rPr>
              <a:t>Insert your subtitle here. You can use up to 2 lines of text.</a:t>
            </a:r>
            <a:endParaRPr sz="1800">
              <a:solidFill>
                <a:srgbClr val="FFFFFF"/>
              </a:solidFill>
              <a:latin typeface="DM Sans"/>
              <a:ea typeface="DM Sans"/>
              <a:cs typeface="DM Sans"/>
              <a:sym typeface="DM Sans"/>
            </a:endParaRPr>
          </a:p>
        </p:txBody>
      </p:sp>
      <p:sp>
        <p:nvSpPr>
          <p:cNvPr id="1235" name="Google Shape;1235;p38"/>
          <p:cNvSpPr txBox="1"/>
          <p:nvPr/>
        </p:nvSpPr>
        <p:spPr>
          <a:xfrm>
            <a:off x="457200" y="4409250"/>
            <a:ext cx="4000500" cy="2772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1200">
                <a:solidFill>
                  <a:srgbClr val="000050"/>
                </a:solidFill>
                <a:latin typeface="DM Sans"/>
                <a:ea typeface="DM Sans"/>
                <a:cs typeface="DM Sans"/>
                <a:sym typeface="DM Sans"/>
              </a:rPr>
              <a:t>Insert here your name, or your area.</a:t>
            </a:r>
            <a:endParaRPr sz="1200">
              <a:solidFill>
                <a:srgbClr val="000050"/>
              </a:solidFill>
              <a:latin typeface="DM Sans"/>
              <a:ea typeface="DM Sans"/>
              <a:cs typeface="DM Sans"/>
              <a:sym typeface="DM Sans"/>
            </a:endParaRPr>
          </a:p>
        </p:txBody>
      </p:sp>
      <p:grpSp>
        <p:nvGrpSpPr>
          <p:cNvPr id="1236" name="Google Shape;1236;p38"/>
          <p:cNvGrpSpPr/>
          <p:nvPr/>
        </p:nvGrpSpPr>
        <p:grpSpPr>
          <a:xfrm rot="5400000">
            <a:off x="3831673" y="59570"/>
            <a:ext cx="7628096" cy="5458082"/>
            <a:chOff x="238125" y="301500"/>
            <a:chExt cx="7143750" cy="5112000"/>
          </a:xfrm>
        </p:grpSpPr>
        <p:sp>
          <p:nvSpPr>
            <p:cNvPr id="1237" name="Google Shape;1237;p38"/>
            <p:cNvSpPr/>
            <p:nvPr/>
          </p:nvSpPr>
          <p:spPr>
            <a:xfrm>
              <a:off x="3909550" y="824200"/>
              <a:ext cx="3472325" cy="4066600"/>
            </a:xfrm>
            <a:custGeom>
              <a:rect b="b" l="l" r="r" t="t"/>
              <a:pathLst>
                <a:path extrusionOk="0" h="162664" w="138893">
                  <a:moveTo>
                    <a:pt x="57499" y="0"/>
                  </a:moveTo>
                  <a:lnTo>
                    <a:pt x="53392" y="125"/>
                  </a:lnTo>
                  <a:lnTo>
                    <a:pt x="49285" y="374"/>
                  </a:lnTo>
                  <a:lnTo>
                    <a:pt x="45178" y="872"/>
                  </a:lnTo>
                  <a:lnTo>
                    <a:pt x="41195" y="1618"/>
                  </a:lnTo>
                  <a:lnTo>
                    <a:pt x="37213" y="2490"/>
                  </a:lnTo>
                  <a:lnTo>
                    <a:pt x="33355" y="3610"/>
                  </a:lnTo>
                  <a:lnTo>
                    <a:pt x="29621" y="4854"/>
                  </a:lnTo>
                  <a:lnTo>
                    <a:pt x="25887" y="6348"/>
                  </a:lnTo>
                  <a:lnTo>
                    <a:pt x="22278" y="7966"/>
                  </a:lnTo>
                  <a:lnTo>
                    <a:pt x="18793" y="9832"/>
                  </a:lnTo>
                  <a:lnTo>
                    <a:pt x="15433" y="11699"/>
                  </a:lnTo>
                  <a:lnTo>
                    <a:pt x="12073" y="13815"/>
                  </a:lnTo>
                  <a:lnTo>
                    <a:pt x="8837" y="16180"/>
                  </a:lnTo>
                  <a:lnTo>
                    <a:pt x="5850" y="18544"/>
                  </a:lnTo>
                  <a:lnTo>
                    <a:pt x="2863" y="21158"/>
                  </a:lnTo>
                  <a:lnTo>
                    <a:pt x="1" y="23771"/>
                  </a:lnTo>
                  <a:lnTo>
                    <a:pt x="57499" y="81270"/>
                  </a:lnTo>
                  <a:lnTo>
                    <a:pt x="1" y="138768"/>
                  </a:lnTo>
                  <a:lnTo>
                    <a:pt x="2863" y="141506"/>
                  </a:lnTo>
                  <a:lnTo>
                    <a:pt x="5850" y="144120"/>
                  </a:lnTo>
                  <a:lnTo>
                    <a:pt x="8837" y="146484"/>
                  </a:lnTo>
                  <a:lnTo>
                    <a:pt x="12073" y="148725"/>
                  </a:lnTo>
                  <a:lnTo>
                    <a:pt x="15433" y="150840"/>
                  </a:lnTo>
                  <a:lnTo>
                    <a:pt x="18793" y="152832"/>
                  </a:lnTo>
                  <a:lnTo>
                    <a:pt x="22278" y="154574"/>
                  </a:lnTo>
                  <a:lnTo>
                    <a:pt x="25887" y="156316"/>
                  </a:lnTo>
                  <a:lnTo>
                    <a:pt x="29621" y="157685"/>
                  </a:lnTo>
                  <a:lnTo>
                    <a:pt x="33355" y="159054"/>
                  </a:lnTo>
                  <a:lnTo>
                    <a:pt x="37213" y="160050"/>
                  </a:lnTo>
                  <a:lnTo>
                    <a:pt x="41195" y="161046"/>
                  </a:lnTo>
                  <a:lnTo>
                    <a:pt x="45178" y="161668"/>
                  </a:lnTo>
                  <a:lnTo>
                    <a:pt x="49285" y="162290"/>
                  </a:lnTo>
                  <a:lnTo>
                    <a:pt x="53392" y="162539"/>
                  </a:lnTo>
                  <a:lnTo>
                    <a:pt x="57499" y="162664"/>
                  </a:lnTo>
                  <a:lnTo>
                    <a:pt x="61731" y="162539"/>
                  </a:lnTo>
                  <a:lnTo>
                    <a:pt x="65838" y="162290"/>
                  </a:lnTo>
                  <a:lnTo>
                    <a:pt x="69945" y="161668"/>
                  </a:lnTo>
                  <a:lnTo>
                    <a:pt x="73927" y="161046"/>
                  </a:lnTo>
                  <a:lnTo>
                    <a:pt x="77910" y="160050"/>
                  </a:lnTo>
                  <a:lnTo>
                    <a:pt x="81768" y="159054"/>
                  </a:lnTo>
                  <a:lnTo>
                    <a:pt x="85502" y="157685"/>
                  </a:lnTo>
                  <a:lnTo>
                    <a:pt x="89235" y="156316"/>
                  </a:lnTo>
                  <a:lnTo>
                    <a:pt x="92844" y="154574"/>
                  </a:lnTo>
                  <a:lnTo>
                    <a:pt x="96329" y="152832"/>
                  </a:lnTo>
                  <a:lnTo>
                    <a:pt x="99690" y="150840"/>
                  </a:lnTo>
                  <a:lnTo>
                    <a:pt x="103050" y="148725"/>
                  </a:lnTo>
                  <a:lnTo>
                    <a:pt x="106161" y="146484"/>
                  </a:lnTo>
                  <a:lnTo>
                    <a:pt x="109273" y="144120"/>
                  </a:lnTo>
                  <a:lnTo>
                    <a:pt x="112260" y="141506"/>
                  </a:lnTo>
                  <a:lnTo>
                    <a:pt x="115122" y="138768"/>
                  </a:lnTo>
                  <a:lnTo>
                    <a:pt x="117736" y="136030"/>
                  </a:lnTo>
                  <a:lnTo>
                    <a:pt x="120349" y="133043"/>
                  </a:lnTo>
                  <a:lnTo>
                    <a:pt x="122714" y="129932"/>
                  </a:lnTo>
                  <a:lnTo>
                    <a:pt x="124954" y="126820"/>
                  </a:lnTo>
                  <a:lnTo>
                    <a:pt x="127070" y="123460"/>
                  </a:lnTo>
                  <a:lnTo>
                    <a:pt x="129061" y="120100"/>
                  </a:lnTo>
                  <a:lnTo>
                    <a:pt x="130928" y="116615"/>
                  </a:lnTo>
                  <a:lnTo>
                    <a:pt x="132546" y="113006"/>
                  </a:lnTo>
                  <a:lnTo>
                    <a:pt x="133915" y="109272"/>
                  </a:lnTo>
                  <a:lnTo>
                    <a:pt x="135284" y="105539"/>
                  </a:lnTo>
                  <a:lnTo>
                    <a:pt x="136279" y="101680"/>
                  </a:lnTo>
                  <a:lnTo>
                    <a:pt x="137275" y="97698"/>
                  </a:lnTo>
                  <a:lnTo>
                    <a:pt x="137897" y="93715"/>
                  </a:lnTo>
                  <a:lnTo>
                    <a:pt x="138520" y="89608"/>
                  </a:lnTo>
                  <a:lnTo>
                    <a:pt x="138769" y="85501"/>
                  </a:lnTo>
                  <a:lnTo>
                    <a:pt x="138893" y="81270"/>
                  </a:lnTo>
                  <a:lnTo>
                    <a:pt x="138769" y="77163"/>
                  </a:lnTo>
                  <a:lnTo>
                    <a:pt x="138520" y="73056"/>
                  </a:lnTo>
                  <a:lnTo>
                    <a:pt x="137897" y="68949"/>
                  </a:lnTo>
                  <a:lnTo>
                    <a:pt x="137275" y="64966"/>
                  </a:lnTo>
                  <a:lnTo>
                    <a:pt x="136279" y="60984"/>
                  </a:lnTo>
                  <a:lnTo>
                    <a:pt x="135284" y="57125"/>
                  </a:lnTo>
                  <a:lnTo>
                    <a:pt x="133915" y="53392"/>
                  </a:lnTo>
                  <a:lnTo>
                    <a:pt x="132546" y="49658"/>
                  </a:lnTo>
                  <a:lnTo>
                    <a:pt x="130928" y="46049"/>
                  </a:lnTo>
                  <a:lnTo>
                    <a:pt x="129061" y="42564"/>
                  </a:lnTo>
                  <a:lnTo>
                    <a:pt x="127070" y="39079"/>
                  </a:lnTo>
                  <a:lnTo>
                    <a:pt x="124954" y="35844"/>
                  </a:lnTo>
                  <a:lnTo>
                    <a:pt x="122714" y="32608"/>
                  </a:lnTo>
                  <a:lnTo>
                    <a:pt x="120349" y="29621"/>
                  </a:lnTo>
                  <a:lnTo>
                    <a:pt x="117736" y="26634"/>
                  </a:lnTo>
                  <a:lnTo>
                    <a:pt x="115122" y="23771"/>
                  </a:lnTo>
                  <a:lnTo>
                    <a:pt x="112260" y="21158"/>
                  </a:lnTo>
                  <a:lnTo>
                    <a:pt x="109273" y="18544"/>
                  </a:lnTo>
                  <a:lnTo>
                    <a:pt x="106161" y="16180"/>
                  </a:lnTo>
                  <a:lnTo>
                    <a:pt x="103050" y="13815"/>
                  </a:lnTo>
                  <a:lnTo>
                    <a:pt x="99690" y="11699"/>
                  </a:lnTo>
                  <a:lnTo>
                    <a:pt x="96329" y="9832"/>
                  </a:lnTo>
                  <a:lnTo>
                    <a:pt x="92844" y="7966"/>
                  </a:lnTo>
                  <a:lnTo>
                    <a:pt x="89235" y="6348"/>
                  </a:lnTo>
                  <a:lnTo>
                    <a:pt x="85502" y="4854"/>
                  </a:lnTo>
                  <a:lnTo>
                    <a:pt x="81768" y="3610"/>
                  </a:lnTo>
                  <a:lnTo>
                    <a:pt x="77910" y="2490"/>
                  </a:lnTo>
                  <a:lnTo>
                    <a:pt x="73927" y="1618"/>
                  </a:lnTo>
                  <a:lnTo>
                    <a:pt x="69945" y="872"/>
                  </a:lnTo>
                  <a:lnTo>
                    <a:pt x="65838" y="374"/>
                  </a:lnTo>
                  <a:lnTo>
                    <a:pt x="61731" y="125"/>
                  </a:lnTo>
                  <a:lnTo>
                    <a:pt x="57499" y="0"/>
                  </a:lnTo>
                  <a:close/>
                </a:path>
              </a:pathLst>
            </a:custGeom>
            <a:solidFill>
              <a:srgbClr val="0000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8" name="Google Shape;1238;p38"/>
            <p:cNvSpPr/>
            <p:nvPr/>
          </p:nvSpPr>
          <p:spPr>
            <a:xfrm>
              <a:off x="3909550" y="824200"/>
              <a:ext cx="3472325" cy="4066600"/>
            </a:xfrm>
            <a:custGeom>
              <a:rect b="b" l="l" r="r" t="t"/>
              <a:pathLst>
                <a:path extrusionOk="0" fill="none" h="162664" w="138893">
                  <a:moveTo>
                    <a:pt x="1" y="23771"/>
                  </a:moveTo>
                  <a:lnTo>
                    <a:pt x="57499" y="81270"/>
                  </a:lnTo>
                  <a:lnTo>
                    <a:pt x="1" y="138768"/>
                  </a:lnTo>
                  <a:lnTo>
                    <a:pt x="1" y="138768"/>
                  </a:lnTo>
                  <a:lnTo>
                    <a:pt x="2863" y="141506"/>
                  </a:lnTo>
                  <a:lnTo>
                    <a:pt x="5850" y="144120"/>
                  </a:lnTo>
                  <a:lnTo>
                    <a:pt x="8837" y="146484"/>
                  </a:lnTo>
                  <a:lnTo>
                    <a:pt x="12073" y="148725"/>
                  </a:lnTo>
                  <a:lnTo>
                    <a:pt x="15433" y="150840"/>
                  </a:lnTo>
                  <a:lnTo>
                    <a:pt x="18793" y="152832"/>
                  </a:lnTo>
                  <a:lnTo>
                    <a:pt x="22278" y="154574"/>
                  </a:lnTo>
                  <a:lnTo>
                    <a:pt x="25887" y="156316"/>
                  </a:lnTo>
                  <a:lnTo>
                    <a:pt x="29621" y="157685"/>
                  </a:lnTo>
                  <a:lnTo>
                    <a:pt x="33355" y="159054"/>
                  </a:lnTo>
                  <a:lnTo>
                    <a:pt x="37213" y="160050"/>
                  </a:lnTo>
                  <a:lnTo>
                    <a:pt x="41195" y="161046"/>
                  </a:lnTo>
                  <a:lnTo>
                    <a:pt x="45178" y="161668"/>
                  </a:lnTo>
                  <a:lnTo>
                    <a:pt x="49285" y="162290"/>
                  </a:lnTo>
                  <a:lnTo>
                    <a:pt x="53392" y="162539"/>
                  </a:lnTo>
                  <a:lnTo>
                    <a:pt x="57499" y="162664"/>
                  </a:lnTo>
                  <a:lnTo>
                    <a:pt x="57499" y="162664"/>
                  </a:lnTo>
                  <a:lnTo>
                    <a:pt x="61731" y="162539"/>
                  </a:lnTo>
                  <a:lnTo>
                    <a:pt x="65838" y="162290"/>
                  </a:lnTo>
                  <a:lnTo>
                    <a:pt x="69945" y="161668"/>
                  </a:lnTo>
                  <a:lnTo>
                    <a:pt x="73927" y="161046"/>
                  </a:lnTo>
                  <a:lnTo>
                    <a:pt x="77910" y="160050"/>
                  </a:lnTo>
                  <a:lnTo>
                    <a:pt x="81768" y="159054"/>
                  </a:lnTo>
                  <a:lnTo>
                    <a:pt x="85502" y="157685"/>
                  </a:lnTo>
                  <a:lnTo>
                    <a:pt x="89235" y="156316"/>
                  </a:lnTo>
                  <a:lnTo>
                    <a:pt x="92844" y="154574"/>
                  </a:lnTo>
                  <a:lnTo>
                    <a:pt x="96329" y="152832"/>
                  </a:lnTo>
                  <a:lnTo>
                    <a:pt x="99690" y="150840"/>
                  </a:lnTo>
                  <a:lnTo>
                    <a:pt x="103050" y="148725"/>
                  </a:lnTo>
                  <a:lnTo>
                    <a:pt x="106161" y="146484"/>
                  </a:lnTo>
                  <a:lnTo>
                    <a:pt x="109273" y="144120"/>
                  </a:lnTo>
                  <a:lnTo>
                    <a:pt x="112260" y="141506"/>
                  </a:lnTo>
                  <a:lnTo>
                    <a:pt x="115122" y="138768"/>
                  </a:lnTo>
                  <a:lnTo>
                    <a:pt x="117736" y="136030"/>
                  </a:lnTo>
                  <a:lnTo>
                    <a:pt x="120349" y="133043"/>
                  </a:lnTo>
                  <a:lnTo>
                    <a:pt x="122714" y="129932"/>
                  </a:lnTo>
                  <a:lnTo>
                    <a:pt x="124954" y="126820"/>
                  </a:lnTo>
                  <a:lnTo>
                    <a:pt x="127070" y="123460"/>
                  </a:lnTo>
                  <a:lnTo>
                    <a:pt x="129061" y="120100"/>
                  </a:lnTo>
                  <a:lnTo>
                    <a:pt x="130928" y="116615"/>
                  </a:lnTo>
                  <a:lnTo>
                    <a:pt x="132546" y="113006"/>
                  </a:lnTo>
                  <a:lnTo>
                    <a:pt x="133915" y="109272"/>
                  </a:lnTo>
                  <a:lnTo>
                    <a:pt x="135284" y="105539"/>
                  </a:lnTo>
                  <a:lnTo>
                    <a:pt x="136279" y="101680"/>
                  </a:lnTo>
                  <a:lnTo>
                    <a:pt x="137275" y="97698"/>
                  </a:lnTo>
                  <a:lnTo>
                    <a:pt x="137897" y="93715"/>
                  </a:lnTo>
                  <a:lnTo>
                    <a:pt x="138520" y="89608"/>
                  </a:lnTo>
                  <a:lnTo>
                    <a:pt x="138769" y="85501"/>
                  </a:lnTo>
                  <a:lnTo>
                    <a:pt x="138893" y="81270"/>
                  </a:lnTo>
                  <a:lnTo>
                    <a:pt x="138893" y="81270"/>
                  </a:lnTo>
                  <a:lnTo>
                    <a:pt x="138769" y="77163"/>
                  </a:lnTo>
                  <a:lnTo>
                    <a:pt x="138520" y="73056"/>
                  </a:lnTo>
                  <a:lnTo>
                    <a:pt x="137897" y="68949"/>
                  </a:lnTo>
                  <a:lnTo>
                    <a:pt x="137275" y="64966"/>
                  </a:lnTo>
                  <a:lnTo>
                    <a:pt x="136279" y="60984"/>
                  </a:lnTo>
                  <a:lnTo>
                    <a:pt x="135284" y="57125"/>
                  </a:lnTo>
                  <a:lnTo>
                    <a:pt x="133915" y="53392"/>
                  </a:lnTo>
                  <a:lnTo>
                    <a:pt x="132546" y="49658"/>
                  </a:lnTo>
                  <a:lnTo>
                    <a:pt x="130928" y="46049"/>
                  </a:lnTo>
                  <a:lnTo>
                    <a:pt x="129061" y="42564"/>
                  </a:lnTo>
                  <a:lnTo>
                    <a:pt x="127070" y="39079"/>
                  </a:lnTo>
                  <a:lnTo>
                    <a:pt x="124954" y="35844"/>
                  </a:lnTo>
                  <a:lnTo>
                    <a:pt x="122714" y="32608"/>
                  </a:lnTo>
                  <a:lnTo>
                    <a:pt x="120349" y="29621"/>
                  </a:lnTo>
                  <a:lnTo>
                    <a:pt x="117736" y="26634"/>
                  </a:lnTo>
                  <a:lnTo>
                    <a:pt x="115122" y="23771"/>
                  </a:lnTo>
                  <a:lnTo>
                    <a:pt x="112260" y="21158"/>
                  </a:lnTo>
                  <a:lnTo>
                    <a:pt x="109273" y="18544"/>
                  </a:lnTo>
                  <a:lnTo>
                    <a:pt x="106161" y="16180"/>
                  </a:lnTo>
                  <a:lnTo>
                    <a:pt x="103050" y="13815"/>
                  </a:lnTo>
                  <a:lnTo>
                    <a:pt x="99690" y="11699"/>
                  </a:lnTo>
                  <a:lnTo>
                    <a:pt x="96329" y="9832"/>
                  </a:lnTo>
                  <a:lnTo>
                    <a:pt x="92844" y="7966"/>
                  </a:lnTo>
                  <a:lnTo>
                    <a:pt x="89235" y="6348"/>
                  </a:lnTo>
                  <a:lnTo>
                    <a:pt x="85502" y="4854"/>
                  </a:lnTo>
                  <a:lnTo>
                    <a:pt x="81768" y="3610"/>
                  </a:lnTo>
                  <a:lnTo>
                    <a:pt x="77910" y="2490"/>
                  </a:lnTo>
                  <a:lnTo>
                    <a:pt x="73927" y="1618"/>
                  </a:lnTo>
                  <a:lnTo>
                    <a:pt x="69945" y="872"/>
                  </a:lnTo>
                  <a:lnTo>
                    <a:pt x="65838" y="374"/>
                  </a:lnTo>
                  <a:lnTo>
                    <a:pt x="61731" y="125"/>
                  </a:lnTo>
                  <a:lnTo>
                    <a:pt x="57499" y="0"/>
                  </a:lnTo>
                  <a:lnTo>
                    <a:pt x="57499" y="0"/>
                  </a:lnTo>
                  <a:lnTo>
                    <a:pt x="53392" y="125"/>
                  </a:lnTo>
                  <a:lnTo>
                    <a:pt x="49285" y="374"/>
                  </a:lnTo>
                  <a:lnTo>
                    <a:pt x="45178" y="872"/>
                  </a:lnTo>
                  <a:lnTo>
                    <a:pt x="41195" y="1618"/>
                  </a:lnTo>
                  <a:lnTo>
                    <a:pt x="37213" y="2490"/>
                  </a:lnTo>
                  <a:lnTo>
                    <a:pt x="33355" y="3610"/>
                  </a:lnTo>
                  <a:lnTo>
                    <a:pt x="29621" y="4854"/>
                  </a:lnTo>
                  <a:lnTo>
                    <a:pt x="25887" y="6348"/>
                  </a:lnTo>
                  <a:lnTo>
                    <a:pt x="22278" y="7966"/>
                  </a:lnTo>
                  <a:lnTo>
                    <a:pt x="18793" y="9832"/>
                  </a:lnTo>
                  <a:lnTo>
                    <a:pt x="15433" y="11699"/>
                  </a:lnTo>
                  <a:lnTo>
                    <a:pt x="12073" y="13815"/>
                  </a:lnTo>
                  <a:lnTo>
                    <a:pt x="8837" y="16180"/>
                  </a:lnTo>
                  <a:lnTo>
                    <a:pt x="5850" y="18544"/>
                  </a:lnTo>
                  <a:lnTo>
                    <a:pt x="2863" y="21158"/>
                  </a:lnTo>
                  <a:lnTo>
                    <a:pt x="1" y="23771"/>
                  </a:lnTo>
                </a:path>
              </a:pathLst>
            </a:cu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9" name="Google Shape;1239;p38"/>
            <p:cNvSpPr/>
            <p:nvPr/>
          </p:nvSpPr>
          <p:spPr>
            <a:xfrm>
              <a:off x="238125" y="301500"/>
              <a:ext cx="3671450" cy="5112000"/>
            </a:xfrm>
            <a:custGeom>
              <a:rect b="b" l="l" r="r" t="t"/>
              <a:pathLst>
                <a:path extrusionOk="0" h="204480" w="146858">
                  <a:moveTo>
                    <a:pt x="102178" y="0"/>
                  </a:moveTo>
                  <a:lnTo>
                    <a:pt x="0" y="102178"/>
                  </a:lnTo>
                  <a:lnTo>
                    <a:pt x="102178" y="204480"/>
                  </a:lnTo>
                  <a:lnTo>
                    <a:pt x="146858" y="159676"/>
                  </a:lnTo>
                  <a:lnTo>
                    <a:pt x="144244" y="156938"/>
                  </a:lnTo>
                  <a:lnTo>
                    <a:pt x="141630" y="153951"/>
                  </a:lnTo>
                  <a:lnTo>
                    <a:pt x="139266" y="150840"/>
                  </a:lnTo>
                  <a:lnTo>
                    <a:pt x="136901" y="147728"/>
                  </a:lnTo>
                  <a:lnTo>
                    <a:pt x="134785" y="144368"/>
                  </a:lnTo>
                  <a:lnTo>
                    <a:pt x="132919" y="141008"/>
                  </a:lnTo>
                  <a:lnTo>
                    <a:pt x="131052" y="137523"/>
                  </a:lnTo>
                  <a:lnTo>
                    <a:pt x="129434" y="133914"/>
                  </a:lnTo>
                  <a:lnTo>
                    <a:pt x="128065" y="130180"/>
                  </a:lnTo>
                  <a:lnTo>
                    <a:pt x="126696" y="126447"/>
                  </a:lnTo>
                  <a:lnTo>
                    <a:pt x="125576" y="122588"/>
                  </a:lnTo>
                  <a:lnTo>
                    <a:pt x="124704" y="118606"/>
                  </a:lnTo>
                  <a:lnTo>
                    <a:pt x="123958" y="114623"/>
                  </a:lnTo>
                  <a:lnTo>
                    <a:pt x="123460" y="110516"/>
                  </a:lnTo>
                  <a:lnTo>
                    <a:pt x="123211" y="106409"/>
                  </a:lnTo>
                  <a:lnTo>
                    <a:pt x="123087" y="102178"/>
                  </a:lnTo>
                  <a:lnTo>
                    <a:pt x="123211" y="98071"/>
                  </a:lnTo>
                  <a:lnTo>
                    <a:pt x="123460" y="93964"/>
                  </a:lnTo>
                  <a:lnTo>
                    <a:pt x="123958" y="89857"/>
                  </a:lnTo>
                  <a:lnTo>
                    <a:pt x="124704" y="85874"/>
                  </a:lnTo>
                  <a:lnTo>
                    <a:pt x="125576" y="81892"/>
                  </a:lnTo>
                  <a:lnTo>
                    <a:pt x="126696" y="78033"/>
                  </a:lnTo>
                  <a:lnTo>
                    <a:pt x="128065" y="74300"/>
                  </a:lnTo>
                  <a:lnTo>
                    <a:pt x="129434" y="70566"/>
                  </a:lnTo>
                  <a:lnTo>
                    <a:pt x="131052" y="66957"/>
                  </a:lnTo>
                  <a:lnTo>
                    <a:pt x="132919" y="63472"/>
                  </a:lnTo>
                  <a:lnTo>
                    <a:pt x="134785" y="59987"/>
                  </a:lnTo>
                  <a:lnTo>
                    <a:pt x="136901" y="56752"/>
                  </a:lnTo>
                  <a:lnTo>
                    <a:pt x="139266" y="53516"/>
                  </a:lnTo>
                  <a:lnTo>
                    <a:pt x="141630" y="50529"/>
                  </a:lnTo>
                  <a:lnTo>
                    <a:pt x="144244" y="47542"/>
                  </a:lnTo>
                  <a:lnTo>
                    <a:pt x="146858" y="44679"/>
                  </a:lnTo>
                  <a:lnTo>
                    <a:pt x="102178" y="0"/>
                  </a:lnTo>
                  <a:close/>
                </a:path>
              </a:pathLst>
            </a:custGeom>
            <a:solidFill>
              <a:srgbClr val="B4DCF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