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Aqera vs. The Competition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Sales Battle Card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9776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 i="0">
                <a:solidFill>
                  <a:srgbClr val="7C3AED"/>
                </a:solidFill>
                <a:latin typeface="Calibri"/>
              </a:defRPr>
            </a:pPr>
            <a:r>
              <a:t>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411480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 i="1">
                <a:solidFill>
                  <a:srgbClr val="EDE9FE"/>
                </a:solidFill>
                <a:latin typeface="Calibri"/>
              </a:defRPr>
            </a:pPr>
            <a:r>
              <a:t>Aqera matches Vanta's compliance table stakes while delivering AI governance, cryptographic evidence, and ambient automation at a price point accessible to any company.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Feature Comparison Matrix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Head-to-Head: Aqera vs. Vanta vs. Manus AI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01"/>
                <a:gridCol w="2140343"/>
                <a:gridCol w="2419518"/>
                <a:gridCol w="3722336"/>
              </a:tblGrid>
              <a:tr h="381000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Vanta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Manus AI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129+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7+ configurable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/ TPRM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400K vendor DB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AI-native with Claude scoring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Questionnaire Automation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Templates + 95% AI fill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Templates + AI scoring + auto-complete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Customer portal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Evidence-backed portal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Basic agent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 governance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7-law governance brain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 Integrity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Audit logs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None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Cryptographic chain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Ambient AI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Web only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Web + API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Chat + Slack + Teams + Email + CLI + API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Workflow Builder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Rigid compliance flows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Autonomous (no governance)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 builder with governance gates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Operations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monitoring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 security posture + incidents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Friction Score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N/A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Unique metric (only Aqera)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Self-Consuming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Template of Aqera for enterprise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Pricing Comparison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64-78% cheaper than Vanta across all tiers.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743200"/>
                <a:gridCol w="3352800"/>
                <a:gridCol w="2133600"/>
              </a:tblGrid>
              <a:tr h="5029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Tier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Vanta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Savings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Entry / Startup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~$7,500/yr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$2,388/yr ($199/mo)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68% cheaper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Mid-Market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~$25,000/yr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$7,188/yr ($599/mo)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71% cheaper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Enterprise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$50,000-80,000+/yr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$17,988/yr ($1,499/mo)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64-78% cheaper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Key Differentiator -- AI Governance Brain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Vanta monitors. Aqera governs.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1. AI Governance Brain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Vanta monitors compliance controls. Aqera governs AI operations with a 7-law framework that classifies intent, enforces policies, and requires human approval for irreversible actions.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2. Cryptographic Evidence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Vanta provides audit logs. Aqera provides a hash-chained, signed evidence ledger where every claim is cryptographically verifiable.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3. Friction Score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Neither competitor measures operational friction. Aqera quantifies process, data, compliance, communication, and technology friction -- a single number for operational health.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Key Differentiator -- Ambient AI and Pricing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Meet users where they work. At a price anyone can afford.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4. Ambient AI (Ara)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Vanta works in the browser. Ara operates across Slack, Teams, Email, CLI, API, and web -- meeting users where they work.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5. Accessible Pricing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Vanta starts at $7,500/yr. Aqera starts at $199/mo. Any company can afford to start.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Objection Handling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Common objections and how to respond.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"Vanta has 129 frameworks, you only have 7"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Most companies need 1-3 frameworks. Aqera's are AI-native with continuous evidence collection, not checkbox compliance. Custom frameworks are fully supported.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"Vanta has a 400K vendor database"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Breadth without depth. Aqera uses Claude to analyse vendor responses and score risk intelligently. Smaller database, smarter analysis.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"Manus AI is backed by Meta"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Manus has zero governance. Autonomous execution without oversight is a liability. Aqera provides governance gates at every step.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"We already use Vanta"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Aqera complements Vanta -- connect via integration and add AI governance, Friction Score, and ambient automation on top.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Customer Talking Points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What customers say about choosing Aqera.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"We needed compliance AND AI governance -- Vanta only does compliance"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"The Friction Score showed us bottlenecks we didn't know existed"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"Ara handles routine compliance tasks so our team focuses on strategy"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"At $199/mo, we could start without a budget approval cycle"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"The cryptographic evidence chain gives our auditors confidence"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When to Lead with Aqera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Scenario-based positioning guide.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5029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Scenario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Lead With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SOC 2 audit approaching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(faster, cheaper setup)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adoption accelerating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(AI governance is unique)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Board asking about AI safety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(7-law governance)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management needed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(AI-native TPRM)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Budget constrained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(68-78% cheaper)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Need 50+ frameworks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Vanta (breadth advantage)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Large existing Vanta deployment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as complement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5760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---</a:t>
            </a:r>
            <a:br/>
            <a:r>
              <a:t>Internal document. Aqera Ltd, United Kingdom.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