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notesMasterIdLst>
    <p:notesMasterId r:id="rId2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Resource Management System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548640" y="182880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 • Node.js • Express • MySQL</a:t>
            </a:r>
            <a:endParaRPr lang="en-US" sz="2200" dirty="0"/>
          </a:p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Presented by: &lt;Your Name&gt;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 / 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 Design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Tables: departments, positions, employees, users, refresh_tokens, password_resets, activity_logs.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Foreign keys with ON DELETE RESTRICT preserve integrity.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10 / 26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ERD (Chen-style)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 1—N Employee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Position 1—N Employee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 1—1 User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(See diagrams/erd.mmd)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11 / 26</a:t>
            </a:r>
            <a:endParaRPr lang="en-US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DFD — Context Diagram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HRMS process exchanging data with Admin, HR Manager, Staff and the MySQL database.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(See diagrams/dfd-context.mmd)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12 / 26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DFD — Level 0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Subsystems: Authentication, Employee Mgmt, User Mgmt, Reports, Dashboard.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(See diagrams/dfd-level0.mmd)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13 / 26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DFD — Level 1 (Employee Module)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• Update • Delete • Search/Filter • Export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(See diagrams/dfd-level1.mmd)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14 / 26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Authentication Flow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→ access token + signed HttpOnly refresh cookie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Auto-refresh on 401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Logout revokes the refresh token server-side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Forgot/Reset via hashed, expiring tokens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15 / 26</a:t>
            </a:r>
            <a:endParaRPr lang="en-US" sz="11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Features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Bcrypt(12) • JWT rotation • Helmet • CORS allow-list • Rate limiting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 validation • xss-clean • hpp • prepared statements (mysql2)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no-store cache • SameSite=Strict cookies • audit log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16 / 26</a:t>
            </a:r>
            <a:endParaRPr lang="en-US" sz="11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Module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cards: Total / Active / Inactive / Departments / Positions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 + Pie charts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Recent activity feed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17 / 26</a:t>
            </a:r>
            <a:endParaRPr lang="en-US" sz="11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 Module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CRUD • Search • Filter by status/dept/position • Export to CSV / Excel / PDF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18 / 26</a:t>
            </a:r>
            <a:endParaRPr lang="en-US" sz="1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 &amp; Position Modules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CRUD with referential integrity (ON DELETE RESTRICT) to prevent orphan employees.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19 / 26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Modern HR teams need a single source of truth for employees, departments, positions and user accounts.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HRMS centralises HR data and exposes it through a secure, multilingual web application.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 / 26</a:t>
            </a:r>
            <a:endParaRPr lang="en-US" sz="1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&amp; Role Management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creates accounts linked 1-to-1 to employees.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Roles: Administrator, HR Manager, Staff.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Activate, deactivate, reset password.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20 / 26</a:t>
            </a:r>
            <a:endParaRPr lang="en-US" sz="11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Reports Module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PDF (PDFKit) • Excel (ExcelJS) • CSV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Downloadable per entity.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21 / 26</a:t>
            </a:r>
            <a:endParaRPr lang="en-US" sz="11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Multi-language Support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i18next with EN / FR / RW JSON dictionaries.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Switch without reload, persisted by browser.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22 / 26</a:t>
            </a:r>
            <a:endParaRPr lang="en-US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Dark / Light Mode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Tailwind darkMode: 'class', persisted to localStorage, applied to &lt;html&gt;.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23 / 26</a:t>
            </a:r>
            <a:endParaRPr lang="en-US" sz="1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Testing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Jest + Supertest smoke tests, manual curl playbook, frontend QA checklist (see TESTING.md).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24 / 26</a:t>
            </a:r>
            <a:endParaRPr lang="en-US" sz="11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 &amp; Future Work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Challenges: refresh-token rotation, RBAC matrix, i18n consistency.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Future: payroll, attendance, mobile app, OAuth SSO, SMTP password reset.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25 / 26</a:t>
            </a:r>
            <a:endParaRPr lang="en-US" sz="11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 &amp; Questions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HRMS is production-ready, secure, internationalised, and extensible.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 — questions?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26 / 26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HR processes are slow, error-prone, hard to audit and provide no real-time analytics.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Spreadsheets cannot enforce role-based access or data integrity.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3 / 26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Digitise employee/department/position/user management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Enforce role-based access (Admin / HR Manager / Staff)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Provide dashboards and exportable reports (PDF/Excel/CSV)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Support EN / FR / RW and dark/light theme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4 / 26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scope: CRUD, authentication, reports, multi-language, dark mode.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 of scope (future): payroll, attendance, performance reviews.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5 / 26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 Requirements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Authentication • Dashboard • Employee Mgmt • Department Mgmt • Position Mgmt • User Mgmt • Reports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6 / 26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Non-functional Requirements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• Performance • Responsive UI • i18n • Dark mode • Maintainability • Scalability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7 / 26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Stack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Frontend: React 18, Vite, React Router, Axios, i18next, Tailwind CSS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Backend: Node.js 20, Express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Database: MySQL 8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Auth: JWT access + refresh, Bcrypt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8 / 26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109728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3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Architecture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48640" y="1463040"/>
            <a:ext cx="1097280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Browser → Nginx → Express API → MySQL</a:t>
            </a:r>
            <a:endParaRPr lang="en-US" sz="2000" dirty="0"/>
          </a:p>
          <a:p>
            <a:pPr indent="0" marL="0">
              <a:buNone/>
            </a:pPr>
            <a:r>
              <a:rPr lang="en-US" sz="20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Stateless API. Signed HttpOnly cookie for refresh token, bearer access token in Authorization header.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64008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HRMS  •  Slide 9 / 26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2026-06-03T07:09:32Z</dcterms:created>
  <dcterms:modified xsi:type="dcterms:W3CDTF">2026-06-03T07:09:32Z</dcterms:modified>
</cp:coreProperties>
</file>