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Neue"/>
                <a:cs typeface="Helvetica Neue"/>
              </a:defRPr>
            </a:lvl1pPr>
          </a:lstStyle>
          <a:p>
            <a:fld id="{2EF40BE3-AAA9-B947-A315-8E7FE471E5DA}" type="datetimeFigureOut">
              <a:rPr lang="en-US" smtClean="0"/>
              <a:pPr/>
              <a:t>2/14/13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Neue"/>
                <a:cs typeface="Helvetica Neue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Neue"/>
                <a:cs typeface="Helvetica Neue"/>
              </a:defRPr>
            </a:lvl1pPr>
          </a:lstStyle>
          <a:p>
            <a:fld id="{BBC507FA-6379-5F4C-85DE-7D0F848DB9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 Neue"/>
          <a:ea typeface="+mj-ea"/>
          <a:cs typeface="Helvetica Neue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 Neue"/>
          <a:ea typeface="+mn-ea"/>
          <a:cs typeface="Helvetica Neu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 Neue"/>
          <a:ea typeface="+mn-ea"/>
          <a:cs typeface="Helvetica Neu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 Neue"/>
          <a:ea typeface="+mn-ea"/>
          <a:cs typeface="Helvetica Neu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 Neue"/>
          <a:ea typeface="+mn-ea"/>
          <a:cs typeface="Helvetica Neu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 Neue"/>
          <a:ea typeface="+mn-ea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94816" y="1046374"/>
            <a:ext cx="1665919" cy="6514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Helvetica Neue"/>
                <a:cs typeface="Helvetica Neue"/>
              </a:rPr>
              <a:t>RENDERER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4816" y="4612827"/>
            <a:ext cx="1665919" cy="6514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Helvetica Neue"/>
                <a:cs typeface="Helvetica Neue"/>
              </a:rPr>
              <a:t>LAYOUT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662128" y="4618714"/>
            <a:ext cx="120217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Helvetica Neue"/>
                <a:cs typeface="Helvetica Neue"/>
              </a:rPr>
              <a:t>.run() et al</a:t>
            </a:r>
            <a:endParaRPr lang="en-US" dirty="0">
              <a:solidFill>
                <a:schemeClr val="accent1"/>
              </a:solidFill>
              <a:latin typeface="Helvetica Neue"/>
              <a:cs typeface="Helvetica Neue"/>
            </a:endParaRPr>
          </a:p>
        </p:txBody>
      </p:sp>
      <p:cxnSp>
        <p:nvCxnSpPr>
          <p:cNvPr id="49" name="Straight Connector 48"/>
          <p:cNvCxnSpPr>
            <a:stCxn id="6" idx="2"/>
            <a:endCxn id="7" idx="0"/>
          </p:cNvCxnSpPr>
          <p:nvPr/>
        </p:nvCxnSpPr>
        <p:spPr>
          <a:xfrm rot="5400000">
            <a:off x="270286" y="3155337"/>
            <a:ext cx="2914980" cy="1588"/>
          </a:xfrm>
          <a:prstGeom prst="line">
            <a:avLst/>
          </a:prstGeom>
          <a:ln w="254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044525" y="2819768"/>
            <a:ext cx="136491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rPr>
              <a:t>same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Helvetica Neue"/>
                <a:cs typeface="Helvetica Neue"/>
              </a:rPr>
              <a:t>dimensions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Helvetica Neue"/>
              <a:cs typeface="Helvetica Neue"/>
            </a:endParaRPr>
          </a:p>
        </p:txBody>
      </p:sp>
      <p:cxnSp>
        <p:nvCxnSpPr>
          <p:cNvPr id="76" name="Elbow Connector 75"/>
          <p:cNvCxnSpPr>
            <a:stCxn id="123" idx="1"/>
            <a:endCxn id="6" idx="3"/>
          </p:cNvCxnSpPr>
          <p:nvPr/>
        </p:nvCxnSpPr>
        <p:spPr>
          <a:xfrm rot="16200000" flipV="1">
            <a:off x="2633289" y="1299558"/>
            <a:ext cx="1207943" cy="1353050"/>
          </a:xfrm>
          <a:prstGeom prst="bentConnector2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843337" y="1054621"/>
            <a:ext cx="936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Helvetica Neue"/>
                <a:cs typeface="Helvetica Neue"/>
              </a:rPr>
              <a:t>.notify()</a:t>
            </a:r>
            <a:endParaRPr lang="en-US" dirty="0">
              <a:solidFill>
                <a:schemeClr val="accent1"/>
              </a:solidFill>
              <a:latin typeface="Helvetica Neue"/>
              <a:cs typeface="Helvetica Neue"/>
            </a:endParaRPr>
          </a:p>
        </p:txBody>
      </p:sp>
      <p:cxnSp>
        <p:nvCxnSpPr>
          <p:cNvPr id="78" name="Elbow Connector 77"/>
          <p:cNvCxnSpPr>
            <a:stCxn id="123" idx="3"/>
            <a:endCxn id="7" idx="3"/>
          </p:cNvCxnSpPr>
          <p:nvPr/>
        </p:nvCxnSpPr>
        <p:spPr>
          <a:xfrm rot="5400000">
            <a:off x="2556607" y="3581385"/>
            <a:ext cx="1361307" cy="1353050"/>
          </a:xfrm>
          <a:prstGeom prst="bentConnector2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5492586" y="2251957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Helvetica Neue"/>
                <a:cs typeface="Helvetica Neue"/>
              </a:rPr>
              <a:t>access API</a:t>
            </a:r>
            <a:endParaRPr lang="en-US" dirty="0">
              <a:solidFill>
                <a:schemeClr val="accent6"/>
              </a:solidFill>
              <a:latin typeface="Helvetica Neue"/>
              <a:cs typeface="Helvetica Neue"/>
            </a:endParaRPr>
          </a:p>
        </p:txBody>
      </p:sp>
      <p:cxnSp>
        <p:nvCxnSpPr>
          <p:cNvPr id="99" name="Elbow Connector 98"/>
          <p:cNvCxnSpPr/>
          <p:nvPr/>
        </p:nvCxnSpPr>
        <p:spPr>
          <a:xfrm rot="5400000" flipH="1" flipV="1">
            <a:off x="2312705" y="3181736"/>
            <a:ext cx="1480516" cy="2684611"/>
          </a:xfrm>
          <a:prstGeom prst="bentConnector3">
            <a:avLst>
              <a:gd name="adj1" fmla="val -19897"/>
            </a:avLst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249865" y="5249575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Helvetica Neue"/>
                <a:cs typeface="Helvetica Neue"/>
              </a:rPr>
              <a:t>position nodes</a:t>
            </a:r>
            <a:endParaRPr lang="en-US" dirty="0">
              <a:solidFill>
                <a:schemeClr val="accent2"/>
              </a:solidFill>
              <a:latin typeface="Helvetica Neue"/>
              <a:cs typeface="Helvetica Neue"/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3707258" y="2373527"/>
            <a:ext cx="1410257" cy="141025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Helvetica Neue"/>
                <a:cs typeface="Helvetica Neue"/>
              </a:rPr>
              <a:t>CORE</a:t>
            </a:r>
            <a:endParaRPr lang="en-US" b="1" dirty="0">
              <a:latin typeface="Helvetica Neue"/>
              <a:cs typeface="Helvetica Neue"/>
            </a:endParaRPr>
          </a:p>
        </p:txBody>
      </p:sp>
      <p:sp>
        <p:nvSpPr>
          <p:cNvPr id="22" name="Snip and Round Single Corner Rectangle 21"/>
          <p:cNvSpPr/>
          <p:nvPr/>
        </p:nvSpPr>
        <p:spPr>
          <a:xfrm rot="5400000">
            <a:off x="-304837" y="1165723"/>
            <a:ext cx="5846772" cy="4296577"/>
          </a:xfrm>
          <a:prstGeom prst="snipRoundRect">
            <a:avLst>
              <a:gd name="adj1" fmla="val 0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44724" y="419289"/>
            <a:ext cx="1533958" cy="153395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Helvetica Neue"/>
                <a:cs typeface="Helvetica Neue"/>
              </a:rPr>
              <a:t>CLIENT</a:t>
            </a:r>
          </a:p>
          <a:p>
            <a:pPr algn="ctr"/>
            <a:r>
              <a:rPr lang="en-US" b="1" dirty="0" smtClean="0">
                <a:latin typeface="Helvetica Neue"/>
                <a:cs typeface="Helvetica Neue"/>
              </a:rPr>
              <a:t>APP</a:t>
            </a:r>
            <a:endParaRPr lang="en-US" b="1" dirty="0">
              <a:latin typeface="Helvetica Neue"/>
              <a:cs typeface="Helvetica Neu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1296" y="87270"/>
            <a:ext cx="195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 Neue"/>
                <a:cs typeface="Helvetica Neue"/>
              </a:rPr>
              <a:t>CYTOSCAPE.JS</a:t>
            </a:r>
            <a:endParaRPr lang="en-US" b="1" dirty="0">
              <a:latin typeface="Helvetica Neue"/>
              <a:cs typeface="Helvetica Neue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144723" y="2311676"/>
            <a:ext cx="1533958" cy="153395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b="1" dirty="0" smtClean="0">
                <a:latin typeface="Helvetica Neue"/>
                <a:cs typeface="Helvetica Neue"/>
              </a:rPr>
              <a:t>3</a:t>
            </a:r>
            <a:r>
              <a:rPr lang="en-US" b="1" baseline="30000" dirty="0" smtClean="0">
                <a:latin typeface="Helvetica Neue"/>
                <a:cs typeface="Helvetica Neue"/>
              </a:rPr>
              <a:t>rd</a:t>
            </a:r>
            <a:r>
              <a:rPr lang="en-US" b="1" dirty="0" smtClean="0">
                <a:latin typeface="Helvetica Neue"/>
                <a:cs typeface="Helvetica Neue"/>
              </a:rPr>
              <a:t> PARTY</a:t>
            </a:r>
          </a:p>
          <a:p>
            <a:pPr algn="ctr"/>
            <a:r>
              <a:rPr lang="en-US" b="1" dirty="0" smtClean="0">
                <a:latin typeface="Helvetica Neue"/>
                <a:cs typeface="Helvetica Neue"/>
              </a:rPr>
              <a:t>EXTENTIONS</a:t>
            </a:r>
            <a:endParaRPr lang="en-US" b="1" dirty="0">
              <a:latin typeface="Helvetica Neue"/>
              <a:cs typeface="Helvetica Neue"/>
            </a:endParaRPr>
          </a:p>
        </p:txBody>
      </p:sp>
      <p:cxnSp>
        <p:nvCxnSpPr>
          <p:cNvPr id="33" name="Straight Arrow Connector 32"/>
          <p:cNvCxnSpPr>
            <a:stCxn id="31" idx="2"/>
            <a:endCxn id="123" idx="6"/>
          </p:cNvCxnSpPr>
          <p:nvPr/>
        </p:nvCxnSpPr>
        <p:spPr>
          <a:xfrm rot="10800000" flipV="1">
            <a:off x="5117515" y="3078654"/>
            <a:ext cx="2027208" cy="1"/>
          </a:xfrm>
          <a:prstGeom prst="straightConnector1">
            <a:avLst/>
          </a:prstGeom>
          <a:ln w="5080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63986" y="2750558"/>
            <a:ext cx="188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Helvetica Neue"/>
                <a:cs typeface="Helvetica Neue"/>
              </a:rPr>
              <a:t>register with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Helvetica Neue"/>
              <a:cs typeface="Helvetica Neue"/>
            </a:endParaRPr>
          </a:p>
        </p:txBody>
      </p:sp>
      <p:cxnSp>
        <p:nvCxnSpPr>
          <p:cNvPr id="46" name="Elbow Connector 45"/>
          <p:cNvCxnSpPr>
            <a:stCxn id="29" idx="2"/>
          </p:cNvCxnSpPr>
          <p:nvPr/>
        </p:nvCxnSpPr>
        <p:spPr>
          <a:xfrm rot="10800000" flipV="1">
            <a:off x="5117518" y="1186267"/>
            <a:ext cx="2027206" cy="1393787"/>
          </a:xfrm>
          <a:prstGeom prst="bentConnector3">
            <a:avLst>
              <a:gd name="adj1" fmla="val 14200"/>
            </a:avLst>
          </a:prstGeom>
          <a:ln w="508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7144725" y="4289893"/>
            <a:ext cx="1533958" cy="153395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b="1" dirty="0" smtClean="0">
                <a:latin typeface="Helvetica Neue"/>
                <a:cs typeface="Helvetica Neue"/>
              </a:rPr>
              <a:t>3</a:t>
            </a:r>
            <a:r>
              <a:rPr lang="en-US" b="1" baseline="30000" dirty="0" smtClean="0">
                <a:latin typeface="Helvetica Neue"/>
                <a:cs typeface="Helvetica Neue"/>
              </a:rPr>
              <a:t>rd</a:t>
            </a:r>
            <a:r>
              <a:rPr lang="en-US" b="1" dirty="0" smtClean="0">
                <a:latin typeface="Helvetica Neue"/>
                <a:cs typeface="Helvetica Neue"/>
              </a:rPr>
              <a:t> PARTY</a:t>
            </a:r>
          </a:p>
          <a:p>
            <a:pPr algn="ctr"/>
            <a:r>
              <a:rPr lang="en-US" b="1" dirty="0" smtClean="0">
                <a:latin typeface="Helvetica Neue"/>
                <a:cs typeface="Helvetica Neue"/>
              </a:rPr>
              <a:t>JQUERY</a:t>
            </a:r>
          </a:p>
          <a:p>
            <a:pPr algn="ctr"/>
            <a:r>
              <a:rPr lang="en-US" b="1" dirty="0" smtClean="0">
                <a:latin typeface="Helvetica Neue"/>
                <a:cs typeface="Helvetica Neue"/>
              </a:rPr>
              <a:t>PLUGINS</a:t>
            </a:r>
            <a:endParaRPr lang="en-US" b="1" dirty="0">
              <a:latin typeface="Helvetica Neue"/>
              <a:cs typeface="Helvetica Neue"/>
            </a:endParaRPr>
          </a:p>
        </p:txBody>
      </p:sp>
      <p:cxnSp>
        <p:nvCxnSpPr>
          <p:cNvPr id="52" name="Elbow Connector 51"/>
          <p:cNvCxnSpPr>
            <a:stCxn id="50" idx="2"/>
          </p:cNvCxnSpPr>
          <p:nvPr/>
        </p:nvCxnSpPr>
        <p:spPr>
          <a:xfrm rot="10800000">
            <a:off x="5117519" y="3618846"/>
            <a:ext cx="2027207" cy="1438027"/>
          </a:xfrm>
          <a:prstGeom prst="bentConnector3">
            <a:avLst>
              <a:gd name="adj1" fmla="val 15013"/>
            </a:avLst>
          </a:prstGeom>
          <a:ln w="5080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484339" y="3290748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1859C"/>
                </a:solidFill>
                <a:latin typeface="Helvetica Neue"/>
                <a:cs typeface="Helvetica Neue"/>
              </a:rPr>
              <a:t>access API</a:t>
            </a:r>
            <a:endParaRPr lang="en-US" dirty="0">
              <a:solidFill>
                <a:srgbClr val="31859C"/>
              </a:solidFill>
              <a:latin typeface="Helvetica Neue"/>
              <a:cs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33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Toronto
University of TorontoUniversit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maxfranz</dc:creator>
  <cp:lastModifiedBy>Max</cp:lastModifiedBy>
  <cp:revision>8</cp:revision>
  <dcterms:created xsi:type="dcterms:W3CDTF">2013-02-14T20:59:27Z</dcterms:created>
  <dcterms:modified xsi:type="dcterms:W3CDTF">2013-02-14T20:59:45Z</dcterms:modified>
</cp:coreProperties>
</file>