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4846320"/>
            <a:ext cx="859536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1F4E79"/>
                </a:solidFill>
              </a:defRPr>
            </a:pPr>
            <a:r>
              <a:t>ARTICLECITATION — replace with: FirstAuthor et al. JACC: Asia YYYY; vol(issue):pages.</a:t>
            </a:r>
          </a:p>
        </p:txBody>
      </p:sp>
      <p:sp>
        <p:nvSpPr>
          <p:cNvPr id="3" name="Rectangle 2"/>
          <p:cNvSpPr/>
          <p:nvPr/>
        </p:nvSpPr>
        <p:spPr>
          <a:xfrm>
            <a:off x="2743200" y="731520"/>
            <a:ext cx="3657600" cy="3840480"/>
          </a:xfrm>
          <a:prstGeom prst="rect">
            <a:avLst/>
          </a:prstGeom>
          <a:solidFill>
            <a:srgbClr val="F2F2F2"/>
          </a:solidFill>
          <a:ln w="19050">
            <a:solidFill>
              <a:srgbClr val="BFBFB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defRPr sz="1000">
                <a:solidFill>
                  <a:srgbClr val="595959"/>
                </a:solidFill>
              </a:defRPr>
            </a:pPr>
            <a:r>
              <a:t>VISUALELEMENT — replace this rectangle with the author content figure (PNG/TIFF, 600 DPI, ~4×4.2 in).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6400800"/>
            <a:ext cx="3749039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900" i="1">
                <a:solidFill>
                  <a:srgbClr val="808080"/>
                </a:solidFill>
              </a:defRPr>
            </a:pPr>
            <a:r>
              <a:t>FOOTERNOTE — optional secondary caption (often empty).</a:t>
            </a:r>
          </a:p>
        </p:txBody>
      </p:sp>
      <p:sp>
        <p:nvSpPr>
          <p:cNvPr id="5" name="Rectangle 4"/>
          <p:cNvSpPr/>
          <p:nvPr/>
        </p:nvSpPr>
        <p:spPr>
          <a:xfrm>
            <a:off x="6675120" y="6126480"/>
            <a:ext cx="2468880" cy="731520"/>
          </a:xfrm>
          <a:prstGeom prst="rect">
            <a:avLst/>
          </a:prstGeom>
          <a:solidFill>
            <a:srgbClr val="FFFFFF"/>
          </a:solidFill>
          <a:ln w="9525">
            <a:solidFill>
              <a:srgbClr val="BFBFB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defRPr sz="800">
                <a:solidFill>
                  <a:srgbClr val="808080"/>
                </a:solidFill>
              </a:defRPr>
            </a:pPr>
            <a:r>
              <a:t>JACCLOGO — JACC family logo (provided by editorial).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