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74320" y="274320"/>
            <a:ext cx="11612880" cy="1097280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2800" b="1">
                <a:solidFill>
                  <a:srgbClr val="FFFFFF"/>
                </a:solidFill>
                <a:latin typeface="Arial"/>
              </a:rPr>
              <a:t>ArticleTitle ArticleTitle ArticleTitle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74320" y="1554480"/>
            <a:ext cx="11612880" cy="640080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800" b="0">
                <a:solidFill>
                  <a:srgbClr val="333333"/>
                </a:solidFill>
                <a:latin typeface="Arial"/>
              </a:rPr>
              <a:t>Hypothesis/Question [1 short sentence, e.g. modified from key point 1]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74320" y="2377440"/>
            <a:ext cx="5029200" cy="22860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600" b="0">
                <a:solidFill>
                  <a:srgbClr val="333333"/>
                </a:solidFill>
                <a:latin typeface="Arial"/>
              </a:rPr>
              <a:t>Methodology</a:t>
            </a:r>
          </a:p>
          <a:p>
            <a:pPr algn="l"/>
            <a:r>
              <a:rPr sz="1600" b="0">
                <a:solidFill>
                  <a:srgbClr val="333333"/>
                </a:solidFill>
                <a:latin typeface="Arial"/>
              </a:rPr>
              <a:t>[either a very brief flowchart, or up to 3 bullet points &lt; 6 words each]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0" y="2377440"/>
            <a:ext cx="6400800" cy="2286000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600" b="0">
                <a:solidFill>
                  <a:srgbClr val="999999"/>
                </a:solidFill>
                <a:latin typeface="Arial"/>
              </a:rPr>
              <a:t>Visual element/Image/Illustration/Graph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74320" y="4846320"/>
            <a:ext cx="2011680" cy="640080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0">
                <a:solidFill>
                  <a:srgbClr val="333333"/>
                </a:solidFill>
                <a:latin typeface="Arial"/>
              </a:rPr>
              <a:t>Patient cohort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423160" y="4846320"/>
            <a:ext cx="2011680" cy="640080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0">
                <a:solidFill>
                  <a:srgbClr val="333333"/>
                </a:solidFill>
                <a:latin typeface="Arial"/>
              </a:rPr>
              <a:t>Modality / organ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0" y="4846320"/>
            <a:ext cx="2011680" cy="640080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0">
                <a:solidFill>
                  <a:srgbClr val="333333"/>
                </a:solidFill>
                <a:latin typeface="Arial"/>
              </a:rPr>
              <a:t>Single / Multi-center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74320" y="5623560"/>
            <a:ext cx="11612880" cy="64008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600" b="1">
                <a:solidFill>
                  <a:srgbClr val="333333"/>
                </a:solidFill>
                <a:latin typeface="Arial"/>
              </a:rPr>
              <a:t>Main finding/main result/ relevance statement</a:t>
            </a:r>
          </a:p>
          <a:p>
            <a:pPr algn="l"/>
            <a:r>
              <a:rPr sz="1600" b="1">
                <a:solidFill>
                  <a:srgbClr val="333333"/>
                </a:solidFill>
                <a:latin typeface="Arial"/>
              </a:rPr>
              <a:t>[1 short sentence &lt; 20 words, e.g. modified from key point 3]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74320" y="6400800"/>
            <a:ext cx="11612880" cy="320040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100" b="0">
                <a:solidFill>
                  <a:srgbClr val="FFFFFF"/>
                </a:solidFill>
                <a:latin typeface="Arial"/>
              </a:rPr>
              <a:t>Journal (year) Authors names; DOI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