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{{System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sentence: what problem this architecture solves at scale}}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Brief for {{Partner}}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Integration Points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{{External API 1}}: {{protocol, frequency, SLA expectation}}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{{Internal service}}: {{sync/async, data contract}}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{{Third-party tool}}: {{purpose + dependency risk}}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Roadmap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Sprint 1–2: {{Foundation — infra, CI/CD, auth}}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Sprint 3–5: {{Core services — {{key features}}}}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Sprint 6–7: {{Integration, load testing, hardening}}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{{Questions? Let's schedule a technical deep-dive.}}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engineering@example.com  ·  GitHub: github.com/{{org}}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 Summary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{{System purpose: "Enables X to do Y at Z scale"}}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{{Key architectural decision + rationale}}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{{Expected outcome: performance target, cost reduction, or reliability gain}}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limitation: "The existing system cannot handle X because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{{Scale requirement: throughput, latency, or data volume target}}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{{Constraint: budget, timeline, team size, or compliance requirement}}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Overview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{{Layer 1 (e.g. Presentation)}} → {{Layer 2 (e.g. API Gateway)}} → {{Layer 3 (e.g. Services)}}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{{Core architectural pattern: microservices / event-driven / serverless}}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{{Key infrastructure: cloud provider, orchestration, data store}}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Component Breakdown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Frontend / Client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{{Component A}} — {{responsibility}}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{{Component B}} — {{responsibility}}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{{State management: approach}}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/ Services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{{Service X}} — {{responsibility}}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{{Service Y}} — {{responsibility}}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{{Data layer: type + rationale}}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Flow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Input: {{Source}} → {{Processing step 1}} → {{Processing step 2}}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Storage: {{What is persisted, where, and why}}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Output: {{Consumers / downstream systems / APIs exposed}}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 Stack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Frontend: {{technologies + version}}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Backend: {{technologies + version}}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Infrastructure: {{cloud + container + CI/CD}}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&amp; Scalability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Auth: {{OAuth2 / JWT / RBAC}}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Encryption: {{at rest + in transit}}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Compliance: {{SOC2 / GDPR / HIPAA}}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Scalability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Scale-out: {{horizontal strategy}}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Throughput target: {{X req/sec}}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Bottleneck mitigation: {{caching / queue}}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Targets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&lt;{{N}}ms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p95 Latency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response time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{{X}}K/s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Throughput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Requests per second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99.{{N}}%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Availability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uptime SLA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2026-04-11T05:32:47Z</dcterms:created>
  <dcterms:modified xsi:type="dcterms:W3CDTF">2026-04-11T05:32:47Z</dcterms:modified>
</cp:coreProperties>
</file>