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PILOT_MASTER">
    <p:bg>
      <p:bgPr>
        <a:solidFill>
          <a:srgbClr val="0D10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92000" cy="54864"/>
          </a:xfrm>
          <a:prstGeom prst="rect">
            <a:avLst/>
          </a:prstGeom>
          <a:solidFill>
            <a:srgbClr val="F7376E"/>
          </a:solidFill>
          <a:ln/>
        </p:spPr>
      </p:sp>
      <p:sp>
        <p:nvSpPr>
          <p:cNvPr id="3" name="Text 1"/>
          <p:cNvSpPr/>
          <p:nvPr/>
        </p:nvSpPr>
        <p:spPr>
          <a:xfrm>
            <a:off x="274320" y="6620256"/>
            <a:ext cx="1828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800" dirty="0">
                <a:solidFill>
                  <a:srgbClr val="9B8F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10515600" y="6620256"/>
            <a:ext cx="1371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B5F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</a:t>
            </a:r>
            <a:endParaRPr lang="en-US" sz="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75488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4937760" y="2560320"/>
            <a:ext cx="7040880" cy="4572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5120640" y="457200"/>
            <a:ext cx="6766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937760" y="1005840"/>
            <a:ext cx="704088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{{Project Name}}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4937760" y="2743200"/>
            <a:ext cx="70408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{{One sentence describing the value this project delivers to the client}}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937760" y="3749040"/>
            <a:ext cx="7040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for {{Client}} · {{Date}}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457200"/>
            <a:ext cx="10972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365760" y="59436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280160"/>
            <a:ext cx="11338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14400" y="1920240"/>
            <a:ext cx="104241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{{Ready to start? Let's schedule the kickoff.}}</a:t>
            </a:r>
            <a:endParaRPr lang="en-US" sz="3200" dirty="0"/>
          </a:p>
        </p:txBody>
      </p:sp>
      <p:sp>
        <p:nvSpPr>
          <p:cNvPr id="7" name="Shape 5"/>
          <p:cNvSpPr/>
          <p:nvPr/>
        </p:nvSpPr>
        <p:spPr>
          <a:xfrm>
            <a:off x="4114800" y="3931920"/>
            <a:ext cx="4023360" cy="36576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160520"/>
            <a:ext cx="11338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contact@example.com  ·  Schedule a call: calendly.com/{{handle}}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035040"/>
            <a:ext cx="11338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ViePilot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Opportunity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Deliverables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Timeline &amp; Investment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/ Opportunity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{{Describe the core problem in 8–12 words, outcome-oriented}}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{{Current pain point — quantify if possible: "$X lost per month"}}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{{Business impact if unresolved: risk, cost, missed opportunity}}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{{Lead with the key capability: "A platform that automates..."}}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{{How the approach is different from what they tried before}}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{{The core value proposition in one outcome sentence}}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 &amp; Deliverables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Scope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3}}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 of Scope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3}}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{{Architecture decision + rationale in one sentence}}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{{Tech stack choice: "Built on X because Y"}}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{{Integration with existing systems: timeline + effort}}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Timeline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Discovery &amp; Design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Development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6–8 weeks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&amp; Launch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&amp; Expertise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Lead}} — {{Role, 1-line background relevant to this project}}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Member}} — {{Role, key skill}}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{{Relevant past project: "Delivered X for Y — outcome"}}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Investment Estimate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${{XX}}K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Investment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{{Payment terms}}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{{N}} wks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 to Delivery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kickoff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{{ROI}}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Expected Return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{{Timeframe}}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2026-04-13T05:15:16Z</dcterms:created>
  <dcterms:modified xsi:type="dcterms:W3CDTF">2026-04-13T05:15:16Z</dcterms:modified>
</cp:coreProperties>
</file>