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EPILOT_MASTER">
    <p:bg>
      <p:bgPr>
        <a:solidFill>
          <a:srgbClr val="1A1F3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6565392"/>
            <a:ext cx="12192000" cy="54864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Text 1"/>
          <p:cNvSpPr/>
          <p:nvPr/>
        </p:nvSpPr>
        <p:spPr>
          <a:xfrm>
            <a:off x="274320" y="6620256"/>
            <a:ext cx="18288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8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ViePilot</a:t>
            </a:r>
            <a:endParaRPr lang="en-US" sz="800" dirty="0"/>
          </a:p>
        </p:txBody>
      </p:sp>
      <p:sp>
        <p:nvSpPr>
          <p:cNvPr id="4" name="Text 2"/>
          <p:cNvSpPr/>
          <p:nvPr/>
        </p:nvSpPr>
        <p:spPr>
          <a:xfrm>
            <a:off x="10515600" y="6620256"/>
            <a:ext cx="13716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5A63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·</a:t>
            </a:r>
            <a:endParaRPr lang="en-US" sz="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4754880" cy="68580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4" name="Shape 2"/>
          <p:cNvSpPr/>
          <p:nvPr/>
        </p:nvSpPr>
        <p:spPr>
          <a:xfrm>
            <a:off x="4937760" y="2560320"/>
            <a:ext cx="7040880" cy="4572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5" name="Text 3"/>
          <p:cNvSpPr/>
          <p:nvPr/>
        </p:nvSpPr>
        <p:spPr>
          <a:xfrm>
            <a:off x="5120640" y="457200"/>
            <a:ext cx="67665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PROPOSAL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4937760" y="1005840"/>
            <a:ext cx="704088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{{Proposal Title}}</a:t>
            </a:r>
            <a:endParaRPr lang="en-US" sz="3400" dirty="0"/>
          </a:p>
        </p:txBody>
      </p:sp>
      <p:sp>
        <p:nvSpPr>
          <p:cNvPr id="7" name="Text 5"/>
          <p:cNvSpPr/>
          <p:nvPr/>
        </p:nvSpPr>
        <p:spPr>
          <a:xfrm>
            <a:off x="4937760" y="2743200"/>
            <a:ext cx="70408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{{One sentence: what you are proposing and the key benefit to the audience}}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4937760" y="3749040"/>
            <a:ext cx="7040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A63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{{Organisation}} · {{Date}}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365760" y="457200"/>
            <a:ext cx="10972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56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</a:t>
            </a:r>
            <a:endParaRPr lang="en-US" sz="5600" dirty="0"/>
          </a:p>
        </p:txBody>
      </p:sp>
      <p:sp>
        <p:nvSpPr>
          <p:cNvPr id="10" name="Text 8"/>
          <p:cNvSpPr/>
          <p:nvPr/>
        </p:nvSpPr>
        <p:spPr>
          <a:xfrm>
            <a:off x="365760" y="5943600"/>
            <a:ext cx="4023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ViePilot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Overview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{{Purpose of this proposal in one sentence: "We propose to X in order to Y"}}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{{Scope: what is covered (and what is not)}}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{{Expected outcomes: 2–3 measurable benefits}}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 / Context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{{Background: why this situation exists}}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{{Current challenge: specific, measurable if possible}}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{{Opportunity: what becomes possible if this is addressed}}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Proposed Solution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{{What we are proposing: specific and concrete}}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{{Why this approach: rationale over alternatives}}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{{Expected benefit: outcome-first language}}</a:t>
            </a:r>
            <a:endParaRPr lang="en-US" sz="15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Text 1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Benefits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5989320" y="1051560"/>
            <a:ext cx="36576" cy="5303520"/>
          </a:xfrm>
          <a:prstGeom prst="rect">
            <a:avLst/>
          </a:prstGeom>
          <a:solidFill>
            <a:srgbClr val="5A637A"/>
          </a:solidFill>
          <a:ln/>
        </p:spPr>
      </p:sp>
      <p:sp>
        <p:nvSpPr>
          <p:cNvPr id="5" name="Text 3"/>
          <p:cNvSpPr/>
          <p:nvPr/>
        </p:nvSpPr>
        <p:spPr>
          <a:xfrm>
            <a:off x="347472" y="105156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Short-term (0–3 months)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347472" y="1554480"/>
            <a:ext cx="54864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{{Benefit A}}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{{Benefit B}}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{{Benefit C}}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6309360" y="105156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Long-term (3–12 months)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309360" y="1554480"/>
            <a:ext cx="54864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{{Benefit D}}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{{Benefit E}}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{{Benefit F}}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Approach &amp; Timeline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1 ({{duration}}): {{goal + key activities}}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2 ({{duration}}): {{goal + key activities}}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3 ({{duration}}): {{goal + delivery}}</a:t>
            </a:r>
            <a:endParaRPr lang="en-US" sz="1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About Us / Credentials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{{Organisation background: founded, mission, size}}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{{Relevant experience: past project + outcome}}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{{Credential / reference: client name or award}}</a:t>
            </a:r>
            <a:endParaRPr lang="en-US" sz="15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13716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4" name="Shape 2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1280160"/>
            <a:ext cx="11338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spc="200" kern="0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What's Next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914400" y="1920240"/>
            <a:ext cx="104241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{{We look forward to your feedback and the opportunity to move forward together.}}</a:t>
            </a:r>
            <a:endParaRPr lang="en-US" sz="3200" dirty="0"/>
          </a:p>
        </p:txBody>
      </p:sp>
      <p:sp>
        <p:nvSpPr>
          <p:cNvPr id="7" name="Shape 5"/>
          <p:cNvSpPr/>
          <p:nvPr/>
        </p:nvSpPr>
        <p:spPr>
          <a:xfrm>
            <a:off x="4114800" y="3931920"/>
            <a:ext cx="4023360" cy="36576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4160520"/>
            <a:ext cx="113385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contact@example.com  ·  {{phone or website}}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457200" y="6035040"/>
            <a:ext cx="113385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5A63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Powered by ViePilot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2026-04-11T05:32:47Z</dcterms:created>
  <dcterms:modified xsi:type="dcterms:W3CDTF">2026-04-11T05:32:47Z</dcterms:modified>
</cp:coreProperties>
</file>