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1A1F3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{{Project Name}}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 describing the value this project delivers to the client}}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{{Client}}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{{Ready to start? Let's schedule the kickoff.}}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contact@example.com  ·  Schedule a call: calendly.com/{{handle}}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Opportunity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Deliverables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Timeline &amp; Investment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/ Opportunity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{{Describe the core problem in 8–12 words, outcome-oriented}}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{{Current pain point — quantify if possible: "$X lost per month"}}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{{Business impact if unresolved: risk, cost, missed opportunity}}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{{Lead with the key capability: "A platform that automates..."}}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{{How the approach is different from what they tried before}}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{{The core value proposition in one outcome sentence}}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&amp; Deliverables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Scope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3}}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 of Scope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3}}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{{Architecture decision + rationale in one sentence}}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{{Tech stack choice: "Built on X because Y"}}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{{Integration with existing systems: timeline + effort}}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Timeline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 &amp; Design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Development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6–8 weeks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&amp; Launch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&amp; Expertise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Lead}} — {{Role, 1-line background relevant to this project}}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Member}} — {{Role, key skill}}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{{Relevant past project: "Delivered X for Y — outcome"}}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Investment Estimate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${{XX}}K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Investment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{{Payment terms}}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{{N}} wks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to Delivery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kickoff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{{ROI}}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Expected Return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{{Timeframe}}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2026-04-11T05:32:47Z</dcterms:created>
  <dcterms:modified xsi:type="dcterms:W3CDTF">2026-04-11T05:32:47Z</dcterms:modified>
</cp:coreProperties>
</file>